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8" r:id="rId5"/>
    <p:sldId id="269" r:id="rId6"/>
    <p:sldId id="283" r:id="rId7"/>
    <p:sldId id="282" r:id="rId8"/>
    <p:sldId id="271" r:id="rId9"/>
    <p:sldId id="284" r:id="rId10"/>
    <p:sldId id="272" r:id="rId11"/>
    <p:sldId id="275" r:id="rId12"/>
    <p:sldId id="276" r:id="rId13"/>
    <p:sldId id="274" r:id="rId14"/>
    <p:sldId id="273" r:id="rId15"/>
    <p:sldId id="259" r:id="rId16"/>
    <p:sldId id="260" r:id="rId17"/>
    <p:sldId id="263" r:id="rId18"/>
    <p:sldId id="264" r:id="rId19"/>
    <p:sldId id="278" r:id="rId20"/>
    <p:sldId id="277" r:id="rId21"/>
    <p:sldId id="265" r:id="rId22"/>
    <p:sldId id="279" r:id="rId23"/>
    <p:sldId id="266" r:id="rId24"/>
    <p:sldId id="280" r:id="rId25"/>
    <p:sldId id="267" r:id="rId26"/>
    <p:sldId id="281" r:id="rId27"/>
    <p:sldId id="261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C0C0FF"/>
    <a:srgbClr val="FFFFA0"/>
    <a:srgbClr val="F0F196"/>
    <a:srgbClr val="FF7E79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0"/>
    <p:restoredTop sz="94805"/>
  </p:normalViewPr>
  <p:slideViewPr>
    <p:cSldViewPr snapToGrid="0">
      <p:cViewPr>
        <p:scale>
          <a:sx n="80" d="100"/>
          <a:sy n="80" d="100"/>
        </p:scale>
        <p:origin x="3552" y="17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DA615-8C98-6B41-B328-575F5EA9546F}" type="datetimeFigureOut">
              <a:rPr lang="en-US" smtClean="0"/>
              <a:t>3/28/24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EAF47-0B53-7947-B7C3-09F4DA1B3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1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EAF47-0B53-7947-B7C3-09F4DA1B37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75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EAF47-0B53-7947-B7C3-09F4DA1B37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7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EAF47-0B53-7947-B7C3-09F4DA1B37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35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EAF47-0B53-7947-B7C3-09F4DA1B37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4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EAF47-0B53-7947-B7C3-09F4DA1B37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38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EAF47-0B53-7947-B7C3-09F4DA1B37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EAF47-0B53-7947-B7C3-09F4DA1B37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9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EAF47-0B53-7947-B7C3-09F4DA1B37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9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EAF47-0B53-7947-B7C3-09F4DA1B37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9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8B5F-7F40-3761-4C26-D198F6236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1CD15-9D44-09D7-E3F2-7D4A370A5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DCC7A-D9A7-467C-B016-D14A2A89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D3F92-986C-F1D5-AB27-03922032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B737-543A-4F1B-18C3-79B5C625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2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EAD5-B6D9-26EB-4D52-D1985110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AB5BB-EEE2-E32B-9059-8C0ABEA1A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CB1F7-B455-308C-E8D7-A040DAFD0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943F-B6CA-E73C-51D7-051519DA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2A8FC-9364-0BA0-CC75-EADECB11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9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455259-162D-02ED-8A3C-3D76460E0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4E821-219D-5360-46C9-1B978D740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6F569-DE8B-559E-05B4-B1528492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C57FB-14B1-1F06-4FE8-91DB9B44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30F12-1F16-BEF9-2026-7329E80A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6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0C3E-5AF8-828F-66EA-60DC5F9C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8FD1-0B1F-26B0-0FF8-1CFF2982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C5EC2-E626-3F99-6968-B3AAA5FB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D8C74-D994-0A7A-42D4-256E92AA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700BC-FCCA-A7F3-7F93-D9C343DE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B754-5A8C-A445-03B7-C8362D18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11599-0DFA-CAD7-B73F-BB20BDD07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A253-38AF-2F61-D73E-7FFC3BBB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50CB-DA37-DDC1-9990-FCDFDEA8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A937D-9893-AB2B-2F4E-CA7418C4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5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E57D-CD56-94BC-002B-F0610A59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07189-5BEA-8B70-712F-A54CC05CD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20CAA-A53E-6E4F-F9B0-FE60ECEA0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43428-8306-C883-FA21-68C4E79C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A0373-B770-A3A3-A921-C12DAF1E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CC09C-4305-9459-93E1-1E51E6A8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1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B89B-2B35-9694-1630-B510C010C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F3559-F2CB-0C1C-DC8D-21D0EDD5D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427BE-CF4D-3C5A-19B7-B4D2522F5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DEBD5-3DCC-161B-6261-8FE365BD8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8224A-329E-9EF7-B24C-C78E7D876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8AD5B-93CD-28DC-67FF-B566C856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3B860-DB7F-5DB1-7D31-E4731EF8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01B0C-1DFE-D0FD-F2A4-903CE617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4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6D38-0342-8ADA-C607-C6449435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780F-F9E0-ED64-A9DF-DD164EF9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74EC5-86CA-A44A-B668-44928DE5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2DBC1-4415-90A7-E0EC-12EBD1D9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6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105B4-C38A-70AC-EECC-AB593C58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A7608-A075-324C-13C2-29F19873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46710-D66D-7F10-2802-B72EBAFA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0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C9EC-D898-9E4D-2D0A-23A68ABF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B3B2-5062-5B29-B821-F9D1BF850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20A51-A375-DB4A-ACCA-EEA2AC37B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10F44-3EAA-4959-BE0F-FA7C40E6F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BB1F1-E1F1-4487-CE4C-1A627C1A2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0CE45-E20B-C850-BCFA-51B2CFC0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9142-48DD-60DD-4AD4-E98EB256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875E7-7C52-C514-BD75-73409DA87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36481-8802-4126-D12F-DB6F6A6D0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930AA-48E5-751B-DCBE-D9C26116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A30F7-EB23-8D70-3E6E-DA62F432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9F97E-9502-6549-C79D-31A96B3D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7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62259-403E-F995-99B1-0959388C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1EEF6-C9DF-2CC4-651C-0E5C5C059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B7BF-6F56-E89C-7341-110EA084C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AFA7-7CCA-2141-985B-85D24F64C187}" type="datetimeFigureOut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6BAC-B93F-00CE-CDF9-538A3D5A6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97E7A-9279-7799-7E57-0C2DF4801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F6E4-CE87-974D-9445-DDF846D25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6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0.em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52.svg"/><Relationship Id="rId4" Type="http://schemas.openxmlformats.org/officeDocument/2006/relationships/image" Target="../media/image81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97.png"/><Relationship Id="rId3" Type="http://schemas.openxmlformats.org/officeDocument/2006/relationships/image" Target="../media/image89.emf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95.png"/><Relationship Id="rId5" Type="http://schemas.openxmlformats.org/officeDocument/2006/relationships/image" Target="../media/image91.emf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860.png"/><Relationship Id="rId14" Type="http://schemas.openxmlformats.org/officeDocument/2006/relationships/image" Target="../media/image9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4.sv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svg"/><Relationship Id="rId3" Type="http://schemas.openxmlformats.org/officeDocument/2006/relationships/image" Target="../media/image111.png"/><Relationship Id="rId7" Type="http://schemas.openxmlformats.org/officeDocument/2006/relationships/image" Target="../media/image115.emf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sv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8.svg"/><Relationship Id="rId21" Type="http://schemas.openxmlformats.org/officeDocument/2006/relationships/image" Target="../media/image25.png"/><Relationship Id="rId34" Type="http://schemas.openxmlformats.org/officeDocument/2006/relationships/image" Target="../media/image38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8.svg"/><Relationship Id="rId32" Type="http://schemas.openxmlformats.org/officeDocument/2006/relationships/image" Target="../media/image36.svg"/><Relationship Id="rId5" Type="http://schemas.openxmlformats.org/officeDocument/2006/relationships/image" Target="../media/image10.sv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36" Type="http://schemas.openxmlformats.org/officeDocument/2006/relationships/image" Target="../media/image40.svg"/><Relationship Id="rId10" Type="http://schemas.openxmlformats.org/officeDocument/2006/relationships/image" Target="../media/image15.sv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Relationship Id="rId35" Type="http://schemas.openxmlformats.org/officeDocument/2006/relationships/image" Target="../media/image39.png"/><Relationship Id="rId8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emf"/><Relationship Id="rId3" Type="http://schemas.openxmlformats.org/officeDocument/2006/relationships/image" Target="../media/image123.png"/><Relationship Id="rId7" Type="http://schemas.openxmlformats.org/officeDocument/2006/relationships/image" Target="../media/image129.gif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4.png"/><Relationship Id="rId10" Type="http://schemas.openxmlformats.org/officeDocument/2006/relationships/image" Target="../media/image132.jpeg"/><Relationship Id="rId4" Type="http://schemas.openxmlformats.org/officeDocument/2006/relationships/image" Target="../media/image127.emf"/><Relationship Id="rId9" Type="http://schemas.openxmlformats.org/officeDocument/2006/relationships/image" Target="../media/image131.png"/><Relationship Id="rId1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11" Type="http://schemas.openxmlformats.org/officeDocument/2006/relationships/image" Target="../media/image141.emf"/><Relationship Id="rId5" Type="http://schemas.openxmlformats.org/officeDocument/2006/relationships/image" Target="../media/image137.svg"/><Relationship Id="rId10" Type="http://schemas.openxmlformats.org/officeDocument/2006/relationships/image" Target="../media/image26.svg"/><Relationship Id="rId4" Type="http://schemas.openxmlformats.org/officeDocument/2006/relationships/image" Target="../media/image136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129.gif"/><Relationship Id="rId7" Type="http://schemas.openxmlformats.org/officeDocument/2006/relationships/image" Target="../media/image136.png"/><Relationship Id="rId12" Type="http://schemas.openxmlformats.org/officeDocument/2006/relationships/image" Target="../media/image140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39.png"/><Relationship Id="rId5" Type="http://schemas.openxmlformats.org/officeDocument/2006/relationships/image" Target="../media/image143.png"/><Relationship Id="rId10" Type="http://schemas.openxmlformats.org/officeDocument/2006/relationships/image" Target="../media/image145.emf"/><Relationship Id="rId4" Type="http://schemas.openxmlformats.org/officeDocument/2006/relationships/image" Target="../media/image134.png"/><Relationship Id="rId9" Type="http://schemas.openxmlformats.org/officeDocument/2006/relationships/image" Target="../media/image13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svg"/><Relationship Id="rId5" Type="http://schemas.openxmlformats.org/officeDocument/2006/relationships/image" Target="../media/image148.png"/><Relationship Id="rId4" Type="http://schemas.openxmlformats.org/officeDocument/2006/relationships/image" Target="../media/image128.png"/><Relationship Id="rId9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svg"/><Relationship Id="rId5" Type="http://schemas.openxmlformats.org/officeDocument/2006/relationships/image" Target="../media/image148.png"/><Relationship Id="rId4" Type="http://schemas.openxmlformats.org/officeDocument/2006/relationships/image" Target="../media/image128.png"/><Relationship Id="rId9" Type="http://schemas.openxmlformats.org/officeDocument/2006/relationships/image" Target="../media/image1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43.png"/><Relationship Id="rId3" Type="http://schemas.openxmlformats.org/officeDocument/2006/relationships/image" Target="../media/image770.png"/><Relationship Id="rId7" Type="http://schemas.openxmlformats.org/officeDocument/2006/relationships/image" Target="../media/image75.png"/><Relationship Id="rId12" Type="http://schemas.openxmlformats.org/officeDocument/2006/relationships/image" Target="../media/image129.gi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8.png"/><Relationship Id="rId5" Type="http://schemas.openxmlformats.org/officeDocument/2006/relationships/image" Target="../media/image154.png"/><Relationship Id="rId10" Type="http://schemas.openxmlformats.org/officeDocument/2006/relationships/image" Target="../media/image76.png"/><Relationship Id="rId4" Type="http://schemas.openxmlformats.org/officeDocument/2006/relationships/image" Target="../media/image78.png"/><Relationship Id="rId9" Type="http://schemas.openxmlformats.org/officeDocument/2006/relationships/image" Target="../media/image156.svg"/><Relationship Id="rId1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openxmlformats.org/officeDocument/2006/relationships/image" Target="../media/image59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emf"/><Relationship Id="rId4" Type="http://schemas.openxmlformats.org/officeDocument/2006/relationships/image" Target="../media/image56.png"/><Relationship Id="rId9" Type="http://schemas.openxmlformats.org/officeDocument/2006/relationships/image" Target="../media/image6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emf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D5FF61-6072-3D5D-89CA-DDDB400737E6}"/>
              </a:ext>
            </a:extLst>
          </p:cNvPr>
          <p:cNvSpPr txBox="1"/>
          <p:nvPr/>
        </p:nvSpPr>
        <p:spPr>
          <a:xfrm>
            <a:off x="1661243" y="5554244"/>
            <a:ext cx="616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1. Components to a successful metabolomics study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A8E73D-D6F5-DABE-08E3-959E4CF100A9}"/>
              </a:ext>
            </a:extLst>
          </p:cNvPr>
          <p:cNvSpPr/>
          <p:nvPr/>
        </p:nvSpPr>
        <p:spPr>
          <a:xfrm>
            <a:off x="993064" y="1452546"/>
            <a:ext cx="2285999" cy="2285999"/>
          </a:xfrm>
          <a:prstGeom prst="ellipse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4C163-B1AF-74BB-F8E0-6CBB3FC0028F}"/>
              </a:ext>
            </a:extLst>
          </p:cNvPr>
          <p:cNvSpPr txBox="1"/>
          <p:nvPr/>
        </p:nvSpPr>
        <p:spPr>
          <a:xfrm>
            <a:off x="1208211" y="1851639"/>
            <a:ext cx="182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Chemistry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C0DC4A-0A01-6F70-2CCB-E2F7C70E4D34}"/>
              </a:ext>
            </a:extLst>
          </p:cNvPr>
          <p:cNvSpPr/>
          <p:nvPr/>
        </p:nvSpPr>
        <p:spPr>
          <a:xfrm>
            <a:off x="3964858" y="1452545"/>
            <a:ext cx="2286000" cy="2286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21979-57A2-6897-E6FC-074FC223C616}"/>
              </a:ext>
            </a:extLst>
          </p:cNvPr>
          <p:cNvSpPr txBox="1"/>
          <p:nvPr/>
        </p:nvSpPr>
        <p:spPr>
          <a:xfrm>
            <a:off x="4206906" y="2005527"/>
            <a:ext cx="182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</a:p>
        </p:txBody>
      </p:sp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99855CB3-0CB9-AE9C-D833-8BF1D9802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5316" y="2395490"/>
            <a:ext cx="433288" cy="433288"/>
          </a:xfrm>
          <a:prstGeom prst="rect">
            <a:avLst/>
          </a:prstGeom>
        </p:spPr>
      </p:pic>
      <p:pic>
        <p:nvPicPr>
          <p:cNvPr id="19" name="Graphic 18" descr="Test tubes outline">
            <a:extLst>
              <a:ext uri="{FF2B5EF4-FFF2-40B4-BE49-F238E27FC236}">
                <a16:creationId xmlns:a16="http://schemas.microsoft.com/office/drawing/2014/main" id="{8BF03D0D-8412-C8F2-127B-283B563CD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5411" y="2578998"/>
            <a:ext cx="914400" cy="914400"/>
          </a:xfrm>
          <a:prstGeom prst="rect">
            <a:avLst/>
          </a:prstGeom>
        </p:spPr>
      </p:pic>
      <p:pic>
        <p:nvPicPr>
          <p:cNvPr id="23" name="Graphic 22" descr="Server outline">
            <a:extLst>
              <a:ext uri="{FF2B5EF4-FFF2-40B4-BE49-F238E27FC236}">
                <a16:creationId xmlns:a16="http://schemas.microsoft.com/office/drawing/2014/main" id="{08D0B28E-CE0A-E4C8-E886-640260353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0658" y="2578998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AF65B1-C75F-6480-0941-3610894995E3}"/>
              </a:ext>
            </a:extLst>
          </p:cNvPr>
          <p:cNvSpPr txBox="1"/>
          <p:nvPr/>
        </p:nvSpPr>
        <p:spPr>
          <a:xfrm>
            <a:off x="993064" y="3843626"/>
            <a:ext cx="2114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Instrumentation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53D482-8FC6-378D-3EF8-FA2E56379AAC}"/>
              </a:ext>
            </a:extLst>
          </p:cNvPr>
          <p:cNvSpPr txBox="1"/>
          <p:nvPr/>
        </p:nvSpPr>
        <p:spPr>
          <a:xfrm>
            <a:off x="3838603" y="3843626"/>
            <a:ext cx="275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data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88683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6F3BDA12-CE1D-8BCB-4CD5-A713B45CD447}"/>
              </a:ext>
            </a:extLst>
          </p:cNvPr>
          <p:cNvSpPr/>
          <p:nvPr/>
        </p:nvSpPr>
        <p:spPr>
          <a:xfrm>
            <a:off x="6985746" y="969049"/>
            <a:ext cx="146304" cy="4023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60319-393F-B408-474C-FF6309C23524}"/>
              </a:ext>
            </a:extLst>
          </p:cNvPr>
          <p:cNvSpPr/>
          <p:nvPr/>
        </p:nvSpPr>
        <p:spPr>
          <a:xfrm>
            <a:off x="1637280" y="461103"/>
            <a:ext cx="5170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MR</a:t>
            </a:r>
            <a:r>
              <a:rPr lang="en-US" dirty="0">
                <a:solidFill>
                  <a:srgbClr val="0D0D0D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</a:t>
            </a:r>
            <a:r>
              <a:rPr lang="zh-CN" altLang="en-US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：解决</a:t>
            </a:r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质谱</a:t>
            </a:r>
            <a:r>
              <a:rPr lang="zh-CN" altLang="en-US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非线性响应导致的定量偏差问题</a:t>
            </a:r>
            <a:endParaRPr lang="en-CA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58F00-F92C-E6F6-679A-3341592ED646}"/>
              </a:ext>
            </a:extLst>
          </p:cNvPr>
          <p:cNvSpPr txBox="1"/>
          <p:nvPr/>
        </p:nvSpPr>
        <p:spPr>
          <a:xfrm>
            <a:off x="1247430" y="41493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C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D2623-DC52-F0DE-7D7C-83C17A238EF9}"/>
              </a:ext>
            </a:extLst>
          </p:cNvPr>
          <p:cNvSpPr/>
          <p:nvPr/>
        </p:nvSpPr>
        <p:spPr>
          <a:xfrm>
            <a:off x="1637280" y="5174169"/>
            <a:ext cx="4623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MAFFIN</a:t>
            </a:r>
            <a:r>
              <a:rPr lang="zh-CN" altLang="en-US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：解决</a:t>
            </a:r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样品总量不同的归一化问题</a:t>
            </a:r>
            <a:endParaRPr lang="en-CA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D80C9-C485-9933-E637-E794BDBDE799}"/>
              </a:ext>
            </a:extLst>
          </p:cNvPr>
          <p:cNvSpPr txBox="1"/>
          <p:nvPr/>
        </p:nvSpPr>
        <p:spPr>
          <a:xfrm>
            <a:off x="1247430" y="512800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C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E6A3BB-B768-CC6C-3D01-783BF1906587}"/>
              </a:ext>
            </a:extLst>
          </p:cNvPr>
          <p:cNvSpPr/>
          <p:nvPr/>
        </p:nvSpPr>
        <p:spPr>
          <a:xfrm>
            <a:off x="1634354" y="58048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问题</a:t>
            </a:r>
            <a:endParaRPr lang="en-CA" b="1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CB983E-2DFE-734D-5902-3870BF97A1E7}"/>
              </a:ext>
            </a:extLst>
          </p:cNvPr>
          <p:cNvSpPr/>
          <p:nvPr/>
        </p:nvSpPr>
        <p:spPr>
          <a:xfrm>
            <a:off x="1634354" y="6753247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方法</a:t>
            </a:r>
            <a:endParaRPr lang="en-CA" b="1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F5B527-6965-97E7-A0FF-B3AC2ED0B4E3}"/>
              </a:ext>
            </a:extLst>
          </p:cNvPr>
          <p:cNvCxnSpPr>
            <a:cxnSpLocks/>
          </p:cNvCxnSpPr>
          <p:nvPr/>
        </p:nvCxnSpPr>
        <p:spPr>
          <a:xfrm flipV="1">
            <a:off x="4114411" y="1689588"/>
            <a:ext cx="1267150" cy="30323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EA13CF-B4D1-D04A-B73D-92EF09CADC5B}"/>
              </a:ext>
            </a:extLst>
          </p:cNvPr>
          <p:cNvSpPr txBox="1"/>
          <p:nvPr/>
        </p:nvSpPr>
        <p:spPr>
          <a:xfrm>
            <a:off x="4511968" y="1940415"/>
            <a:ext cx="581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样品</a:t>
            </a:r>
            <a:r>
              <a:rPr lang="en-US" altLang="zh-CN" sz="11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1</a:t>
            </a:r>
            <a:endParaRPr lang="en-CA" sz="1100" baseline="-25000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9F55F-9EA4-A848-1FC3-93B3AB044CF5}"/>
              </a:ext>
            </a:extLst>
          </p:cNvPr>
          <p:cNvCxnSpPr>
            <a:cxnSpLocks/>
          </p:cNvCxnSpPr>
          <p:nvPr/>
        </p:nvCxnSpPr>
        <p:spPr>
          <a:xfrm flipV="1">
            <a:off x="4731072" y="3537011"/>
            <a:ext cx="661578" cy="777151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9085C1C-FF4D-4F3F-67B2-6FAEEB410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7" t="4304" r="10367" b="15498"/>
          <a:stretch/>
        </p:blipFill>
        <p:spPr>
          <a:xfrm>
            <a:off x="4100606" y="1458705"/>
            <a:ext cx="1415851" cy="11236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C1EFFE-5C2C-11E4-A7D1-ED97C1D0A190}"/>
              </a:ext>
            </a:extLst>
          </p:cNvPr>
          <p:cNvSpPr txBox="1"/>
          <p:nvPr/>
        </p:nvSpPr>
        <p:spPr>
          <a:xfrm>
            <a:off x="5045499" y="1769763"/>
            <a:ext cx="581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样品</a:t>
            </a:r>
            <a:r>
              <a:rPr lang="en-US" altLang="zh-CN" sz="11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2</a:t>
            </a:r>
            <a:endParaRPr lang="en-CA" sz="1100" baseline="-25000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79CE5-49A5-071E-8FFD-228B9C152246}"/>
              </a:ext>
            </a:extLst>
          </p:cNvPr>
          <p:cNvSpPr txBox="1"/>
          <p:nvPr/>
        </p:nvSpPr>
        <p:spPr>
          <a:xfrm>
            <a:off x="4387471" y="3889081"/>
            <a:ext cx="581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样品</a:t>
            </a:r>
            <a:r>
              <a:rPr lang="en-US" altLang="zh-CN" sz="11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1</a:t>
            </a:r>
            <a:endParaRPr lang="en-CA" sz="1100" baseline="-25000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9103D1-51F2-5ACA-03CD-6D5EB222EC34}"/>
              </a:ext>
            </a:extLst>
          </p:cNvPr>
          <p:cNvSpPr txBox="1"/>
          <p:nvPr/>
        </p:nvSpPr>
        <p:spPr>
          <a:xfrm>
            <a:off x="4753681" y="3394854"/>
            <a:ext cx="581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样品</a:t>
            </a:r>
            <a:r>
              <a:rPr lang="en-US" altLang="zh-CN" sz="11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2</a:t>
            </a:r>
            <a:endParaRPr lang="en-CA" sz="1100" baseline="-25000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0017AB-99B8-F2CB-3AF7-0704BB7F7F5F}"/>
              </a:ext>
            </a:extLst>
          </p:cNvPr>
          <p:cNvSpPr txBox="1"/>
          <p:nvPr/>
        </p:nvSpPr>
        <p:spPr>
          <a:xfrm>
            <a:off x="2381550" y="2921201"/>
            <a:ext cx="324209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质谱信号强度比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&gt; 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真实浓度比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CC2D31-0365-509F-4290-8E00F1BB2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22" t="8027" r="11656" b="15789"/>
          <a:stretch/>
        </p:blipFill>
        <p:spPr>
          <a:xfrm>
            <a:off x="4076539" y="3412449"/>
            <a:ext cx="1403924" cy="10746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3578DE-5783-2131-312C-32BEFE0C3724}"/>
              </a:ext>
            </a:extLst>
          </p:cNvPr>
          <p:cNvSpPr txBox="1"/>
          <p:nvPr/>
        </p:nvSpPr>
        <p:spPr>
          <a:xfrm rot="16200000">
            <a:off x="3521863" y="1897266"/>
            <a:ext cx="888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信号强度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73406C-C38F-D27C-7159-E548407027F3}"/>
              </a:ext>
            </a:extLst>
          </p:cNvPr>
          <p:cNvSpPr txBox="1"/>
          <p:nvPr/>
        </p:nvSpPr>
        <p:spPr>
          <a:xfrm rot="16200000">
            <a:off x="3497796" y="3811970"/>
            <a:ext cx="888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信号强度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75A5E8-E4E4-1453-96AD-36E57FF9DC58}"/>
              </a:ext>
            </a:extLst>
          </p:cNvPr>
          <p:cNvSpPr txBox="1"/>
          <p:nvPr/>
        </p:nvSpPr>
        <p:spPr>
          <a:xfrm>
            <a:off x="2384601" y="1041280"/>
            <a:ext cx="324209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质谱信号强度比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&lt; 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真实浓度比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DB57F8-1B3E-FB9D-AD0F-2FF8434E9E2F}"/>
              </a:ext>
            </a:extLst>
          </p:cNvPr>
          <p:cNvSpPr txBox="1"/>
          <p:nvPr/>
        </p:nvSpPr>
        <p:spPr>
          <a:xfrm>
            <a:off x="4317889" y="2553073"/>
            <a:ext cx="888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相对浓度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37CD50-D8C8-39E2-CBFF-EA6212C177E3}"/>
              </a:ext>
            </a:extLst>
          </p:cNvPr>
          <p:cNvSpPr txBox="1"/>
          <p:nvPr/>
        </p:nvSpPr>
        <p:spPr>
          <a:xfrm>
            <a:off x="4293822" y="4430374"/>
            <a:ext cx="888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相对浓度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4353EB-80F1-6405-5788-D27EFF4CA8C6}"/>
              </a:ext>
            </a:extLst>
          </p:cNvPr>
          <p:cNvSpPr txBox="1"/>
          <p:nvPr/>
        </p:nvSpPr>
        <p:spPr>
          <a:xfrm>
            <a:off x="2587777" y="3633198"/>
            <a:ext cx="106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下凸</a:t>
            </a:r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类型响应曲线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42F07D-20FE-33F2-DC20-8381E2DBFAF1}"/>
              </a:ext>
            </a:extLst>
          </p:cNvPr>
          <p:cNvSpPr txBox="1"/>
          <p:nvPr/>
        </p:nvSpPr>
        <p:spPr>
          <a:xfrm>
            <a:off x="2586944" y="1823367"/>
            <a:ext cx="106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上凸</a:t>
            </a:r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类型响应曲线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93E56D-BF67-192C-D578-632A11F2AB97}"/>
              </a:ext>
            </a:extLst>
          </p:cNvPr>
          <p:cNvCxnSpPr/>
          <p:nvPr/>
        </p:nvCxnSpPr>
        <p:spPr>
          <a:xfrm>
            <a:off x="5895476" y="1041280"/>
            <a:ext cx="0" cy="366609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8CA057F-AA26-A30E-5B50-0150EAC9FD48}"/>
              </a:ext>
            </a:extLst>
          </p:cNvPr>
          <p:cNvSpPr/>
          <p:nvPr/>
        </p:nvSpPr>
        <p:spPr>
          <a:xfrm>
            <a:off x="1634354" y="100471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问题</a:t>
            </a:r>
            <a:endParaRPr lang="en-CA" b="1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40" name="Cylinder 12">
            <a:extLst>
              <a:ext uri="{FF2B5EF4-FFF2-40B4-BE49-F238E27FC236}">
                <a16:creationId xmlns:a16="http://schemas.microsoft.com/office/drawing/2014/main" id="{4BE0A0B9-CE83-8600-1F3C-BAFF0945B8CE}"/>
              </a:ext>
            </a:extLst>
          </p:cNvPr>
          <p:cNvSpPr/>
          <p:nvPr/>
        </p:nvSpPr>
        <p:spPr>
          <a:xfrm>
            <a:off x="8495665" y="1081671"/>
            <a:ext cx="199608" cy="238813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Cylinder 14">
            <a:extLst>
              <a:ext uri="{FF2B5EF4-FFF2-40B4-BE49-F238E27FC236}">
                <a16:creationId xmlns:a16="http://schemas.microsoft.com/office/drawing/2014/main" id="{9E82B9DE-EE10-3FF4-24A1-8C233DFCE72D}"/>
              </a:ext>
            </a:extLst>
          </p:cNvPr>
          <p:cNvSpPr/>
          <p:nvPr/>
        </p:nvSpPr>
        <p:spPr>
          <a:xfrm>
            <a:off x="8799814" y="1081670"/>
            <a:ext cx="199608" cy="238813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Cylinder 15">
            <a:extLst>
              <a:ext uri="{FF2B5EF4-FFF2-40B4-BE49-F238E27FC236}">
                <a16:creationId xmlns:a16="http://schemas.microsoft.com/office/drawing/2014/main" id="{94F6BCED-25D7-0B5B-FC84-8D285633AC96}"/>
              </a:ext>
            </a:extLst>
          </p:cNvPr>
          <p:cNvSpPr/>
          <p:nvPr/>
        </p:nvSpPr>
        <p:spPr>
          <a:xfrm>
            <a:off x="9103964" y="1081670"/>
            <a:ext cx="199608" cy="238813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Cylinder 16">
            <a:extLst>
              <a:ext uri="{FF2B5EF4-FFF2-40B4-BE49-F238E27FC236}">
                <a16:creationId xmlns:a16="http://schemas.microsoft.com/office/drawing/2014/main" id="{2BB76ECD-13BD-B18F-8362-B35CBA2B52CD}"/>
              </a:ext>
            </a:extLst>
          </p:cNvPr>
          <p:cNvSpPr/>
          <p:nvPr/>
        </p:nvSpPr>
        <p:spPr>
          <a:xfrm>
            <a:off x="9747083" y="1081670"/>
            <a:ext cx="199608" cy="238813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775F6B-DC4F-9A03-1F4A-54C415802ADB}"/>
              </a:ext>
            </a:extLst>
          </p:cNvPr>
          <p:cNvSpPr txBox="1"/>
          <p:nvPr/>
        </p:nvSpPr>
        <p:spPr>
          <a:xfrm>
            <a:off x="9357892" y="100518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CA" dirty="0"/>
          </a:p>
        </p:txBody>
      </p:sp>
      <p:sp>
        <p:nvSpPr>
          <p:cNvPr id="45" name="Cylinder 18">
            <a:extLst>
              <a:ext uri="{FF2B5EF4-FFF2-40B4-BE49-F238E27FC236}">
                <a16:creationId xmlns:a16="http://schemas.microsoft.com/office/drawing/2014/main" id="{A1443E5F-F431-296C-ACFF-8BA5B5872EAB}"/>
              </a:ext>
            </a:extLst>
          </p:cNvPr>
          <p:cNvSpPr/>
          <p:nvPr/>
        </p:nvSpPr>
        <p:spPr>
          <a:xfrm>
            <a:off x="9089683" y="1805008"/>
            <a:ext cx="201168" cy="237744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D5C678-97E3-8CEC-EE68-A53110712E96}"/>
              </a:ext>
            </a:extLst>
          </p:cNvPr>
          <p:cNvSpPr txBox="1"/>
          <p:nvPr/>
        </p:nvSpPr>
        <p:spPr>
          <a:xfrm>
            <a:off x="9210761" y="141552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各取少量混合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AA9DD8-442F-254D-71F8-D8050A4B841F}"/>
              </a:ext>
            </a:extLst>
          </p:cNvPr>
          <p:cNvSpPr txBox="1"/>
          <p:nvPr/>
        </p:nvSpPr>
        <p:spPr>
          <a:xfrm>
            <a:off x="7234659" y="103096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生物样品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7833F7-56CF-D660-90D3-2837E9506623}"/>
              </a:ext>
            </a:extLst>
          </p:cNvPr>
          <p:cNvSpPr txBox="1"/>
          <p:nvPr/>
        </p:nvSpPr>
        <p:spPr>
          <a:xfrm>
            <a:off x="9197138" y="207916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梯度稀释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83A660-0EC4-D8FE-DB26-B927F38AFE89}"/>
              </a:ext>
            </a:extLst>
          </p:cNvPr>
          <p:cNvSpPr/>
          <p:nvPr/>
        </p:nvSpPr>
        <p:spPr>
          <a:xfrm>
            <a:off x="6921738" y="1061107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2B3D848-306D-D8E7-0EE0-1860AF89A724}"/>
              </a:ext>
            </a:extLst>
          </p:cNvPr>
          <p:cNvSpPr/>
          <p:nvPr/>
        </p:nvSpPr>
        <p:spPr>
          <a:xfrm>
            <a:off x="6921738" y="1789291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5F995F3-A450-2B36-8128-A3B73A9FEE65}"/>
              </a:ext>
            </a:extLst>
          </p:cNvPr>
          <p:cNvSpPr/>
          <p:nvPr/>
        </p:nvSpPr>
        <p:spPr>
          <a:xfrm>
            <a:off x="6921738" y="2498798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3D26F8-9FF8-E6C2-A8ED-4EDB3D0DE1B2}"/>
              </a:ext>
            </a:extLst>
          </p:cNvPr>
          <p:cNvSpPr/>
          <p:nvPr/>
        </p:nvSpPr>
        <p:spPr>
          <a:xfrm>
            <a:off x="6921738" y="3112087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99B6B5-AD24-8DBD-82E3-E541E0B87D76}"/>
              </a:ext>
            </a:extLst>
          </p:cNvPr>
          <p:cNvSpPr txBox="1"/>
          <p:nvPr/>
        </p:nvSpPr>
        <p:spPr>
          <a:xfrm>
            <a:off x="7234659" y="1758336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质量控制样品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AD6DC4-FD53-4F6B-1E6E-78E108F63A00}"/>
              </a:ext>
            </a:extLst>
          </p:cNvPr>
          <p:cNvCxnSpPr>
            <a:cxnSpLocks/>
          </p:cNvCxnSpPr>
          <p:nvPr/>
        </p:nvCxnSpPr>
        <p:spPr>
          <a:xfrm>
            <a:off x="9189450" y="2142092"/>
            <a:ext cx="0" cy="228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Cylinder 12">
            <a:extLst>
              <a:ext uri="{FF2B5EF4-FFF2-40B4-BE49-F238E27FC236}">
                <a16:creationId xmlns:a16="http://schemas.microsoft.com/office/drawing/2014/main" id="{7B67C31E-2453-57B7-F8E5-61AFBC4F7B56}"/>
              </a:ext>
            </a:extLst>
          </p:cNvPr>
          <p:cNvSpPr/>
          <p:nvPr/>
        </p:nvSpPr>
        <p:spPr>
          <a:xfrm>
            <a:off x="8495665" y="2511531"/>
            <a:ext cx="199608" cy="23881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Cylinder 14">
            <a:extLst>
              <a:ext uri="{FF2B5EF4-FFF2-40B4-BE49-F238E27FC236}">
                <a16:creationId xmlns:a16="http://schemas.microsoft.com/office/drawing/2014/main" id="{930A30B5-CF39-0341-E3A1-8CB82CC4E778}"/>
              </a:ext>
            </a:extLst>
          </p:cNvPr>
          <p:cNvSpPr/>
          <p:nvPr/>
        </p:nvSpPr>
        <p:spPr>
          <a:xfrm>
            <a:off x="8799814" y="2511530"/>
            <a:ext cx="199608" cy="238813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Cylinder 15">
            <a:extLst>
              <a:ext uri="{FF2B5EF4-FFF2-40B4-BE49-F238E27FC236}">
                <a16:creationId xmlns:a16="http://schemas.microsoft.com/office/drawing/2014/main" id="{9F135A2D-8F06-1B76-AFD0-3E31AD41A84D}"/>
              </a:ext>
            </a:extLst>
          </p:cNvPr>
          <p:cNvSpPr/>
          <p:nvPr/>
        </p:nvSpPr>
        <p:spPr>
          <a:xfrm>
            <a:off x="9103964" y="2511530"/>
            <a:ext cx="199608" cy="23881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Cylinder 16">
            <a:extLst>
              <a:ext uri="{FF2B5EF4-FFF2-40B4-BE49-F238E27FC236}">
                <a16:creationId xmlns:a16="http://schemas.microsoft.com/office/drawing/2014/main" id="{F72626A4-005F-8CFB-55D5-AADE727B8388}"/>
              </a:ext>
            </a:extLst>
          </p:cNvPr>
          <p:cNvSpPr/>
          <p:nvPr/>
        </p:nvSpPr>
        <p:spPr>
          <a:xfrm>
            <a:off x="9747083" y="2511530"/>
            <a:ext cx="199608" cy="238813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A9DC2B-ECE6-890F-DB44-6ABDCF68875C}"/>
              </a:ext>
            </a:extLst>
          </p:cNvPr>
          <p:cNvSpPr txBox="1"/>
          <p:nvPr/>
        </p:nvSpPr>
        <p:spPr>
          <a:xfrm>
            <a:off x="9357892" y="243504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CA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AACC67-4A18-2AA0-AAE3-784F106226D9}"/>
              </a:ext>
            </a:extLst>
          </p:cNvPr>
          <p:cNvCxnSpPr>
            <a:cxnSpLocks/>
          </p:cNvCxnSpPr>
          <p:nvPr/>
        </p:nvCxnSpPr>
        <p:spPr>
          <a:xfrm>
            <a:off x="9197469" y="1476348"/>
            <a:ext cx="0" cy="228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5989869-8827-179E-D469-97137A12D180}"/>
              </a:ext>
            </a:extLst>
          </p:cNvPr>
          <p:cNvSpPr txBox="1"/>
          <p:nvPr/>
        </p:nvSpPr>
        <p:spPr>
          <a:xfrm>
            <a:off x="7234659" y="24504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系列样品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984A7A-867B-24E3-29EE-BA68F1A4096D}"/>
              </a:ext>
            </a:extLst>
          </p:cNvPr>
          <p:cNvSpPr txBox="1"/>
          <p:nvPr/>
        </p:nvSpPr>
        <p:spPr>
          <a:xfrm>
            <a:off x="7234659" y="3047505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LC-</a:t>
            </a:r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MS</a:t>
            </a: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分析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188C9B5-0B55-22D1-2038-7381AC674AB9}"/>
              </a:ext>
            </a:extLst>
          </p:cNvPr>
          <p:cNvSpPr/>
          <p:nvPr/>
        </p:nvSpPr>
        <p:spPr>
          <a:xfrm>
            <a:off x="6921738" y="3725376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0FDA775-3248-AB0C-688A-07673F7FC79C}"/>
              </a:ext>
            </a:extLst>
          </p:cNvPr>
          <p:cNvSpPr txBox="1"/>
          <p:nvPr/>
        </p:nvSpPr>
        <p:spPr>
          <a:xfrm>
            <a:off x="7234659" y="368028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建立外标曲线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016D56-AF96-2B92-3F04-AE690620B129}"/>
              </a:ext>
            </a:extLst>
          </p:cNvPr>
          <p:cNvSpPr/>
          <p:nvPr/>
        </p:nvSpPr>
        <p:spPr>
          <a:xfrm>
            <a:off x="6921738" y="4591329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E2910D-A294-6771-045C-689B1B643C3A}"/>
              </a:ext>
            </a:extLst>
          </p:cNvPr>
          <p:cNvSpPr txBox="1"/>
          <p:nvPr/>
        </p:nvSpPr>
        <p:spPr>
          <a:xfrm>
            <a:off x="7234659" y="4567013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质谱信号校正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332513D-D4F3-581A-2BCC-D7D13F8D0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566" y="3022651"/>
            <a:ext cx="589744" cy="403244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7439FF7-B03A-D008-E86E-D08418EE87BA}"/>
              </a:ext>
            </a:extLst>
          </p:cNvPr>
          <p:cNvCxnSpPr>
            <a:cxnSpLocks/>
          </p:cNvCxnSpPr>
          <p:nvPr/>
        </p:nvCxnSpPr>
        <p:spPr>
          <a:xfrm>
            <a:off x="9185438" y="2847949"/>
            <a:ext cx="0" cy="228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9B40268-9961-32A1-1537-5E9F99C9CC78}"/>
              </a:ext>
            </a:extLst>
          </p:cNvPr>
          <p:cNvSpPr txBox="1"/>
          <p:nvPr/>
        </p:nvSpPr>
        <p:spPr>
          <a:xfrm>
            <a:off x="8695272" y="3680284"/>
            <a:ext cx="1728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交叉验证</a:t>
            </a:r>
            <a:r>
              <a:rPr lang="zh-CN" altLang="en-US" sz="16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：</a:t>
            </a:r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选择最优回归模型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5978840-CBF8-844B-AAF0-DEA9670A53EA}"/>
              </a:ext>
            </a:extLst>
          </p:cNvPr>
          <p:cNvCxnSpPr>
            <a:cxnSpLocks/>
          </p:cNvCxnSpPr>
          <p:nvPr/>
        </p:nvCxnSpPr>
        <p:spPr>
          <a:xfrm>
            <a:off x="9193459" y="3481612"/>
            <a:ext cx="0" cy="228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F10880A-F669-B5A8-D73E-7F3A8901043F}"/>
              </a:ext>
            </a:extLst>
          </p:cNvPr>
          <p:cNvCxnSpPr>
            <a:cxnSpLocks/>
          </p:cNvCxnSpPr>
          <p:nvPr/>
        </p:nvCxnSpPr>
        <p:spPr>
          <a:xfrm>
            <a:off x="9165384" y="4331843"/>
            <a:ext cx="0" cy="228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A643B97A-97DB-BE62-6B04-F3A07BFECF02}"/>
              </a:ext>
            </a:extLst>
          </p:cNvPr>
          <p:cNvSpPr txBox="1"/>
          <p:nvPr/>
        </p:nvSpPr>
        <p:spPr>
          <a:xfrm>
            <a:off x="8695272" y="4567610"/>
            <a:ext cx="1728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得到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准确</a:t>
            </a:r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浓度比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4A80EA4-7B80-73C0-C9D5-0B16EE441C19}"/>
              </a:ext>
            </a:extLst>
          </p:cNvPr>
          <p:cNvSpPr/>
          <p:nvPr/>
        </p:nvSpPr>
        <p:spPr>
          <a:xfrm>
            <a:off x="6099110" y="1000191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方法</a:t>
            </a:r>
            <a:endParaRPr lang="en-CA" b="1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30CD38-DDDC-E296-A285-AB5CC6120CF3}"/>
              </a:ext>
            </a:extLst>
          </p:cNvPr>
          <p:cNvSpPr/>
          <p:nvPr/>
        </p:nvSpPr>
        <p:spPr>
          <a:xfrm>
            <a:off x="7950863" y="624696"/>
            <a:ext cx="169790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MRC</a:t>
            </a:r>
            <a:r>
              <a:rPr lang="zh-CN" altLang="en-US" b="1" dirty="0">
                <a:solidFill>
                  <a:srgbClr val="0D0D0D"/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 工作流程</a:t>
            </a:r>
            <a:endParaRPr lang="en-CA" b="1" dirty="0">
              <a:solidFill>
                <a:srgbClr val="0D0D0D"/>
              </a:solidFill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C395665-D14C-6D60-C795-A1F972AF2C5C}"/>
              </a:ext>
            </a:extLst>
          </p:cNvPr>
          <p:cNvCxnSpPr>
            <a:cxnSpLocks/>
          </p:cNvCxnSpPr>
          <p:nvPr/>
        </p:nvCxnSpPr>
        <p:spPr>
          <a:xfrm flipV="1">
            <a:off x="1634353" y="6419088"/>
            <a:ext cx="878914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420CD852-ECF2-7AD8-2F82-6FADB401123E}"/>
              </a:ext>
            </a:extLst>
          </p:cNvPr>
          <p:cNvSpPr txBox="1"/>
          <p:nvPr/>
        </p:nvSpPr>
        <p:spPr>
          <a:xfrm>
            <a:off x="3144013" y="5820197"/>
            <a:ext cx="1421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样品总量不一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123B7CCC-380A-8985-478A-D42174BE8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318" y="5785071"/>
            <a:ext cx="1555499" cy="408806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0033510-E22D-88A7-074C-34DEB7C12FD3}"/>
              </a:ext>
            </a:extLst>
          </p:cNvPr>
          <p:cNvSpPr txBox="1"/>
          <p:nvPr/>
        </p:nvSpPr>
        <p:spPr>
          <a:xfrm>
            <a:off x="4968281" y="5697087"/>
            <a:ext cx="1216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如尿液样品</a:t>
            </a:r>
            <a:r>
              <a:rPr lang="en-CA" sz="1600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浓度不同</a:t>
            </a:r>
            <a:endParaRPr lang="en-CA" sz="1600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81DBA5C-E534-8B61-B8BD-84C2AA81AF45}"/>
              </a:ext>
            </a:extLst>
          </p:cNvPr>
          <p:cNvSpPr/>
          <p:nvPr/>
        </p:nvSpPr>
        <p:spPr>
          <a:xfrm>
            <a:off x="5379020" y="6673334"/>
            <a:ext cx="158248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D0D0D"/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MAFFIN</a:t>
            </a:r>
            <a:r>
              <a:rPr lang="zh-CN" altLang="en-US" b="1" dirty="0">
                <a:solidFill>
                  <a:srgbClr val="0D0D0D"/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 算法</a:t>
            </a:r>
            <a:endParaRPr lang="en-CA" b="1" dirty="0">
              <a:solidFill>
                <a:srgbClr val="0D0D0D"/>
              </a:solidFill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B9BAE2A-28CF-6707-A76C-49B891E1559C}"/>
              </a:ext>
            </a:extLst>
          </p:cNvPr>
          <p:cNvSpPr txBox="1"/>
          <p:nvPr/>
        </p:nvSpPr>
        <p:spPr>
          <a:xfrm>
            <a:off x="2639480" y="7897443"/>
            <a:ext cx="466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8EB1977A-7FBF-E197-3823-59688C34AC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26174"/>
          <a:stretch/>
        </p:blipFill>
        <p:spPr>
          <a:xfrm>
            <a:off x="2464424" y="7926241"/>
            <a:ext cx="2125777" cy="792799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BEAED4BC-8E2D-13F1-338B-5407BF62188C}"/>
              </a:ext>
            </a:extLst>
          </p:cNvPr>
          <p:cNvSpPr txBox="1"/>
          <p:nvPr/>
        </p:nvSpPr>
        <p:spPr>
          <a:xfrm>
            <a:off x="3505115" y="7869307"/>
            <a:ext cx="160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最大密度浓度比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=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相对总量比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68F1A5F-BF70-215D-DB4C-F6A26D617BC5}"/>
              </a:ext>
            </a:extLst>
          </p:cNvPr>
          <p:cNvSpPr txBox="1"/>
          <p:nvPr/>
        </p:nvSpPr>
        <p:spPr>
          <a:xfrm>
            <a:off x="2728144" y="8748702"/>
            <a:ext cx="174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代谢物浓度比分布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76B8758B-3211-8D9D-C583-3C81AAFE69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567" y="7883991"/>
            <a:ext cx="698053" cy="303905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5FB3E99F-4F2F-65D9-AEB8-9A95D105827F}"/>
              </a:ext>
            </a:extLst>
          </p:cNvPr>
          <p:cNvSpPr/>
          <p:nvPr/>
        </p:nvSpPr>
        <p:spPr>
          <a:xfrm rot="16200000">
            <a:off x="6412974" y="3406887"/>
            <a:ext cx="146304" cy="7863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75E462E-4CEA-28F6-7047-A36E075CCC63}"/>
              </a:ext>
            </a:extLst>
          </p:cNvPr>
          <p:cNvSpPr/>
          <p:nvPr/>
        </p:nvSpPr>
        <p:spPr>
          <a:xfrm>
            <a:off x="4071455" y="7207698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7AFE4EE-D6EE-3342-AA1E-DF525212F7DB}"/>
              </a:ext>
            </a:extLst>
          </p:cNvPr>
          <p:cNvSpPr/>
          <p:nvPr/>
        </p:nvSpPr>
        <p:spPr>
          <a:xfrm>
            <a:off x="8329490" y="7189718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BF34386-D3CF-7CC1-B11E-19E6E584E97E}"/>
              </a:ext>
            </a:extLst>
          </p:cNvPr>
          <p:cNvSpPr txBox="1"/>
          <p:nvPr/>
        </p:nvSpPr>
        <p:spPr>
          <a:xfrm>
            <a:off x="8650431" y="717353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数据归一化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643FBE2-43E6-4856-E872-146A2C00634E}"/>
              </a:ext>
            </a:extLst>
          </p:cNvPr>
          <p:cNvSpPr txBox="1"/>
          <p:nvPr/>
        </p:nvSpPr>
        <p:spPr>
          <a:xfrm>
            <a:off x="4385679" y="7173531"/>
            <a:ext cx="1471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MRC信号校正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A3CCC2A-8257-A991-9527-BA48C7A4EC1E}"/>
              </a:ext>
            </a:extLst>
          </p:cNvPr>
          <p:cNvSpPr/>
          <p:nvPr/>
        </p:nvSpPr>
        <p:spPr>
          <a:xfrm>
            <a:off x="2651534" y="7192830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5B5C34A-2820-3AFE-A6AC-CF044B2023CB}"/>
              </a:ext>
            </a:extLst>
          </p:cNvPr>
          <p:cNvSpPr txBox="1"/>
          <p:nvPr/>
        </p:nvSpPr>
        <p:spPr>
          <a:xfrm>
            <a:off x="2960552" y="715892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数据清洗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CEAE1DB-92D9-F002-F870-8CBA22813052}"/>
              </a:ext>
            </a:extLst>
          </p:cNvPr>
          <p:cNvSpPr/>
          <p:nvPr/>
        </p:nvSpPr>
        <p:spPr>
          <a:xfrm>
            <a:off x="5974679" y="7192309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280616-B9BA-B129-F2B1-5523BBDEF639}"/>
              </a:ext>
            </a:extLst>
          </p:cNvPr>
          <p:cNvSpPr txBox="1"/>
          <p:nvPr/>
        </p:nvSpPr>
        <p:spPr>
          <a:xfrm>
            <a:off x="6279034" y="715814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估计样品相对总量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3B7E45F-8AD6-65EA-5011-A2AA8B060F0A}"/>
              </a:ext>
            </a:extLst>
          </p:cNvPr>
          <p:cNvCxnSpPr>
            <a:cxnSpLocks/>
          </p:cNvCxnSpPr>
          <p:nvPr/>
        </p:nvCxnSpPr>
        <p:spPr>
          <a:xfrm flipV="1">
            <a:off x="5182234" y="8296987"/>
            <a:ext cx="1228984" cy="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25B2D6D-68EC-D8A0-DAE6-3965B08F641B}"/>
              </a:ext>
            </a:extLst>
          </p:cNvPr>
          <p:cNvSpPr txBox="1"/>
          <p:nvPr/>
        </p:nvSpPr>
        <p:spPr>
          <a:xfrm>
            <a:off x="5181359" y="795843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数据归一化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9B712397-340A-EB51-192D-52D62266C9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2127" b="15204"/>
          <a:stretch/>
        </p:blipFill>
        <p:spPr>
          <a:xfrm>
            <a:off x="6520524" y="7834290"/>
            <a:ext cx="2058572" cy="891043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5B50FC81-C087-0C6E-2A7C-8F0B9BBD317F}"/>
              </a:ext>
            </a:extLst>
          </p:cNvPr>
          <p:cNvSpPr txBox="1"/>
          <p:nvPr/>
        </p:nvSpPr>
        <p:spPr>
          <a:xfrm>
            <a:off x="7034184" y="757879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归一化前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4F8ECBC-A0E6-76C1-60E8-DBC49CEFFC1E}"/>
              </a:ext>
            </a:extLst>
          </p:cNvPr>
          <p:cNvSpPr txBox="1"/>
          <p:nvPr/>
        </p:nvSpPr>
        <p:spPr>
          <a:xfrm>
            <a:off x="9095112" y="757879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归一化后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7490BD3E-40F8-A6DA-04C0-799D95F41C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078" b="15204"/>
          <a:stretch/>
        </p:blipFill>
        <p:spPr>
          <a:xfrm>
            <a:off x="8504343" y="7834455"/>
            <a:ext cx="2060655" cy="891043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92F64A06-4648-8A12-E1DC-2FF7C9B572D4}"/>
              </a:ext>
            </a:extLst>
          </p:cNvPr>
          <p:cNvSpPr txBox="1"/>
          <p:nvPr/>
        </p:nvSpPr>
        <p:spPr>
          <a:xfrm>
            <a:off x="7047108" y="87581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总量不同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9337DF0-FA5F-BA76-E91A-05F6C983427A}"/>
              </a:ext>
            </a:extLst>
          </p:cNvPr>
          <p:cNvSpPr txBox="1"/>
          <p:nvPr/>
        </p:nvSpPr>
        <p:spPr>
          <a:xfrm>
            <a:off x="8648159" y="875817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总量相同</a:t>
            </a:r>
            <a:r>
              <a:rPr lang="zh-CN" altLang="en-US" sz="16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：定量准确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CC1DE85-B017-F0CC-099C-272D2006CA20}"/>
              </a:ext>
            </a:extLst>
          </p:cNvPr>
          <p:cNvGrpSpPr/>
          <p:nvPr/>
        </p:nvGrpSpPr>
        <p:grpSpPr>
          <a:xfrm>
            <a:off x="419604" y="283534"/>
            <a:ext cx="10786276" cy="5447447"/>
            <a:chOff x="419604" y="283534"/>
            <a:chExt cx="10786276" cy="54474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74F2C63-B362-E810-4E53-BAAB9CA6E473}"/>
                    </a:ext>
                  </a:extLst>
                </p:cNvPr>
                <p:cNvSpPr txBox="1"/>
                <p:nvPr/>
              </p:nvSpPr>
              <p:spPr>
                <a:xfrm>
                  <a:off x="952827" y="822781"/>
                  <a:ext cx="5501761" cy="3732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𝒂𝒏𝒂𝒍𝒚𝒕𝒊𝒄𝒂𝒍</m:t>
                            </m:r>
                          </m:sub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𝒃𝒊𝒐𝒍𝒐𝒈𝒊𝒄𝒂𝒍</m:t>
                            </m:r>
                          </m:sub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𝒄𝒐𝒎𝒑𝒖𝒕𝒂𝒕𝒊𝒐𝒏𝒂𝒍</m:t>
                            </m:r>
                          </m:sub>
                          <m:sup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74F2C63-B362-E810-4E53-BAAB9CA6E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27" y="822781"/>
                  <a:ext cx="5501761" cy="373244"/>
                </a:xfrm>
                <a:prstGeom prst="rect">
                  <a:avLst/>
                </a:prstGeom>
                <a:blipFill>
                  <a:blip r:embed="rId2"/>
                  <a:stretch>
                    <a:fillRect l="-1379"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BB0880-5ED9-2837-5405-3F6486DC1B49}"/>
                </a:ext>
              </a:extLst>
            </p:cNvPr>
            <p:cNvSpPr/>
            <p:nvPr/>
          </p:nvSpPr>
          <p:spPr>
            <a:xfrm>
              <a:off x="818418" y="1249812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D0D0D"/>
                  </a:solidFill>
                  <a:effectLst/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总差异</a:t>
              </a:r>
              <a:endParaRPr lang="en-CA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A5198-5A4D-AAB7-1A43-058E5A80E157}"/>
                </a:ext>
              </a:extLst>
            </p:cNvPr>
            <p:cNvSpPr/>
            <p:nvPr/>
          </p:nvSpPr>
          <p:spPr>
            <a:xfrm>
              <a:off x="1885218" y="124981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分析差</a:t>
              </a:r>
              <a:r>
                <a:rPr lang="en-US" sz="1800" dirty="0" err="1">
                  <a:solidFill>
                    <a:srgbClr val="0D0D0D"/>
                  </a:solidFill>
                  <a:effectLst/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异</a:t>
              </a:r>
              <a:endParaRPr lang="en-CA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8BFEFC-5040-F269-79AF-E5F64E37975A}"/>
                </a:ext>
              </a:extLst>
            </p:cNvPr>
            <p:cNvSpPr/>
            <p:nvPr/>
          </p:nvSpPr>
          <p:spPr>
            <a:xfrm>
              <a:off x="3292679" y="124981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D0D0D"/>
                  </a:solidFill>
                  <a:effectLst/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生物差异</a:t>
              </a:r>
              <a:endParaRPr lang="en-CA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D0780E-13E3-69A0-5EA6-3B5DA9EDD589}"/>
                </a:ext>
              </a:extLst>
            </p:cNvPr>
            <p:cNvSpPr/>
            <p:nvPr/>
          </p:nvSpPr>
          <p:spPr>
            <a:xfrm>
              <a:off x="4879431" y="124981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计算差异</a:t>
              </a:r>
              <a:endParaRPr lang="en-CA" sz="140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6959C4-66D0-2469-9567-F77F155F0048}"/>
                </a:ext>
              </a:extLst>
            </p:cNvPr>
            <p:cNvSpPr/>
            <p:nvPr/>
          </p:nvSpPr>
          <p:spPr>
            <a:xfrm>
              <a:off x="9007447" y="3222840"/>
              <a:ext cx="765131" cy="216691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056B1F-229E-B9B3-7B83-689A7CCDCCB6}"/>
                </a:ext>
              </a:extLst>
            </p:cNvPr>
            <p:cNvSpPr/>
            <p:nvPr/>
          </p:nvSpPr>
          <p:spPr>
            <a:xfrm>
              <a:off x="5548590" y="3226411"/>
              <a:ext cx="765131" cy="216691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DA0985-B4A3-5319-AEA6-6D6F057A5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24" r="36431"/>
            <a:stretch/>
          </p:blipFill>
          <p:spPr>
            <a:xfrm>
              <a:off x="8417132" y="4514088"/>
              <a:ext cx="860314" cy="7742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1174B9-7E89-FD3B-A2D8-2DEAF865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2972" y="3377626"/>
              <a:ext cx="1225402" cy="7742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C84944-1721-C5BC-2A3C-70E840803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744"/>
            <a:stretch/>
          </p:blipFill>
          <p:spPr>
            <a:xfrm>
              <a:off x="5021224" y="4506084"/>
              <a:ext cx="1090458" cy="774259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907AFA-B648-1083-C471-38BF575B1BF3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11" y="4151885"/>
              <a:ext cx="175408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B07E63-07BB-18BD-1567-BB5054C1E2E0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11" y="5280343"/>
              <a:ext cx="175408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pic>
          <p:nvPicPr>
            <p:cNvPr id="17" name="Graphic 16" descr="Question mark">
              <a:extLst>
                <a:ext uri="{FF2B5EF4-FFF2-40B4-BE49-F238E27FC236}">
                  <a16:creationId xmlns:a16="http://schemas.microsoft.com/office/drawing/2014/main" id="{01097474-9E3F-ACA3-90FE-D89D960EC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44722" y="4719225"/>
              <a:ext cx="422620" cy="42262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BBFBD7-0E01-6BA1-D822-891F22EAC85D}"/>
                </a:ext>
              </a:extLst>
            </p:cNvPr>
            <p:cNvSpPr/>
            <p:nvPr/>
          </p:nvSpPr>
          <p:spPr>
            <a:xfrm>
              <a:off x="4244587" y="343420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样品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 </a:t>
              </a: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1</a:t>
              </a:r>
              <a:endParaRPr kumimoji="0" lang="en-CA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6C3534-B320-C382-35F2-4F0E5B8EFDB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699" y="5288347"/>
              <a:ext cx="175408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E5608CE-3D9C-22C1-7217-E638BC9B1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9271"/>
            <a:stretch/>
          </p:blipFill>
          <p:spPr>
            <a:xfrm>
              <a:off x="9243792" y="4653134"/>
              <a:ext cx="517065" cy="63521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E5D7210-60DE-8F4C-46BD-9E8BEB3DB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503" y="3367449"/>
              <a:ext cx="2807525" cy="192778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00F5F7F-851E-D391-1136-8F42131E0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0688" y="3385630"/>
              <a:ext cx="1225402" cy="774259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D165F9-618F-BBF2-2B14-43F83084CF3F}"/>
                </a:ext>
              </a:extLst>
            </p:cNvPr>
            <p:cNvCxnSpPr>
              <a:cxnSpLocks/>
            </p:cNvCxnSpPr>
            <p:nvPr/>
          </p:nvCxnSpPr>
          <p:spPr>
            <a:xfrm>
              <a:off x="8404127" y="4159889"/>
              <a:ext cx="175408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91DF90-DADB-33F1-81F4-15FD8502D002}"/>
                </a:ext>
              </a:extLst>
            </p:cNvPr>
            <p:cNvSpPr/>
            <p:nvPr/>
          </p:nvSpPr>
          <p:spPr>
            <a:xfrm>
              <a:off x="854276" y="2676182"/>
              <a:ext cx="2707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原因一</a:t>
              </a:r>
              <a:r>
                <a:rPr lang="zh-CN" altLang="en-US" b="1" dirty="0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：峰面积提取不全</a:t>
              </a:r>
              <a:endParaRPr lang="en-CA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4640A6-3296-8E6E-3922-3C150707B9D8}"/>
                </a:ext>
              </a:extLst>
            </p:cNvPr>
            <p:cNvSpPr/>
            <p:nvPr/>
          </p:nvSpPr>
          <p:spPr>
            <a:xfrm>
              <a:off x="4539153" y="2666129"/>
              <a:ext cx="23054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原因二</a:t>
              </a:r>
              <a:r>
                <a:rPr lang="zh-CN" altLang="en-US" b="1" dirty="0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：数据漏对齐</a:t>
              </a:r>
              <a:endParaRPr lang="en-CA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4C67EA-15E1-089F-C2AD-A3E651B0FF1E}"/>
                </a:ext>
              </a:extLst>
            </p:cNvPr>
            <p:cNvSpPr/>
            <p:nvPr/>
          </p:nvSpPr>
          <p:spPr>
            <a:xfrm>
              <a:off x="7902767" y="2675576"/>
              <a:ext cx="25410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原因三</a:t>
              </a:r>
              <a:r>
                <a:rPr lang="zh-CN" altLang="en-US" b="1" dirty="0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：数据交叉对齐</a:t>
              </a:r>
              <a:endParaRPr lang="en-CA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5BA9E2-A0BE-A862-5319-8980A0918F8E}"/>
                </a:ext>
              </a:extLst>
            </p:cNvPr>
            <p:cNvSpPr/>
            <p:nvPr/>
          </p:nvSpPr>
          <p:spPr>
            <a:xfrm>
              <a:off x="2214252" y="3433867"/>
              <a:ext cx="113120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信号波动</a:t>
              </a:r>
              <a:endParaRPr lang="en-CA"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9F6CEF-B678-D4A8-4673-C716F7B9A633}"/>
                </a:ext>
              </a:extLst>
            </p:cNvPr>
            <p:cNvSpPr/>
            <p:nvPr/>
          </p:nvSpPr>
          <p:spPr>
            <a:xfrm>
              <a:off x="4252760" y="4410183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样品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 </a:t>
              </a:r>
              <a:r>
                <a:rPr lang="en-US" altLang="zh-CN" b="1" kern="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2</a:t>
              </a:r>
              <a:endParaRPr kumimoji="0" lang="en-CA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42D36B-6275-EAE3-23B4-0A218181433D}"/>
                </a:ext>
              </a:extLst>
            </p:cNvPr>
            <p:cNvSpPr/>
            <p:nvPr/>
          </p:nvSpPr>
          <p:spPr>
            <a:xfrm>
              <a:off x="7912263" y="3368832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样品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 </a:t>
              </a: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1</a:t>
              </a:r>
              <a:endParaRPr kumimoji="0" lang="en-CA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D49210-2878-D41E-1E8C-847409FEEDA6}"/>
                </a:ext>
              </a:extLst>
            </p:cNvPr>
            <p:cNvSpPr/>
            <p:nvPr/>
          </p:nvSpPr>
          <p:spPr>
            <a:xfrm>
              <a:off x="7920436" y="4344810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样品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</a:rPr>
                <a:t> </a:t>
              </a:r>
              <a:r>
                <a:rPr lang="en-US" altLang="zh-CN" b="1" kern="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2</a:t>
              </a:r>
              <a:endParaRPr kumimoji="0" lang="en-CA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32141D-A75B-F8FB-6F97-163229F15C5C}"/>
                </a:ext>
              </a:extLst>
            </p:cNvPr>
            <p:cNvSpPr/>
            <p:nvPr/>
          </p:nvSpPr>
          <p:spPr>
            <a:xfrm>
              <a:off x="5931155" y="4517655"/>
              <a:ext cx="175408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err="1">
                  <a:solidFill>
                    <a:prstClr val="black"/>
                  </a:solidFill>
                  <a:latin typeface="Arial"/>
                  <a:ea typeface="等线"/>
                </a:rPr>
                <a:t>信号在给定时间范围内未被捕捉</a:t>
              </a: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4E2C34-B8CE-0E5B-BF2C-6E48E19A496E}"/>
                </a:ext>
              </a:extLst>
            </p:cNvPr>
            <p:cNvSpPr/>
            <p:nvPr/>
          </p:nvSpPr>
          <p:spPr>
            <a:xfrm>
              <a:off x="5353937" y="535498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保留时间</a:t>
              </a:r>
              <a:endParaRPr kumimoji="0" lang="en-CA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52190AD-6BA6-7F4C-EB14-F4048ED7BCBD}"/>
                </a:ext>
              </a:extLst>
            </p:cNvPr>
            <p:cNvSpPr/>
            <p:nvPr/>
          </p:nvSpPr>
          <p:spPr>
            <a:xfrm>
              <a:off x="1638570" y="536164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保留时间</a:t>
              </a:r>
              <a:endParaRPr kumimoji="0" lang="en-CA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99F743-0779-7105-A2B0-6EFB72821497}"/>
                </a:ext>
              </a:extLst>
            </p:cNvPr>
            <p:cNvSpPr/>
            <p:nvPr/>
          </p:nvSpPr>
          <p:spPr>
            <a:xfrm>
              <a:off x="8750688" y="536164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err="1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保留时间</a:t>
              </a:r>
              <a:endParaRPr kumimoji="0" lang="en-CA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0D7C80-CC9A-3BC6-0110-EA8902C9A559}"/>
                </a:ext>
              </a:extLst>
            </p:cNvPr>
            <p:cNvSpPr/>
            <p:nvPr/>
          </p:nvSpPr>
          <p:spPr>
            <a:xfrm>
              <a:off x="9291751" y="4487127"/>
              <a:ext cx="19141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err="1">
                  <a:solidFill>
                    <a:prstClr val="black"/>
                  </a:solidFill>
                  <a:latin typeface="Arial"/>
                  <a:ea typeface="等线"/>
                </a:rPr>
                <a:t>另一个代谢物信号被错误捕捉</a:t>
              </a: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9DC25F9-DDC6-6B53-1214-98527DF8EAA8}"/>
                </a:ext>
              </a:extLst>
            </p:cNvPr>
            <p:cNvGrpSpPr/>
            <p:nvPr/>
          </p:nvGrpSpPr>
          <p:grpSpPr>
            <a:xfrm>
              <a:off x="9642973" y="728190"/>
              <a:ext cx="1097280" cy="1097280"/>
              <a:chOff x="3751017" y="5144166"/>
              <a:chExt cx="1477719" cy="167058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E87FC6C-EB03-795E-2BC4-C35410E00996}"/>
                  </a:ext>
                </a:extLst>
              </p:cNvPr>
              <p:cNvGrpSpPr/>
              <p:nvPr/>
            </p:nvGrpSpPr>
            <p:grpSpPr>
              <a:xfrm>
                <a:off x="4019590" y="5391677"/>
                <a:ext cx="316825" cy="442461"/>
                <a:chOff x="3947629" y="3491443"/>
                <a:chExt cx="316825" cy="442461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4C6931E-6877-ECF6-F2A3-6BED50186E70}"/>
                    </a:ext>
                  </a:extLst>
                </p:cNvPr>
                <p:cNvGrpSpPr/>
                <p:nvPr/>
              </p:nvGrpSpPr>
              <p:grpSpPr>
                <a:xfrm>
                  <a:off x="3947629" y="3541699"/>
                  <a:ext cx="316825" cy="345629"/>
                  <a:chOff x="6810208" y="2603747"/>
                  <a:chExt cx="316825" cy="660400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7E6C5FAF-D27B-E3C1-042B-B804288E66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71866" y="2603747"/>
                    <a:ext cx="193508" cy="0"/>
                  </a:xfrm>
                  <a:prstGeom prst="straightConnector1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  <a:tailEnd type="non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E771881C-8D55-F991-64AE-A23427E40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68620" y="2606810"/>
                    <a:ext cx="1" cy="656673"/>
                  </a:xfrm>
                  <a:prstGeom prst="straightConnector1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  <a:tailEnd type="non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9DA4A8C7-B441-D5AA-03A5-5095787A26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71866" y="3264147"/>
                    <a:ext cx="193508" cy="0"/>
                  </a:xfrm>
                  <a:prstGeom prst="straightConnector1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  <a:tailEnd type="non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0AC665C9-4A4A-C516-E64F-0554C2FC1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10208" y="2908547"/>
                    <a:ext cx="316825" cy="0"/>
                  </a:xfrm>
                  <a:prstGeom prst="straightConnector1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  <a:tailEnd type="non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A6C2082-FF73-39FF-C9C6-B1F8C518596D}"/>
                    </a:ext>
                  </a:extLst>
                </p:cNvPr>
                <p:cNvSpPr/>
                <p:nvPr/>
              </p:nvSpPr>
              <p:spPr>
                <a:xfrm>
                  <a:off x="4055785" y="3541552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A95769D-7FD1-6B28-0845-07748E3C4CBE}"/>
                    </a:ext>
                  </a:extLst>
                </p:cNvPr>
                <p:cNvSpPr/>
                <p:nvPr/>
              </p:nvSpPr>
              <p:spPr>
                <a:xfrm>
                  <a:off x="4055785" y="3652748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BD5669D-ADD9-AE8B-72D6-CC3FE60612F1}"/>
                    </a:ext>
                  </a:extLst>
                </p:cNvPr>
                <p:cNvSpPr/>
                <p:nvPr/>
              </p:nvSpPr>
              <p:spPr>
                <a:xfrm>
                  <a:off x="4055785" y="3740219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667ED565-356B-1906-A41A-06830F5216D6}"/>
                    </a:ext>
                  </a:extLst>
                </p:cNvPr>
                <p:cNvSpPr/>
                <p:nvPr/>
              </p:nvSpPr>
              <p:spPr>
                <a:xfrm>
                  <a:off x="4055785" y="3491443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D45315C-E849-9CE2-B139-7F542250E378}"/>
                    </a:ext>
                  </a:extLst>
                </p:cNvPr>
                <p:cNvSpPr/>
                <p:nvPr/>
              </p:nvSpPr>
              <p:spPr>
                <a:xfrm>
                  <a:off x="4055785" y="3833392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665ED65-F7FA-89FF-89D0-1DDFEC9C0673}"/>
                  </a:ext>
                </a:extLst>
              </p:cNvPr>
              <p:cNvGrpSpPr/>
              <p:nvPr/>
            </p:nvGrpSpPr>
            <p:grpSpPr>
              <a:xfrm>
                <a:off x="4584242" y="6139513"/>
                <a:ext cx="316825" cy="428048"/>
                <a:chOff x="7960991" y="4123635"/>
                <a:chExt cx="316825" cy="42804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96FA9DEC-4190-4E02-0939-2C3D28DF4F1E}"/>
                    </a:ext>
                  </a:extLst>
                </p:cNvPr>
                <p:cNvGrpSpPr/>
                <p:nvPr/>
              </p:nvGrpSpPr>
              <p:grpSpPr>
                <a:xfrm>
                  <a:off x="7960991" y="4156578"/>
                  <a:ext cx="316825" cy="346531"/>
                  <a:chOff x="6810208" y="2603747"/>
                  <a:chExt cx="316825" cy="660400"/>
                </a:xfrm>
              </p:grpSpPr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B6A89B1A-268F-CB7F-67FD-8A00F5FF8F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71866" y="2603747"/>
                    <a:ext cx="193508" cy="0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tailEnd type="non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AD8AEF18-C8F3-C1B5-A46B-59701C7CDA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968620" y="2606810"/>
                    <a:ext cx="1" cy="656673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tailEnd type="non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78A18062-57DF-E0EF-4DCC-B819A14F55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71866" y="3264147"/>
                    <a:ext cx="193508" cy="0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tailEnd type="non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85EFBB74-1F02-E73C-4D33-24150C5F64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10208" y="2908547"/>
                    <a:ext cx="316825" cy="0"/>
                  </a:xfrm>
                  <a:prstGeom prst="straightConnector1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  <a:tailEnd type="non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E2EFB3B-AA85-5B97-DA87-EC196B0386DB}"/>
                    </a:ext>
                  </a:extLst>
                </p:cNvPr>
                <p:cNvSpPr/>
                <p:nvPr/>
              </p:nvSpPr>
              <p:spPr>
                <a:xfrm>
                  <a:off x="8069147" y="4451171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8520F98-B192-A9CC-213A-65C3D12D80EC}"/>
                    </a:ext>
                  </a:extLst>
                </p:cNvPr>
                <p:cNvSpPr/>
                <p:nvPr/>
              </p:nvSpPr>
              <p:spPr>
                <a:xfrm>
                  <a:off x="8069147" y="4260559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E6ECD83-4B15-68BF-2BAF-B261DFECD076}"/>
                    </a:ext>
                  </a:extLst>
                </p:cNvPr>
                <p:cNvSpPr/>
                <p:nvPr/>
              </p:nvSpPr>
              <p:spPr>
                <a:xfrm>
                  <a:off x="8069147" y="4346585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E68FC89-85D4-FBE8-17D2-073532F1D14B}"/>
                    </a:ext>
                  </a:extLst>
                </p:cNvPr>
                <p:cNvSpPr/>
                <p:nvPr/>
              </p:nvSpPr>
              <p:spPr>
                <a:xfrm>
                  <a:off x="8069147" y="4231368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ECF7527-E83C-00A7-A9D0-08B49594A5EC}"/>
                    </a:ext>
                  </a:extLst>
                </p:cNvPr>
                <p:cNvSpPr/>
                <p:nvPr/>
              </p:nvSpPr>
              <p:spPr>
                <a:xfrm>
                  <a:off x="8069147" y="4123635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E11FED2-1356-6CF7-D528-3B0977AC769E}"/>
                  </a:ext>
                </a:extLst>
              </p:cNvPr>
              <p:cNvGrpSpPr/>
              <p:nvPr/>
            </p:nvGrpSpPr>
            <p:grpSpPr>
              <a:xfrm>
                <a:off x="3751017" y="5144166"/>
                <a:ext cx="1477719" cy="1670582"/>
                <a:chOff x="6544930" y="3235762"/>
                <a:chExt cx="1477719" cy="1670582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BE56025-FDA1-5B0C-6547-0716BF98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6307" y="4893644"/>
                  <a:ext cx="1476342" cy="0"/>
                </a:xfrm>
                <a:prstGeom prst="straightConnector1">
                  <a:avLst/>
                </a:prstGeom>
                <a:ln w="19050"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213941C-6BF6-9D11-12A9-32FD819CD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4930" y="3235762"/>
                  <a:ext cx="0" cy="1670582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B066B1-AF2C-B340-A138-F7342C3A20FA}"/>
                </a:ext>
              </a:extLst>
            </p:cNvPr>
            <p:cNvGrpSpPr/>
            <p:nvPr/>
          </p:nvGrpSpPr>
          <p:grpSpPr>
            <a:xfrm>
              <a:off x="6972676" y="742269"/>
              <a:ext cx="1097280" cy="1097280"/>
              <a:chOff x="3559554" y="3257098"/>
              <a:chExt cx="1477719" cy="1670582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17E360B-C09A-EBF6-8924-4EA8B2E67406}"/>
                  </a:ext>
                </a:extLst>
              </p:cNvPr>
              <p:cNvGrpSpPr/>
              <p:nvPr/>
            </p:nvGrpSpPr>
            <p:grpSpPr>
              <a:xfrm>
                <a:off x="3559554" y="3257098"/>
                <a:ext cx="1477719" cy="1670582"/>
                <a:chOff x="3559554" y="3278434"/>
                <a:chExt cx="1477719" cy="1670582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BDB1C2FD-92AA-8AFE-5F92-823A1BC01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931" y="4936316"/>
                  <a:ext cx="1476342" cy="0"/>
                </a:xfrm>
                <a:prstGeom prst="straightConnector1">
                  <a:avLst/>
                </a:prstGeom>
                <a:ln w="19050"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E0B0C555-4039-6C30-E9C4-A35700452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9554" y="3278434"/>
                  <a:ext cx="0" cy="1670582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5016D-A76A-4F60-3272-D82A505F6D26}"/>
                  </a:ext>
                </a:extLst>
              </p:cNvPr>
              <p:cNvGrpSpPr/>
              <p:nvPr/>
            </p:nvGrpSpPr>
            <p:grpSpPr>
              <a:xfrm>
                <a:off x="4437302" y="3794722"/>
                <a:ext cx="316825" cy="1037839"/>
                <a:chOff x="4437302" y="3794722"/>
                <a:chExt cx="316825" cy="1037839"/>
              </a:xfrm>
            </p:grpSpPr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B012A275-E8C5-4227-5418-F58D4A3DC7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8960" y="3851749"/>
                  <a:ext cx="193508" cy="0"/>
                </a:xfrm>
                <a:prstGeom prst="straightConnector1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FE7BFE6A-76EB-9632-9ADB-DAABA7356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95714" y="3856127"/>
                  <a:ext cx="1" cy="938583"/>
                </a:xfrm>
                <a:prstGeom prst="straightConnector1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AF5131BD-228F-C097-91E3-746562508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8960" y="4795659"/>
                  <a:ext cx="193508" cy="0"/>
                </a:xfrm>
                <a:prstGeom prst="straightConnector1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0214B895-4602-6848-AA3C-C39E05F96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7302" y="4420754"/>
                  <a:ext cx="316825" cy="0"/>
                </a:xfrm>
                <a:prstGeom prst="straightConnector1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68493C8E-78AE-A7E1-36B3-EA4E48A1DEDA}"/>
                    </a:ext>
                  </a:extLst>
                </p:cNvPr>
                <p:cNvSpPr/>
                <p:nvPr/>
              </p:nvSpPr>
              <p:spPr>
                <a:xfrm>
                  <a:off x="4545258" y="4431823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18DDF493-3DF5-EF6E-CC6E-E212A1043982}"/>
                    </a:ext>
                  </a:extLst>
                </p:cNvPr>
                <p:cNvSpPr/>
                <p:nvPr/>
              </p:nvSpPr>
              <p:spPr>
                <a:xfrm>
                  <a:off x="4545258" y="4607929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589B4B0E-4E13-7C7C-7963-7A7836B0224D}"/>
                    </a:ext>
                  </a:extLst>
                </p:cNvPr>
                <p:cNvSpPr/>
                <p:nvPr/>
              </p:nvSpPr>
              <p:spPr>
                <a:xfrm>
                  <a:off x="4545258" y="4732049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A508C4A-7276-1EB8-DF0B-9289E8D21F13}"/>
                    </a:ext>
                  </a:extLst>
                </p:cNvPr>
                <p:cNvSpPr/>
                <p:nvPr/>
              </p:nvSpPr>
              <p:spPr>
                <a:xfrm>
                  <a:off x="4545258" y="4212020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69DB690F-8587-9083-1486-EA4BB719DFE0}"/>
                    </a:ext>
                  </a:extLst>
                </p:cNvPr>
                <p:cNvSpPr/>
                <p:nvPr/>
              </p:nvSpPr>
              <p:spPr>
                <a:xfrm>
                  <a:off x="4543911" y="3794722"/>
                  <a:ext cx="100512" cy="10051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1D87086-D874-42A2-C467-36FFD609AADA}"/>
                  </a:ext>
                </a:extLst>
              </p:cNvPr>
              <p:cNvGrpSpPr/>
              <p:nvPr/>
            </p:nvGrpSpPr>
            <p:grpSpPr>
              <a:xfrm>
                <a:off x="3870845" y="3348929"/>
                <a:ext cx="316825" cy="853406"/>
                <a:chOff x="7436932" y="3348929"/>
                <a:chExt cx="316825" cy="853406"/>
              </a:xfrm>
            </p:grpSpPr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98C991A9-2E37-805F-2E0C-A5471EBCAC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98590" y="3384941"/>
                  <a:ext cx="193508" cy="0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19C3A1C-56DD-ED4C-3961-A9D9206860A1}"/>
                    </a:ext>
                  </a:extLst>
                </p:cNvPr>
                <p:cNvCxnSpPr>
                  <a:cxnSpLocks/>
                  <a:stCxn id="80" idx="4"/>
                </p:cNvCxnSpPr>
                <p:nvPr/>
              </p:nvCxnSpPr>
              <p:spPr>
                <a:xfrm flipV="1">
                  <a:off x="7593852" y="3388005"/>
                  <a:ext cx="1493" cy="814330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E97335CC-EBD2-9DBE-27E6-C2BEAE80C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98590" y="4167261"/>
                  <a:ext cx="193508" cy="0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56F5BE2F-1DF6-3784-9CE8-C9503F92C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36932" y="3734191"/>
                  <a:ext cx="316825" cy="0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CE57EE-713B-928F-B8C1-DD61D1E159D2}"/>
                    </a:ext>
                  </a:extLst>
                </p:cNvPr>
                <p:cNvSpPr/>
                <p:nvPr/>
              </p:nvSpPr>
              <p:spPr>
                <a:xfrm>
                  <a:off x="7549946" y="3521283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ACFFBA86-C02B-55EF-B4BC-CA49E24F4553}"/>
                    </a:ext>
                  </a:extLst>
                </p:cNvPr>
                <p:cNvSpPr/>
                <p:nvPr/>
              </p:nvSpPr>
              <p:spPr>
                <a:xfrm>
                  <a:off x="7545087" y="3634929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7EEEE88-B52D-B6B4-A71C-6F0125C980E7}"/>
                    </a:ext>
                  </a:extLst>
                </p:cNvPr>
                <p:cNvSpPr/>
                <p:nvPr/>
              </p:nvSpPr>
              <p:spPr>
                <a:xfrm>
                  <a:off x="7549946" y="3348929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35C97336-BB2E-35C9-9BF0-FF699DB95DE4}"/>
                    </a:ext>
                  </a:extLst>
                </p:cNvPr>
                <p:cNvSpPr/>
                <p:nvPr/>
              </p:nvSpPr>
              <p:spPr>
                <a:xfrm>
                  <a:off x="7543596" y="4101823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F45AD60-D27E-E3D4-49E0-4E3437BB97EF}"/>
                    </a:ext>
                  </a:extLst>
                </p:cNvPr>
                <p:cNvSpPr/>
                <p:nvPr/>
              </p:nvSpPr>
              <p:spPr>
                <a:xfrm>
                  <a:off x="7543596" y="3854324"/>
                  <a:ext cx="100512" cy="10051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CA16978-67BC-5A05-C51D-95F0BB32E691}"/>
                </a:ext>
              </a:extLst>
            </p:cNvPr>
            <p:cNvSpPr txBox="1"/>
            <p:nvPr/>
          </p:nvSpPr>
          <p:spPr>
            <a:xfrm>
              <a:off x="6919176" y="185754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计算差异大</a:t>
              </a:r>
              <a:endParaRPr lang="en-US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4182C8A-3C8D-0C3C-4A0C-EDBE7270BBE8}"/>
                </a:ext>
              </a:extLst>
            </p:cNvPr>
            <p:cNvSpPr txBox="1"/>
            <p:nvPr/>
          </p:nvSpPr>
          <p:spPr>
            <a:xfrm>
              <a:off x="8188821" y="9392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信号校正</a:t>
              </a:r>
              <a:endParaRPr lang="en-US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B4E9EE3-AEFE-05F7-83F4-6BFEF718856F}"/>
                </a:ext>
              </a:extLst>
            </p:cNvPr>
            <p:cNvCxnSpPr>
              <a:cxnSpLocks/>
            </p:cNvCxnSpPr>
            <p:nvPr/>
          </p:nvCxnSpPr>
          <p:spPr>
            <a:xfrm>
              <a:off x="8231457" y="1358838"/>
              <a:ext cx="1025601" cy="39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683C149-C227-C3CB-3434-BFC5C15AFF4A}"/>
                </a:ext>
              </a:extLst>
            </p:cNvPr>
            <p:cNvSpPr txBox="1"/>
            <p:nvPr/>
          </p:nvSpPr>
          <p:spPr>
            <a:xfrm>
              <a:off x="6772825" y="29731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差异不显著</a:t>
              </a:r>
              <a:endParaRPr lang="en-US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709FB3-8E6A-17A0-ECFC-B46D3727C91F}"/>
                </a:ext>
              </a:extLst>
            </p:cNvPr>
            <p:cNvSpPr txBox="1"/>
            <p:nvPr/>
          </p:nvSpPr>
          <p:spPr>
            <a:xfrm>
              <a:off x="9517469" y="29731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差异显著</a:t>
              </a:r>
              <a:endParaRPr lang="en-US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7F36EA2-A98F-D55C-A509-EB529AD6C052}"/>
                </a:ext>
              </a:extLst>
            </p:cNvPr>
            <p:cNvSpPr txBox="1"/>
            <p:nvPr/>
          </p:nvSpPr>
          <p:spPr>
            <a:xfrm>
              <a:off x="9558568" y="185754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计算差异小</a:t>
              </a:r>
              <a:endParaRPr lang="en-US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113" name="Graphic 112" descr="Badge Tick1 with solid fill">
              <a:extLst>
                <a:ext uri="{FF2B5EF4-FFF2-40B4-BE49-F238E27FC236}">
                  <a16:creationId xmlns:a16="http://schemas.microsoft.com/office/drawing/2014/main" id="{560FAD77-60A4-67E4-0810-E2A867301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28503" y="321712"/>
              <a:ext cx="385357" cy="385357"/>
            </a:xfrm>
            <a:prstGeom prst="rect">
              <a:avLst/>
            </a:prstGeom>
          </p:spPr>
        </p:pic>
        <p:pic>
          <p:nvPicPr>
            <p:cNvPr id="115" name="Graphic 114" descr="Badge Cross with solid fill">
              <a:extLst>
                <a:ext uri="{FF2B5EF4-FFF2-40B4-BE49-F238E27FC236}">
                  <a16:creationId xmlns:a16="http://schemas.microsoft.com/office/drawing/2014/main" id="{A461AC02-1859-1EBD-87A3-51C1F90D7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65567" y="283534"/>
              <a:ext cx="444236" cy="444236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A48CC1B-1744-ECA5-8D40-D4E5E817D374}"/>
                </a:ext>
              </a:extLst>
            </p:cNvPr>
            <p:cNvSpPr txBox="1"/>
            <p:nvPr/>
          </p:nvSpPr>
          <p:spPr>
            <a:xfrm rot="16200000">
              <a:off x="6267561" y="115719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信号强度</a:t>
              </a:r>
              <a:endParaRPr lang="en-US" sz="1600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AEF7318-789F-5955-D1BA-D573447EC904}"/>
                </a:ext>
              </a:extLst>
            </p:cNvPr>
            <p:cNvSpPr txBox="1"/>
            <p:nvPr/>
          </p:nvSpPr>
          <p:spPr>
            <a:xfrm rot="16200000">
              <a:off x="8948007" y="114822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信号强度</a:t>
              </a:r>
              <a:endParaRPr lang="en-US" sz="1600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8051398-7B41-6157-1975-AFB87F1EFDF5}"/>
                </a:ext>
              </a:extLst>
            </p:cNvPr>
            <p:cNvSpPr txBox="1"/>
            <p:nvPr/>
          </p:nvSpPr>
          <p:spPr>
            <a:xfrm>
              <a:off x="428568" y="286115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CA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D2DF307-947E-99D1-498E-968BBE8D1815}"/>
                </a:ext>
              </a:extLst>
            </p:cNvPr>
            <p:cNvSpPr txBox="1"/>
            <p:nvPr/>
          </p:nvSpPr>
          <p:spPr>
            <a:xfrm>
              <a:off x="419604" y="233902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CA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05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CFAE333-B12A-3381-6A6D-1A10DBC20D15}"/>
              </a:ext>
            </a:extLst>
          </p:cNvPr>
          <p:cNvGrpSpPr/>
          <p:nvPr/>
        </p:nvGrpSpPr>
        <p:grpSpPr>
          <a:xfrm>
            <a:off x="382268" y="72408"/>
            <a:ext cx="11018892" cy="5687340"/>
            <a:chOff x="382268" y="72408"/>
            <a:chExt cx="11018892" cy="56873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8DEBD9-278C-7C32-C76A-F6E3678AC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16" b="13500"/>
            <a:stretch/>
          </p:blipFill>
          <p:spPr>
            <a:xfrm>
              <a:off x="7812534" y="1392864"/>
              <a:ext cx="1741488" cy="124490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7B6360-4F0B-FCEB-27F5-C5118DB49DAD}"/>
                </a:ext>
              </a:extLst>
            </p:cNvPr>
            <p:cNvSpPr/>
            <p:nvPr/>
          </p:nvSpPr>
          <p:spPr>
            <a:xfrm>
              <a:off x="7330083" y="1392864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密度</a:t>
              </a:r>
              <a:endParaRPr lang="en-CA" sz="105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17163A-2749-847D-41BA-ACDEF8A757A4}"/>
                </a:ext>
              </a:extLst>
            </p:cNvPr>
            <p:cNvSpPr/>
            <p:nvPr/>
          </p:nvSpPr>
          <p:spPr>
            <a:xfrm>
              <a:off x="7977715" y="2603236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相对信号强度</a:t>
              </a:r>
              <a:endParaRPr lang="en-CA" sz="105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B8AA7C-3B97-6461-1F06-079DAD53C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79"/>
            <a:stretch/>
          </p:blipFill>
          <p:spPr>
            <a:xfrm>
              <a:off x="9717671" y="1392864"/>
              <a:ext cx="1683489" cy="12266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0A76E6-5B24-3A51-EEC5-3D4BCA91EDEB}"/>
                </a:ext>
              </a:extLst>
            </p:cNvPr>
            <p:cNvSpPr/>
            <p:nvPr/>
          </p:nvSpPr>
          <p:spPr>
            <a:xfrm>
              <a:off x="9957408" y="2603236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相对信号强度</a:t>
              </a:r>
              <a:endParaRPr lang="en-CA" sz="105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1DDBD3-EEED-0359-90B3-EE387C2B22D1}"/>
                </a:ext>
              </a:extLst>
            </p:cNvPr>
            <p:cNvSpPr/>
            <p:nvPr/>
          </p:nvSpPr>
          <p:spPr>
            <a:xfrm>
              <a:off x="9234271" y="1392864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密度</a:t>
              </a:r>
              <a:endParaRPr lang="en-CA" sz="105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FD2C9E-800C-EA1F-53F2-EB17B7E9C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659" b="15286"/>
            <a:stretch/>
          </p:blipFill>
          <p:spPr>
            <a:xfrm>
              <a:off x="1579412" y="1351157"/>
              <a:ext cx="1882354" cy="12449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9F2B94-118F-F8B2-F4D5-0DB0A5CD4143}"/>
                </a:ext>
              </a:extLst>
            </p:cNvPr>
            <p:cNvSpPr/>
            <p:nvPr/>
          </p:nvSpPr>
          <p:spPr>
            <a:xfrm>
              <a:off x="1866702" y="2603236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相对信号强度</a:t>
              </a:r>
              <a:endParaRPr lang="en-CA" sz="105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5A12AA-15DB-C9E8-E968-1C620C98BD24}"/>
                </a:ext>
              </a:extLst>
            </p:cNvPr>
            <p:cNvSpPr/>
            <p:nvPr/>
          </p:nvSpPr>
          <p:spPr>
            <a:xfrm>
              <a:off x="1157967" y="1422065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solidFill>
                    <a:srgbClr val="0D0D0D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密度</a:t>
              </a:r>
              <a:endParaRPr lang="en-CA" sz="105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7A5982-C0CC-8D33-3B77-5607A085BE2E}"/>
                </a:ext>
              </a:extLst>
            </p:cNvPr>
            <p:cNvSpPr/>
            <p:nvPr/>
          </p:nvSpPr>
          <p:spPr>
            <a:xfrm>
              <a:off x="1157967" y="668820"/>
              <a:ext cx="244417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基于</a:t>
              </a:r>
              <a:r>
                <a:rPr lang="en-CA" sz="1600" dirty="0" err="1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Beta</a:t>
              </a:r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函数拟合大规模代谢组学的数据分布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332F74-08D6-C11B-1C77-8064AAE97BB6}"/>
                </a:ext>
              </a:extLst>
            </p:cNvPr>
            <p:cNvSpPr txBox="1"/>
            <p:nvPr/>
          </p:nvSpPr>
          <p:spPr>
            <a:xfrm>
              <a:off x="382268" y="7240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CA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AB043A-E59A-7576-618E-2410C4784B1E}"/>
                </a:ext>
              </a:extLst>
            </p:cNvPr>
            <p:cNvSpPr/>
            <p:nvPr/>
          </p:nvSpPr>
          <p:spPr>
            <a:xfrm>
              <a:off x="818418" y="13014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研究思路</a:t>
              </a:r>
              <a:endParaRPr lang="en-CA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87CB86-B927-5A69-02D3-E1A33B1EE0F8}"/>
                </a:ext>
              </a:extLst>
            </p:cNvPr>
            <p:cNvSpPr/>
            <p:nvPr/>
          </p:nvSpPr>
          <p:spPr>
            <a:xfrm>
              <a:off x="893572" y="712154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D80A833-E534-ABE2-7B0D-C4589E71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9756" y="1538210"/>
              <a:ext cx="641610" cy="407509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AFE537-E123-72A8-D940-BC8F2C587B03}"/>
                </a:ext>
              </a:extLst>
            </p:cNvPr>
            <p:cNvSpPr/>
            <p:nvPr/>
          </p:nvSpPr>
          <p:spPr>
            <a:xfrm>
              <a:off x="4190756" y="657177"/>
              <a:ext cx="18694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数据分布类型分类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F044EA-A380-E24D-5822-E8E08140829E}"/>
                </a:ext>
              </a:extLst>
            </p:cNvPr>
            <p:cNvSpPr/>
            <p:nvPr/>
          </p:nvSpPr>
          <p:spPr>
            <a:xfrm>
              <a:off x="3962156" y="712154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7EF5884C-DB0E-8FE0-0A6A-C11B726D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9970" y="1098866"/>
              <a:ext cx="2680840" cy="1626577"/>
            </a:xfrm>
            <a:prstGeom prst="rect">
              <a:avLst/>
            </a:prstGeom>
          </p:spPr>
        </p:pic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5C85076-C364-EB76-775D-487FA99BB69C}"/>
                </a:ext>
              </a:extLst>
            </p:cNvPr>
            <p:cNvSpPr/>
            <p:nvPr/>
          </p:nvSpPr>
          <p:spPr>
            <a:xfrm>
              <a:off x="7453719" y="657177"/>
              <a:ext cx="39474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传统数据变换方法对不同类型数据的影响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82B9EDA-D575-03A8-94B9-D5333AC3E555}"/>
                </a:ext>
              </a:extLst>
            </p:cNvPr>
            <p:cNvSpPr/>
            <p:nvPr/>
          </p:nvSpPr>
          <p:spPr>
            <a:xfrm>
              <a:off x="7097158" y="712154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0418DEB-A1F9-84CE-B339-6D96645E5535}"/>
                </a:ext>
              </a:extLst>
            </p:cNvPr>
            <p:cNvSpPr/>
            <p:nvPr/>
          </p:nvSpPr>
          <p:spPr>
            <a:xfrm>
              <a:off x="7986175" y="1098866"/>
              <a:ext cx="11422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4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提高正态性但</a:t>
              </a:r>
              <a:r>
                <a:rPr lang="en-CA" sz="1400" dirty="0" err="1">
                  <a:solidFill>
                    <a:srgbClr val="FF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作用有限</a:t>
              </a:r>
              <a:endParaRPr lang="en-CA" sz="140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40810EA-59F4-E3B0-368A-FCA171ECE229}"/>
                </a:ext>
              </a:extLst>
            </p:cNvPr>
            <p:cNvSpPr/>
            <p:nvPr/>
          </p:nvSpPr>
          <p:spPr>
            <a:xfrm>
              <a:off x="9886563" y="1114288"/>
              <a:ext cx="11422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400" dirty="0" err="1">
                  <a:solidFill>
                    <a:srgbClr val="FF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降低正态性</a:t>
              </a:r>
              <a:endParaRPr lang="en-CA" sz="140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C88BCD4-610B-70AA-C1B9-0718DA282B1D}"/>
                </a:ext>
              </a:extLst>
            </p:cNvPr>
            <p:cNvSpPr txBox="1"/>
            <p:nvPr/>
          </p:nvSpPr>
          <p:spPr>
            <a:xfrm>
              <a:off x="382268" y="310609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CA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ACA6CDA-8E7E-9FE3-1752-AD548B8E3FED}"/>
                </a:ext>
              </a:extLst>
            </p:cNvPr>
            <p:cNvSpPr/>
            <p:nvPr/>
          </p:nvSpPr>
          <p:spPr>
            <a:xfrm>
              <a:off x="818418" y="3163840"/>
              <a:ext cx="20858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ABC</a:t>
              </a:r>
              <a:r>
                <a:rPr lang="zh-CN" altLang="en-US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 数据变换算法</a:t>
              </a:r>
              <a:endParaRPr lang="en-CA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9CCC0A56-785D-B0D3-08F5-F10ABB71F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3366" y="4116991"/>
              <a:ext cx="1500279" cy="1188720"/>
            </a:xfrm>
            <a:prstGeom prst="rect">
              <a:avLst/>
            </a:prstGeom>
          </p:spPr>
        </p:pic>
        <p:sp>
          <p:nvSpPr>
            <p:cNvPr id="151" name="Rectangle: Rounded Corners 529">
              <a:extLst>
                <a:ext uri="{FF2B5EF4-FFF2-40B4-BE49-F238E27FC236}">
                  <a16:creationId xmlns:a16="http://schemas.microsoft.com/office/drawing/2014/main" id="{B85BFC5C-1971-80E9-AA99-A1093A7F770C}"/>
                </a:ext>
              </a:extLst>
            </p:cNvPr>
            <p:cNvSpPr/>
            <p:nvPr/>
          </p:nvSpPr>
          <p:spPr>
            <a:xfrm>
              <a:off x="1445889" y="4422775"/>
              <a:ext cx="1252728" cy="274320"/>
            </a:xfrm>
            <a:prstGeom prst="roundRect">
              <a:avLst/>
            </a:prstGeom>
            <a:noFill/>
            <a:ln w="190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Isosceles Triangle 530">
              <a:extLst>
                <a:ext uri="{FF2B5EF4-FFF2-40B4-BE49-F238E27FC236}">
                  <a16:creationId xmlns:a16="http://schemas.microsoft.com/office/drawing/2014/main" id="{52024CAA-CFBE-38BF-B4C4-2E1BF02B817E}"/>
                </a:ext>
              </a:extLst>
            </p:cNvPr>
            <p:cNvSpPr/>
            <p:nvPr/>
          </p:nvSpPr>
          <p:spPr>
            <a:xfrm rot="16200000">
              <a:off x="2113675" y="4728943"/>
              <a:ext cx="1657225" cy="307777"/>
            </a:xfrm>
            <a:prstGeom prst="triangle">
              <a:avLst>
                <a:gd name="adj" fmla="val 67423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5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3" name="Arrow: Right 553">
              <a:extLst>
                <a:ext uri="{FF2B5EF4-FFF2-40B4-BE49-F238E27FC236}">
                  <a16:creationId xmlns:a16="http://schemas.microsoft.com/office/drawing/2014/main" id="{6947E4E7-7AE8-C15E-BFB1-9BEC7A1EE878}"/>
                </a:ext>
              </a:extLst>
            </p:cNvPr>
            <p:cNvSpPr/>
            <p:nvPr/>
          </p:nvSpPr>
          <p:spPr>
            <a:xfrm>
              <a:off x="5452026" y="4651657"/>
              <a:ext cx="956328" cy="18288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1381DF7-5FD6-DE67-B055-D137A95360C9}"/>
                </a:ext>
              </a:extLst>
            </p:cNvPr>
            <p:cNvSpPr txBox="1"/>
            <p:nvPr/>
          </p:nvSpPr>
          <p:spPr>
            <a:xfrm>
              <a:off x="4427715" y="5451970"/>
              <a:ext cx="1299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>
                  <a:solidFill>
                    <a:schemeClr val="accent6">
                      <a:lumMod val="75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Kailasa" panose="02000500000000020004" pitchFamily="2" charset="0"/>
                </a:rPr>
                <a:t>正态性检验</a:t>
              </a:r>
              <a:endParaRPr lang="en-CA" sz="1400" dirty="0">
                <a:solidFill>
                  <a:schemeClr val="accent6">
                    <a:lumMod val="7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lasa" panose="02000500000000020004" pitchFamily="2" charset="0"/>
              </a:endParaRPr>
            </a:p>
          </p:txBody>
        </p:sp>
        <p:sp>
          <p:nvSpPr>
            <p:cNvPr id="155" name="Arrow: Curved Up 563">
              <a:extLst>
                <a:ext uri="{FF2B5EF4-FFF2-40B4-BE49-F238E27FC236}">
                  <a16:creationId xmlns:a16="http://schemas.microsoft.com/office/drawing/2014/main" id="{9AF47A8F-7841-109C-3E8F-1EC924662EFB}"/>
                </a:ext>
              </a:extLst>
            </p:cNvPr>
            <p:cNvSpPr/>
            <p:nvPr/>
          </p:nvSpPr>
          <p:spPr>
            <a:xfrm>
              <a:off x="4847696" y="5258361"/>
              <a:ext cx="348172" cy="192442"/>
            </a:xfrm>
            <a:prstGeom prst="curved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2AFB73B1-1566-7EA5-DDC1-E1573C72FF6D}"/>
                    </a:ext>
                  </a:extLst>
                </p:cNvPr>
                <p:cNvSpPr txBox="1"/>
                <p:nvPr/>
              </p:nvSpPr>
              <p:spPr>
                <a:xfrm>
                  <a:off x="5514916" y="4063786"/>
                  <a:ext cx="499858" cy="5230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∏"/>
                            <m:ctrlPr>
                              <a:rPr lang="en-CA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CA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CA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sz="12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nary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2AFB73B1-1566-7EA5-DDC1-E1573C72F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916" y="4063786"/>
                  <a:ext cx="499858" cy="523028"/>
                </a:xfrm>
                <a:prstGeom prst="rect">
                  <a:avLst/>
                </a:prstGeom>
                <a:blipFill>
                  <a:blip r:embed="rId8"/>
                  <a:stretch>
                    <a:fillRect l="-105000" t="-117073" r="-30000" b="-180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E797BC1A-57F7-493E-A533-7FC07D30E16C}"/>
                    </a:ext>
                  </a:extLst>
                </p:cNvPr>
                <p:cNvSpPr txBox="1"/>
                <p:nvPr/>
              </p:nvSpPr>
              <p:spPr>
                <a:xfrm>
                  <a:off x="5857429" y="4399135"/>
                  <a:ext cx="499858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2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12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E797BC1A-57F7-493E-A533-7FC07D30E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429" y="4399135"/>
                  <a:ext cx="499858" cy="1846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397DB37C-91CC-0F68-2B50-12D219D5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8644" y="4116991"/>
              <a:ext cx="1500279" cy="1188720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39C15F9F-9CE5-BD7B-5D83-6C6B97393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5927"/>
            <a:stretch/>
          </p:blipFill>
          <p:spPr>
            <a:xfrm>
              <a:off x="3790112" y="4112956"/>
              <a:ext cx="1228624" cy="116599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007DD548-B440-CBCB-69EC-385BEFD91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18753" y="4098068"/>
              <a:ext cx="371504" cy="1173738"/>
            </a:xfrm>
            <a:prstGeom prst="rect">
              <a:avLst/>
            </a:prstGeom>
          </p:spPr>
        </p:pic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DBE8935-2F67-5901-D812-6BC4E3381C3B}"/>
                </a:ext>
              </a:extLst>
            </p:cNvPr>
            <p:cNvSpPr/>
            <p:nvPr/>
          </p:nvSpPr>
          <p:spPr>
            <a:xfrm>
              <a:off x="1158816" y="368457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代谢组学数据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750D511-65DB-2B80-F836-5616987D3534}"/>
                </a:ext>
              </a:extLst>
            </p:cNvPr>
            <p:cNvSpPr/>
            <p:nvPr/>
          </p:nvSpPr>
          <p:spPr>
            <a:xfrm>
              <a:off x="895501" y="3739549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95668B8D-2903-6F47-2DAE-F6ED8EC78309}"/>
                </a:ext>
              </a:extLst>
            </p:cNvPr>
            <p:cNvSpPr/>
            <p:nvPr/>
          </p:nvSpPr>
          <p:spPr>
            <a:xfrm>
              <a:off x="1122172" y="5451971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代谢物特征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58CAD57C-0C79-D20D-8892-0AE202FAB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7691" y="5278948"/>
              <a:ext cx="0" cy="1950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58C00264-92E6-4AF1-0A2F-291F4ECD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85585" y="4157405"/>
              <a:ext cx="1677410" cy="1107892"/>
            </a:xfrm>
            <a:prstGeom prst="rect">
              <a:avLst/>
            </a:prstGeom>
          </p:spPr>
        </p:pic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6404E2A-1877-F451-B29E-F18738128058}"/>
                </a:ext>
              </a:extLst>
            </p:cNvPr>
            <p:cNvSpPr/>
            <p:nvPr/>
          </p:nvSpPr>
          <p:spPr>
            <a:xfrm>
              <a:off x="3499014" y="3684572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数据变换参数优化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A2823C4-D326-C592-06E1-20E038D43AFF}"/>
                </a:ext>
              </a:extLst>
            </p:cNvPr>
            <p:cNvSpPr/>
            <p:nvPr/>
          </p:nvSpPr>
          <p:spPr>
            <a:xfrm>
              <a:off x="3235699" y="3739549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67C6BCF-C594-C9FB-1932-ACCBE8F74F0C}"/>
                </a:ext>
              </a:extLst>
            </p:cNvPr>
            <p:cNvSpPr/>
            <p:nvPr/>
          </p:nvSpPr>
          <p:spPr>
            <a:xfrm>
              <a:off x="3094832" y="4121539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生物组</a:t>
              </a:r>
              <a:r>
                <a:rPr lang="en-US" altLang="zh-CN" sz="1400" dirty="0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1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23700B0-D35D-D794-F740-9FA884DD929B}"/>
                </a:ext>
              </a:extLst>
            </p:cNvPr>
            <p:cNvSpPr/>
            <p:nvPr/>
          </p:nvSpPr>
          <p:spPr>
            <a:xfrm>
              <a:off x="3085325" y="4451193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生物组</a:t>
              </a:r>
              <a:r>
                <a:rPr lang="en-US" altLang="zh-CN" sz="1400" dirty="0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2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A3B22F9-3EB8-32E7-B6B0-2641FDE8439B}"/>
                </a:ext>
              </a:extLst>
            </p:cNvPr>
            <p:cNvSpPr/>
            <p:nvPr/>
          </p:nvSpPr>
          <p:spPr>
            <a:xfrm>
              <a:off x="3085472" y="4916766"/>
              <a:ext cx="8130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生物组k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5406B05-7924-4163-46FA-2D17187BDA77}"/>
                </a:ext>
              </a:extLst>
            </p:cNvPr>
            <p:cNvSpPr/>
            <p:nvPr/>
          </p:nvSpPr>
          <p:spPr>
            <a:xfrm>
              <a:off x="7376737" y="368457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数据变换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D7D219C-EA3D-E6F5-FD6A-A03531FFB44A}"/>
                </a:ext>
              </a:extLst>
            </p:cNvPr>
            <p:cNvSpPr/>
            <p:nvPr/>
          </p:nvSpPr>
          <p:spPr>
            <a:xfrm>
              <a:off x="7113422" y="3739549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1311905-E1C9-7E17-F1E6-D23E90096778}"/>
                </a:ext>
              </a:extLst>
            </p:cNvPr>
            <p:cNvSpPr/>
            <p:nvPr/>
          </p:nvSpPr>
          <p:spPr>
            <a:xfrm>
              <a:off x="9608644" y="3684572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转换后数据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08352EA-FE3A-698E-DBBD-250841DF6468}"/>
                </a:ext>
              </a:extLst>
            </p:cNvPr>
            <p:cNvSpPr/>
            <p:nvPr/>
          </p:nvSpPr>
          <p:spPr>
            <a:xfrm>
              <a:off x="9345329" y="3739549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47C1E5DC-3997-E8FB-E6E1-6309CF5A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13396" y="3921807"/>
              <a:ext cx="870523" cy="1579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339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FD85391-0088-46D7-5FF2-F892CCE8BAD8}"/>
              </a:ext>
            </a:extLst>
          </p:cNvPr>
          <p:cNvGrpSpPr/>
          <p:nvPr/>
        </p:nvGrpSpPr>
        <p:grpSpPr>
          <a:xfrm>
            <a:off x="1232653" y="1296133"/>
            <a:ext cx="3389165" cy="3666093"/>
            <a:chOff x="1232653" y="1296133"/>
            <a:chExt cx="3389165" cy="366609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8823EB3-24DE-3EF1-3863-31D95D6E4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1424" y="1944441"/>
              <a:ext cx="1267150" cy="303234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471B7B3-622A-40DC-C507-A3FEA5EA72F7}"/>
                </a:ext>
              </a:extLst>
            </p:cNvPr>
            <p:cNvSpPr txBox="1"/>
            <p:nvPr/>
          </p:nvSpPr>
          <p:spPr>
            <a:xfrm>
              <a:off x="2568981" y="2195268"/>
              <a:ext cx="581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样品</a:t>
              </a:r>
              <a:r>
                <a:rPr lang="en-US" altLang="zh-CN" sz="11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1</a:t>
              </a:r>
              <a:endParaRPr lang="en-CA" sz="1100" baseline="-250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ACFBA50-6544-7081-470A-DADEC1CE9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2152" y="3791864"/>
              <a:ext cx="661578" cy="777151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AA8EF228-AF76-BA4D-E1EC-26D311A3B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87" t="4304" r="10367" b="15498"/>
            <a:stretch/>
          </p:blipFill>
          <p:spPr>
            <a:xfrm>
              <a:off x="2157619" y="1713558"/>
              <a:ext cx="1415851" cy="1123673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56223DC-4641-8CAB-E906-94FEC746E0C1}"/>
                </a:ext>
              </a:extLst>
            </p:cNvPr>
            <p:cNvSpPr txBox="1"/>
            <p:nvPr/>
          </p:nvSpPr>
          <p:spPr>
            <a:xfrm>
              <a:off x="3102512" y="2024616"/>
              <a:ext cx="581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样品</a:t>
              </a:r>
              <a:r>
                <a:rPr lang="en-US" altLang="zh-CN" sz="11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2</a:t>
              </a:r>
              <a:endParaRPr lang="en-CA" sz="1100" baseline="-250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5D100BA-ED6A-9865-8AB1-333232CB97E6}"/>
                </a:ext>
              </a:extLst>
            </p:cNvPr>
            <p:cNvSpPr txBox="1"/>
            <p:nvPr/>
          </p:nvSpPr>
          <p:spPr>
            <a:xfrm>
              <a:off x="2468551" y="4143934"/>
              <a:ext cx="581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样品</a:t>
              </a:r>
              <a:r>
                <a:rPr lang="en-US" altLang="zh-CN" sz="11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1</a:t>
              </a:r>
              <a:endParaRPr lang="en-CA" sz="1100" baseline="-250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5A2B4C1-16F5-31E1-F53A-9F3E9DD6C8F9}"/>
                </a:ext>
              </a:extLst>
            </p:cNvPr>
            <p:cNvSpPr txBox="1"/>
            <p:nvPr/>
          </p:nvSpPr>
          <p:spPr>
            <a:xfrm>
              <a:off x="2834761" y="3649707"/>
              <a:ext cx="581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样品</a:t>
              </a:r>
              <a:r>
                <a:rPr lang="en-US" altLang="zh-CN" sz="11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2</a:t>
              </a:r>
              <a:endParaRPr lang="en-CA" sz="1100" baseline="-250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87394AD-B0CD-18C0-2519-1C12B165EFEC}"/>
                </a:ext>
              </a:extLst>
            </p:cNvPr>
            <p:cNvSpPr txBox="1"/>
            <p:nvPr/>
          </p:nvSpPr>
          <p:spPr>
            <a:xfrm>
              <a:off x="1232653" y="3176054"/>
              <a:ext cx="338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质谱信号强度比</a:t>
              </a: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&gt; </a:t>
              </a: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真实浓度比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E2BB5E14-CEF3-9690-FEBA-D60898074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22" t="8027" r="11656" b="15789"/>
            <a:stretch/>
          </p:blipFill>
          <p:spPr>
            <a:xfrm>
              <a:off x="2157619" y="3667302"/>
              <a:ext cx="1403924" cy="1074692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FF6DFA7-7F68-8AEA-E72F-268EEB9B79CE}"/>
                </a:ext>
              </a:extLst>
            </p:cNvPr>
            <p:cNvSpPr txBox="1"/>
            <p:nvPr/>
          </p:nvSpPr>
          <p:spPr>
            <a:xfrm rot="16200000">
              <a:off x="1578876" y="2152119"/>
              <a:ext cx="888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信号强度</a:t>
              </a:r>
              <a:endParaRPr lang="en-CA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310E654-74EB-148F-A499-AEA3C31039AF}"/>
                </a:ext>
              </a:extLst>
            </p:cNvPr>
            <p:cNvSpPr txBox="1"/>
            <p:nvPr/>
          </p:nvSpPr>
          <p:spPr>
            <a:xfrm rot="16200000">
              <a:off x="1578876" y="4066823"/>
              <a:ext cx="888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信号强度</a:t>
              </a:r>
              <a:endParaRPr lang="en-CA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745C7DE-0481-103F-968E-99E038F816F6}"/>
                </a:ext>
              </a:extLst>
            </p:cNvPr>
            <p:cNvSpPr txBox="1"/>
            <p:nvPr/>
          </p:nvSpPr>
          <p:spPr>
            <a:xfrm>
              <a:off x="1235704" y="1296133"/>
              <a:ext cx="3386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质谱信号强度比</a:t>
              </a: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&lt; </a:t>
              </a: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真实浓度比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F1FCBE3-4A83-80D8-834D-C7983A79D3FD}"/>
                </a:ext>
              </a:extLst>
            </p:cNvPr>
            <p:cNvSpPr txBox="1"/>
            <p:nvPr/>
          </p:nvSpPr>
          <p:spPr>
            <a:xfrm>
              <a:off x="2374902" y="2807926"/>
              <a:ext cx="888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相对浓度</a:t>
              </a:r>
              <a:endParaRPr lang="en-CA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F7749BB-A622-0194-A431-CAB5B40CAA91}"/>
                </a:ext>
              </a:extLst>
            </p:cNvPr>
            <p:cNvSpPr txBox="1"/>
            <p:nvPr/>
          </p:nvSpPr>
          <p:spPr>
            <a:xfrm>
              <a:off x="2374902" y="4685227"/>
              <a:ext cx="888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相对浓度</a:t>
              </a:r>
              <a:endParaRPr lang="en-CA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08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D58445-A452-DD06-9193-B7097C68BC56}"/>
              </a:ext>
            </a:extLst>
          </p:cNvPr>
          <p:cNvSpPr/>
          <p:nvPr/>
        </p:nvSpPr>
        <p:spPr>
          <a:xfrm>
            <a:off x="1776763" y="7865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代谢物提取</a:t>
            </a:r>
            <a:endParaRPr lang="en-CA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86632-7B99-3BC5-94C0-2337B09EB163}"/>
              </a:ext>
            </a:extLst>
          </p:cNvPr>
          <p:cNvSpPr/>
          <p:nvPr/>
        </p:nvSpPr>
        <p:spPr>
          <a:xfrm>
            <a:off x="3588970" y="786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质谱分析</a:t>
            </a:r>
            <a:endParaRPr lang="en-CA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87A51-505B-F771-FCF8-5AF2C9DCA6EE}"/>
              </a:ext>
            </a:extLst>
          </p:cNvPr>
          <p:cNvSpPr/>
          <p:nvPr/>
        </p:nvSpPr>
        <p:spPr>
          <a:xfrm>
            <a:off x="5170345" y="786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数据处理</a:t>
            </a:r>
            <a:endParaRPr lang="en-CA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65F62-EF31-B30E-F912-BE1B1FA63910}"/>
              </a:ext>
            </a:extLst>
          </p:cNvPr>
          <p:cNvSpPr/>
          <p:nvPr/>
        </p:nvSpPr>
        <p:spPr>
          <a:xfrm>
            <a:off x="6751722" y="786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统计分析</a:t>
            </a:r>
            <a:endParaRPr lang="en-CA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BB65-06B2-47A1-E618-F88F2A809BD9}"/>
              </a:ext>
            </a:extLst>
          </p:cNvPr>
          <p:cNvCxnSpPr>
            <a:cxnSpLocks/>
          </p:cNvCxnSpPr>
          <p:nvPr/>
        </p:nvCxnSpPr>
        <p:spPr>
          <a:xfrm>
            <a:off x="3180712" y="971232"/>
            <a:ext cx="343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84C230-B57B-BA71-8D13-1157DBA52568}"/>
              </a:ext>
            </a:extLst>
          </p:cNvPr>
          <p:cNvCxnSpPr>
            <a:cxnSpLocks/>
          </p:cNvCxnSpPr>
          <p:nvPr/>
        </p:nvCxnSpPr>
        <p:spPr>
          <a:xfrm>
            <a:off x="4762087" y="971232"/>
            <a:ext cx="343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1F6A6E-E905-A849-435B-803FD8DA1470}"/>
              </a:ext>
            </a:extLst>
          </p:cNvPr>
          <p:cNvCxnSpPr>
            <a:cxnSpLocks/>
          </p:cNvCxnSpPr>
          <p:nvPr/>
        </p:nvCxnSpPr>
        <p:spPr>
          <a:xfrm>
            <a:off x="6343462" y="971232"/>
            <a:ext cx="3431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691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5E8AC8F-6484-6A9F-C574-BC49C6FF62C9}"/>
              </a:ext>
            </a:extLst>
          </p:cNvPr>
          <p:cNvGrpSpPr/>
          <p:nvPr/>
        </p:nvGrpSpPr>
        <p:grpSpPr>
          <a:xfrm>
            <a:off x="1107228" y="987498"/>
            <a:ext cx="9977543" cy="4883004"/>
            <a:chOff x="717494" y="479318"/>
            <a:chExt cx="9977543" cy="4883004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22613C0-BFB1-2BDA-087F-F264DAE4A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317" y="1001734"/>
              <a:ext cx="4171511" cy="426785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75B0165-8A43-9112-8367-97D472742AE9}"/>
                </a:ext>
              </a:extLst>
            </p:cNvPr>
            <p:cNvSpPr txBox="1"/>
            <p:nvPr/>
          </p:nvSpPr>
          <p:spPr>
            <a:xfrm>
              <a:off x="717494" y="47931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CA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EA47AB9-703A-88DB-7649-4F164DB124E2}"/>
                </a:ext>
              </a:extLst>
            </p:cNvPr>
            <p:cNvSpPr txBox="1"/>
            <p:nvPr/>
          </p:nvSpPr>
          <p:spPr>
            <a:xfrm>
              <a:off x="5650744" y="47931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CA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1C68AAE-780A-AB6B-52BE-8B64B29E46D8}"/>
                </a:ext>
              </a:extLst>
            </p:cNvPr>
            <p:cNvSpPr txBox="1"/>
            <p:nvPr/>
          </p:nvSpPr>
          <p:spPr>
            <a:xfrm>
              <a:off x="1181318" y="525484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大脑亚区域代谢组脂质组平行分析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CBC6748-C655-89A7-0F7F-2ADCFD99EFF5}"/>
                </a:ext>
              </a:extLst>
            </p:cNvPr>
            <p:cNvSpPr txBox="1"/>
            <p:nvPr/>
          </p:nvSpPr>
          <p:spPr>
            <a:xfrm>
              <a:off x="6058292" y="525484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贝叶斯优化代谢物分离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A15094D-7452-B280-5316-6742416B0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8804" y="2390529"/>
              <a:ext cx="4806233" cy="29717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684D4A-AFFB-2549-6382-CEF41D391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5332" y="962002"/>
              <a:ext cx="1759739" cy="111532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69481AE-BBB0-0DD8-B2AA-85E53EE2B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2181" y="997228"/>
              <a:ext cx="2343150" cy="1085850"/>
            </a:xfrm>
            <a:prstGeom prst="rect">
              <a:avLst/>
            </a:prstGeom>
          </p:spPr>
        </p:pic>
        <p:pic>
          <p:nvPicPr>
            <p:cNvPr id="59" name="Graphic 58" descr="Add with solid fill">
              <a:extLst>
                <a:ext uri="{FF2B5EF4-FFF2-40B4-BE49-F238E27FC236}">
                  <a16:creationId xmlns:a16="http://schemas.microsoft.com/office/drawing/2014/main" id="{A2857926-2C7D-635E-2343-49C7B0CF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56803" y="1420818"/>
              <a:ext cx="234712" cy="234712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77EFD86-260D-55BE-D012-6C7DADFB7975}"/>
                </a:ext>
              </a:extLst>
            </p:cNvPr>
            <p:cNvCxnSpPr/>
            <p:nvPr/>
          </p:nvCxnSpPr>
          <p:spPr>
            <a:xfrm>
              <a:off x="5888804" y="2253006"/>
              <a:ext cx="4806233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55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604393B-56CD-2A55-E420-4DF342F09A94}"/>
              </a:ext>
            </a:extLst>
          </p:cNvPr>
          <p:cNvGrpSpPr/>
          <p:nvPr/>
        </p:nvGrpSpPr>
        <p:grpSpPr>
          <a:xfrm>
            <a:off x="333030" y="314197"/>
            <a:ext cx="7787104" cy="6689392"/>
            <a:chOff x="333030" y="314197"/>
            <a:chExt cx="7787104" cy="668939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3B066B-7828-FF52-AB8D-BDA70197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553" y="955212"/>
              <a:ext cx="4635402" cy="182879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78225C1-02F4-6748-6B29-479AF697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9365" y="955212"/>
              <a:ext cx="1722921" cy="182879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BB7200B-A868-C995-16C8-1EF136D02CB1}"/>
                </a:ext>
              </a:extLst>
            </p:cNvPr>
            <p:cNvSpPr txBox="1"/>
            <p:nvPr/>
          </p:nvSpPr>
          <p:spPr>
            <a:xfrm>
              <a:off x="333030" y="314197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CA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A633E46-D1CD-B098-7EEC-7F736259CC22}"/>
                </a:ext>
              </a:extLst>
            </p:cNvPr>
            <p:cNvSpPr txBox="1"/>
            <p:nvPr/>
          </p:nvSpPr>
          <p:spPr>
            <a:xfrm>
              <a:off x="722880" y="369864"/>
              <a:ext cx="6099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sz="180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质谱非线性响应模式导致的定量偏差</a:t>
              </a:r>
              <a:r>
                <a:rPr lang="zh-CN" altLang="en-US" dirty="0">
                  <a:solidFill>
                    <a:srgbClr val="0D0D0D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及</a:t>
              </a:r>
              <a:r>
                <a:rPr lang="zh-CN" sz="180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信号校正流程</a:t>
              </a:r>
              <a:r>
                <a:rPr lang="en-US" dirty="0">
                  <a:effectLst/>
                </a:rPr>
                <a:t> </a:t>
              </a:r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7EDD74-BD14-32CD-BA8F-764117BB8436}"/>
                </a:ext>
              </a:extLst>
            </p:cNvPr>
            <p:cNvSpPr txBox="1"/>
            <p:nvPr/>
          </p:nvSpPr>
          <p:spPr>
            <a:xfrm>
              <a:off x="333030" y="289934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0197AD-D95B-3242-AD1F-7AF7E6DC14ED}"/>
                </a:ext>
              </a:extLst>
            </p:cNvPr>
            <p:cNvSpPr txBox="1"/>
            <p:nvPr/>
          </p:nvSpPr>
          <p:spPr>
            <a:xfrm>
              <a:off x="722880" y="2955007"/>
              <a:ext cx="6099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sz="180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基于核密度估计的样品归一化算法</a:t>
              </a:r>
              <a:r>
                <a:rPr lang="en-US" dirty="0">
                  <a:effectLst/>
                </a:rPr>
                <a:t> 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D1D0619-6287-F988-3CC7-079FBE45A76B}"/>
                </a:ext>
              </a:extLst>
            </p:cNvPr>
            <p:cNvSpPr txBox="1"/>
            <p:nvPr/>
          </p:nvSpPr>
          <p:spPr>
            <a:xfrm>
              <a:off x="333030" y="4839579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0CC2E43-3CFC-B34A-4493-55E01AA397B1}"/>
                </a:ext>
              </a:extLst>
            </p:cNvPr>
            <p:cNvSpPr txBox="1"/>
            <p:nvPr/>
          </p:nvSpPr>
          <p:spPr>
            <a:xfrm>
              <a:off x="722880" y="4895246"/>
              <a:ext cx="6099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sz="1800" dirty="0">
                  <a:solidFill>
                    <a:srgbClr val="0D0D0D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自动化质谱数据处理过程中产生</a:t>
              </a:r>
              <a:r>
                <a:rPr lang="zh-CN" altLang="en-US" dirty="0">
                  <a:solidFill>
                    <a:srgbClr val="0D0D0D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的计算差异</a:t>
              </a:r>
              <a:endParaRPr lang="en-US" dirty="0"/>
            </a:p>
          </p:txBody>
        </p:sp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B92419E9-95B2-1605-FE95-66E7A2EDE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80" y="3450395"/>
              <a:ext cx="6892812" cy="1307064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5B3B008F-8E3B-BB52-2AB0-843C96F20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515" y="5402365"/>
              <a:ext cx="4490554" cy="1455636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BE68054D-7305-6977-4B8B-4A752E093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4162"/>
            <a:stretch/>
          </p:blipFill>
          <p:spPr>
            <a:xfrm>
              <a:off x="5524549" y="5402364"/>
              <a:ext cx="2595585" cy="160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8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Flowchart: Process 47">
            <a:extLst>
              <a:ext uri="{FF2B5EF4-FFF2-40B4-BE49-F238E27FC236}">
                <a16:creationId xmlns:a16="http://schemas.microsoft.com/office/drawing/2014/main" id="{B7339069-4230-30F2-34F0-68FE4408CC05}"/>
              </a:ext>
            </a:extLst>
          </p:cNvPr>
          <p:cNvSpPr/>
          <p:nvPr/>
        </p:nvSpPr>
        <p:spPr>
          <a:xfrm>
            <a:off x="11600397" y="2596930"/>
            <a:ext cx="105972" cy="24765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5" name="Flowchart: Connector 48">
            <a:extLst>
              <a:ext uri="{FF2B5EF4-FFF2-40B4-BE49-F238E27FC236}">
                <a16:creationId xmlns:a16="http://schemas.microsoft.com/office/drawing/2014/main" id="{97D4BCAD-2068-5D96-05B9-7BFF70807833}"/>
              </a:ext>
            </a:extLst>
          </p:cNvPr>
          <p:cNvSpPr/>
          <p:nvPr/>
        </p:nvSpPr>
        <p:spPr>
          <a:xfrm>
            <a:off x="11326200" y="2019504"/>
            <a:ext cx="655533" cy="65553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9F49906-99F6-C9EE-B311-DCFA3E564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092" y="3611409"/>
            <a:ext cx="1192062" cy="6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A29350B4-AD81-F15A-92DA-4547B2B6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6473" y="943909"/>
            <a:ext cx="1401310" cy="859064"/>
          </a:xfrm>
          <a:prstGeom prst="rect">
            <a:avLst/>
          </a:prstGeom>
        </p:spPr>
      </p:pic>
      <p:sp>
        <p:nvSpPr>
          <p:cNvPr id="256" name="Rectangle 255">
            <a:extLst>
              <a:ext uri="{FF2B5EF4-FFF2-40B4-BE49-F238E27FC236}">
                <a16:creationId xmlns:a16="http://schemas.microsoft.com/office/drawing/2014/main" id="{D96EB523-34DB-4862-3740-7EC5152C768F}"/>
              </a:ext>
            </a:extLst>
          </p:cNvPr>
          <p:cNvSpPr/>
          <p:nvPr/>
        </p:nvSpPr>
        <p:spPr>
          <a:xfrm>
            <a:off x="1540421" y="1549256"/>
            <a:ext cx="1461954" cy="54864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CA461652-11A5-BEDF-A136-3AF3D47639E9}"/>
              </a:ext>
            </a:extLst>
          </p:cNvPr>
          <p:cNvSpPr/>
          <p:nvPr/>
        </p:nvSpPr>
        <p:spPr>
          <a:xfrm>
            <a:off x="1540421" y="982753"/>
            <a:ext cx="1461954" cy="54864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BC1B8BA-C9BB-AA97-4629-2374D5FA8B11}"/>
              </a:ext>
            </a:extLst>
          </p:cNvPr>
          <p:cNvSpPr txBox="1"/>
          <p:nvPr/>
        </p:nvSpPr>
        <p:spPr>
          <a:xfrm>
            <a:off x="-165963" y="-1445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离子身份导向性的代谢物特征提取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09319207-978E-F1C5-AE00-308B0E300601}"/>
              </a:ext>
            </a:extLst>
          </p:cNvPr>
          <p:cNvCxnSpPr>
            <a:cxnSpLocks/>
          </p:cNvCxnSpPr>
          <p:nvPr/>
        </p:nvCxnSpPr>
        <p:spPr>
          <a:xfrm flipH="1">
            <a:off x="313529" y="968136"/>
            <a:ext cx="4992" cy="82296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35692CD7-A119-2B04-6D19-1FE35962F26B}"/>
              </a:ext>
            </a:extLst>
          </p:cNvPr>
          <p:cNvSpPr txBox="1"/>
          <p:nvPr/>
        </p:nvSpPr>
        <p:spPr>
          <a:xfrm>
            <a:off x="-235894" y="679168"/>
            <a:ext cx="10935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  <a:endParaRPr lang="en-CA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9A099B4-1B93-1BCA-496A-6FBE3454096C}"/>
              </a:ext>
            </a:extLst>
          </p:cNvPr>
          <p:cNvSpPr txBox="1"/>
          <p:nvPr/>
        </p:nvSpPr>
        <p:spPr>
          <a:xfrm>
            <a:off x="-368704" y="1850659"/>
            <a:ext cx="524503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  <a:endParaRPr lang="en-CA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075124CB-36FE-C47C-1697-F26707EF6D10}"/>
              </a:ext>
            </a:extLst>
          </p:cNvPr>
          <p:cNvSpPr txBox="1"/>
          <p:nvPr/>
        </p:nvSpPr>
        <p:spPr>
          <a:xfrm>
            <a:off x="446080" y="1846022"/>
            <a:ext cx="524503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endParaRPr lang="en-CA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31F6F709-51CE-C833-D9F3-DF2C5C33C707}"/>
              </a:ext>
            </a:extLst>
          </p:cNvPr>
          <p:cNvSpPr txBox="1"/>
          <p:nvPr/>
        </p:nvSpPr>
        <p:spPr>
          <a:xfrm>
            <a:off x="-613043" y="410199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Potential cut position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9B8708C-4384-7111-FCC2-73CB2832997E}"/>
              </a:ext>
            </a:extLst>
          </p:cNvPr>
          <p:cNvSpPr txBox="1"/>
          <p:nvPr/>
        </p:nvSpPr>
        <p:spPr>
          <a:xfrm>
            <a:off x="1507406" y="409253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MS2 comparison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6126A9C7-D7CD-F6D0-0B4B-FD98D5A55978}"/>
              </a:ext>
            </a:extLst>
          </p:cNvPr>
          <p:cNvCxnSpPr>
            <a:cxnSpLocks/>
          </p:cNvCxnSpPr>
          <p:nvPr/>
        </p:nvCxnSpPr>
        <p:spPr>
          <a:xfrm>
            <a:off x="1540421" y="1545254"/>
            <a:ext cx="146195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145A115C-CCE1-3265-15F2-5B867214ADBD}"/>
              </a:ext>
            </a:extLst>
          </p:cNvPr>
          <p:cNvCxnSpPr>
            <a:cxnSpLocks/>
          </p:cNvCxnSpPr>
          <p:nvPr/>
        </p:nvCxnSpPr>
        <p:spPr>
          <a:xfrm flipV="1">
            <a:off x="2752001" y="1356503"/>
            <a:ext cx="0" cy="18904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967CE46F-D380-24F0-C800-475536631DCF}"/>
              </a:ext>
            </a:extLst>
          </p:cNvPr>
          <p:cNvCxnSpPr>
            <a:cxnSpLocks/>
          </p:cNvCxnSpPr>
          <p:nvPr/>
        </p:nvCxnSpPr>
        <p:spPr>
          <a:xfrm flipV="1">
            <a:off x="2203361" y="1026200"/>
            <a:ext cx="0" cy="51934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5273539C-F056-3636-7E13-20F56D4186B2}"/>
              </a:ext>
            </a:extLst>
          </p:cNvPr>
          <p:cNvCxnSpPr>
            <a:cxnSpLocks/>
          </p:cNvCxnSpPr>
          <p:nvPr/>
        </p:nvCxnSpPr>
        <p:spPr>
          <a:xfrm flipV="1">
            <a:off x="1724256" y="1296898"/>
            <a:ext cx="0" cy="24865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9E2F6397-AEE9-01FC-86F7-3DD2B397BCB0}"/>
              </a:ext>
            </a:extLst>
          </p:cNvPr>
          <p:cNvCxnSpPr>
            <a:cxnSpLocks/>
          </p:cNvCxnSpPr>
          <p:nvPr/>
        </p:nvCxnSpPr>
        <p:spPr>
          <a:xfrm flipV="1">
            <a:off x="1899516" y="1555072"/>
            <a:ext cx="0" cy="24099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8060865-BC03-CA86-CC0E-6E2F5E2C5272}"/>
              </a:ext>
            </a:extLst>
          </p:cNvPr>
          <p:cNvCxnSpPr>
            <a:cxnSpLocks/>
          </p:cNvCxnSpPr>
          <p:nvPr/>
        </p:nvCxnSpPr>
        <p:spPr>
          <a:xfrm flipV="1">
            <a:off x="2387196" y="1545254"/>
            <a:ext cx="0" cy="52334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074B713B-984B-6371-3A05-171412C65409}"/>
              </a:ext>
            </a:extLst>
          </p:cNvPr>
          <p:cNvCxnSpPr>
            <a:cxnSpLocks/>
          </p:cNvCxnSpPr>
          <p:nvPr/>
        </p:nvCxnSpPr>
        <p:spPr>
          <a:xfrm flipV="1">
            <a:off x="2752001" y="1549250"/>
            <a:ext cx="0" cy="23069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1DE8415E-3315-0D6A-01D8-0316D855E258}"/>
              </a:ext>
            </a:extLst>
          </p:cNvPr>
          <p:cNvCxnSpPr>
            <a:cxnSpLocks/>
          </p:cNvCxnSpPr>
          <p:nvPr/>
        </p:nvCxnSpPr>
        <p:spPr>
          <a:xfrm flipV="1">
            <a:off x="2419305" y="1214715"/>
            <a:ext cx="0" cy="33083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17A7B1F-E5CF-07C9-CB7A-9F99C17DEE4C}"/>
              </a:ext>
            </a:extLst>
          </p:cNvPr>
          <p:cNvCxnSpPr>
            <a:cxnSpLocks/>
          </p:cNvCxnSpPr>
          <p:nvPr/>
        </p:nvCxnSpPr>
        <p:spPr>
          <a:xfrm flipV="1">
            <a:off x="2099265" y="1412084"/>
            <a:ext cx="0" cy="1334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0B562392-9A11-5214-272E-CDCB83F6160D}"/>
              </a:ext>
            </a:extLst>
          </p:cNvPr>
          <p:cNvSpPr txBox="1"/>
          <p:nvPr/>
        </p:nvSpPr>
        <p:spPr>
          <a:xfrm>
            <a:off x="2480164" y="990194"/>
            <a:ext cx="524503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  <a:endParaRPr lang="en-CA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38896B3-267E-E4C5-9729-05D23E8BE563}"/>
              </a:ext>
            </a:extLst>
          </p:cNvPr>
          <p:cNvSpPr txBox="1"/>
          <p:nvPr/>
        </p:nvSpPr>
        <p:spPr>
          <a:xfrm>
            <a:off x="2466009" y="1846851"/>
            <a:ext cx="524504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endParaRPr lang="en-CA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943E62E-F61D-A00A-038F-B9DBF26CAB1D}"/>
              </a:ext>
            </a:extLst>
          </p:cNvPr>
          <p:cNvSpPr txBox="1"/>
          <p:nvPr/>
        </p:nvSpPr>
        <p:spPr>
          <a:xfrm>
            <a:off x="2960398" y="1414675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m/z</a:t>
            </a:r>
            <a:endParaRPr lang="en-CA" sz="10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BE440ACF-8934-E35D-779B-3BE9458E7D87}"/>
              </a:ext>
            </a:extLst>
          </p:cNvPr>
          <p:cNvSpPr txBox="1"/>
          <p:nvPr/>
        </p:nvSpPr>
        <p:spPr>
          <a:xfrm>
            <a:off x="1429342" y="693219"/>
            <a:ext cx="16578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similarity = 0.19</a:t>
            </a:r>
            <a:endParaRPr lang="en-CA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A415ACA6-5C55-4406-370B-686B475C42CB}"/>
              </a:ext>
            </a:extLst>
          </p:cNvPr>
          <p:cNvCxnSpPr>
            <a:cxnSpLocks/>
          </p:cNvCxnSpPr>
          <p:nvPr/>
        </p:nvCxnSpPr>
        <p:spPr>
          <a:xfrm flipV="1">
            <a:off x="2203361" y="1545255"/>
            <a:ext cx="0" cy="11489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B6AB21C0-9BC4-CE4D-FB5B-2C74B56FFA72}"/>
              </a:ext>
            </a:extLst>
          </p:cNvPr>
          <p:cNvSpPr txBox="1"/>
          <p:nvPr/>
        </p:nvSpPr>
        <p:spPr>
          <a:xfrm>
            <a:off x="3863808" y="2159978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Peak area &amp; peak height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54E8DA07-CFFD-3F6E-D360-57AA03AFEE7E}"/>
              </a:ext>
            </a:extLst>
          </p:cNvPr>
          <p:cNvSpPr txBox="1"/>
          <p:nvPr/>
        </p:nvSpPr>
        <p:spPr>
          <a:xfrm>
            <a:off x="1394607" y="2159978"/>
            <a:ext cx="1803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Different ion species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8" name="Graphic 317" descr="Warning">
            <a:extLst>
              <a:ext uri="{FF2B5EF4-FFF2-40B4-BE49-F238E27FC236}">
                <a16:creationId xmlns:a16="http://schemas.microsoft.com/office/drawing/2014/main" id="{1888E9E5-CB87-E24F-CEC7-E313EC852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466" y="2189633"/>
            <a:ext cx="215098" cy="215098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1546F4AA-A693-999C-BC39-4B18D8A3FF41}"/>
              </a:ext>
            </a:extLst>
          </p:cNvPr>
          <p:cNvSpPr txBox="1"/>
          <p:nvPr/>
        </p:nvSpPr>
        <p:spPr>
          <a:xfrm>
            <a:off x="3723012" y="1119159"/>
            <a:ext cx="729687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Feature 1</a:t>
            </a:r>
            <a:endParaRPr lang="en-CA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D30F828F-15EB-7A9E-3E44-4845084A97C1}"/>
              </a:ext>
            </a:extLst>
          </p:cNvPr>
          <p:cNvSpPr txBox="1"/>
          <p:nvPr/>
        </p:nvSpPr>
        <p:spPr>
          <a:xfrm>
            <a:off x="5300949" y="1103647"/>
            <a:ext cx="729687" cy="246221"/>
          </a:xfrm>
          <a:prstGeom prst="rect">
            <a:avLst/>
          </a:prstGeom>
          <a:solidFill>
            <a:srgbClr val="DEEBF7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Feature 2</a:t>
            </a:r>
            <a:endParaRPr lang="en-CA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Arrow: Right 71">
            <a:extLst>
              <a:ext uri="{FF2B5EF4-FFF2-40B4-BE49-F238E27FC236}">
                <a16:creationId xmlns:a16="http://schemas.microsoft.com/office/drawing/2014/main" id="{E2D15C86-8E77-A93D-D07E-0EC12CA8792F}"/>
              </a:ext>
            </a:extLst>
          </p:cNvPr>
          <p:cNvSpPr/>
          <p:nvPr/>
        </p:nvSpPr>
        <p:spPr>
          <a:xfrm rot="5400000">
            <a:off x="4740454" y="1891911"/>
            <a:ext cx="253916" cy="2587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4" name="Picture 323">
            <a:extLst>
              <a:ext uri="{FF2B5EF4-FFF2-40B4-BE49-F238E27FC236}">
                <a16:creationId xmlns:a16="http://schemas.microsoft.com/office/drawing/2014/main" id="{0790650F-6EA3-A85A-8BC9-68FA10D4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82" y="802275"/>
            <a:ext cx="1702566" cy="1043747"/>
          </a:xfrm>
          <a:prstGeom prst="rect">
            <a:avLst/>
          </a:prstGeom>
        </p:spPr>
      </p:pic>
      <p:sp>
        <p:nvSpPr>
          <p:cNvPr id="325" name="Arrow: Right 74">
            <a:extLst>
              <a:ext uri="{FF2B5EF4-FFF2-40B4-BE49-F238E27FC236}">
                <a16:creationId xmlns:a16="http://schemas.microsoft.com/office/drawing/2014/main" id="{D258E488-5BD9-C2EA-00A2-7BBB5B5ECE0D}"/>
              </a:ext>
            </a:extLst>
          </p:cNvPr>
          <p:cNvSpPr/>
          <p:nvPr/>
        </p:nvSpPr>
        <p:spPr>
          <a:xfrm>
            <a:off x="1113219" y="1277090"/>
            <a:ext cx="217752" cy="18288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Arrow: Right 75">
            <a:extLst>
              <a:ext uri="{FF2B5EF4-FFF2-40B4-BE49-F238E27FC236}">
                <a16:creationId xmlns:a16="http://schemas.microsoft.com/office/drawing/2014/main" id="{2D5C9DE4-91E2-B8B0-AC95-D718F6AFA0D8}"/>
              </a:ext>
            </a:extLst>
          </p:cNvPr>
          <p:cNvSpPr/>
          <p:nvPr/>
        </p:nvSpPr>
        <p:spPr>
          <a:xfrm>
            <a:off x="3368217" y="1277090"/>
            <a:ext cx="217752" cy="18288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63766D52-C9E5-BC18-A975-DA43976E5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575"/>
          <a:stretch/>
        </p:blipFill>
        <p:spPr>
          <a:xfrm>
            <a:off x="-603244" y="3321666"/>
            <a:ext cx="883574" cy="935573"/>
          </a:xfrm>
          <a:prstGeom prst="rect">
            <a:avLst/>
          </a:prstGeom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8A93EF8A-C972-9C6F-0E09-7807A459A3D9}"/>
              </a:ext>
            </a:extLst>
          </p:cNvPr>
          <p:cNvSpPr txBox="1"/>
          <p:nvPr/>
        </p:nvSpPr>
        <p:spPr>
          <a:xfrm>
            <a:off x="369371" y="3484805"/>
            <a:ext cx="117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Interpolation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87825BB-23F0-39D5-23BD-1432DB1E6351}"/>
              </a:ext>
            </a:extLst>
          </p:cNvPr>
          <p:cNvSpPr txBox="1"/>
          <p:nvPr/>
        </p:nvSpPr>
        <p:spPr>
          <a:xfrm>
            <a:off x="385257" y="3926966"/>
            <a:ext cx="105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3" name="Left Bracket 432">
            <a:extLst>
              <a:ext uri="{FF2B5EF4-FFF2-40B4-BE49-F238E27FC236}">
                <a16:creationId xmlns:a16="http://schemas.microsoft.com/office/drawing/2014/main" id="{F945AC39-61E0-C002-93E2-46B202768FFB}"/>
              </a:ext>
            </a:extLst>
          </p:cNvPr>
          <p:cNvSpPr/>
          <p:nvPr/>
        </p:nvSpPr>
        <p:spPr>
          <a:xfrm>
            <a:off x="4319932" y="3423249"/>
            <a:ext cx="53852" cy="534819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CA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011C28B1-2C74-985C-D7E0-90894904CE2C}"/>
              </a:ext>
            </a:extLst>
          </p:cNvPr>
          <p:cNvSpPr txBox="1"/>
          <p:nvPr/>
        </p:nvSpPr>
        <p:spPr>
          <a:xfrm>
            <a:off x="4727128" y="3284282"/>
            <a:ext cx="1595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Metabolites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29ED16DD-92DA-3012-339B-AF17289F5377}"/>
              </a:ext>
            </a:extLst>
          </p:cNvPr>
          <p:cNvSpPr txBox="1"/>
          <p:nvPr/>
        </p:nvSpPr>
        <p:spPr>
          <a:xfrm>
            <a:off x="4745910" y="3795343"/>
            <a:ext cx="156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D8D6F767-C7E4-DE11-E126-3454579FB1E3}"/>
              </a:ext>
            </a:extLst>
          </p:cNvPr>
          <p:cNvSpPr/>
          <p:nvPr/>
        </p:nvSpPr>
        <p:spPr>
          <a:xfrm>
            <a:off x="4525180" y="3338839"/>
            <a:ext cx="182880" cy="182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31A32BBB-D20C-728A-18F2-A7F2130B6324}"/>
              </a:ext>
            </a:extLst>
          </p:cNvPr>
          <p:cNvSpPr/>
          <p:nvPr/>
        </p:nvSpPr>
        <p:spPr>
          <a:xfrm>
            <a:off x="4542016" y="3847454"/>
            <a:ext cx="1828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CA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8" name="Arrow: Right 352">
            <a:extLst>
              <a:ext uri="{FF2B5EF4-FFF2-40B4-BE49-F238E27FC236}">
                <a16:creationId xmlns:a16="http://schemas.microsoft.com/office/drawing/2014/main" id="{C9F1B36E-85E3-E135-CE37-13BEB86A6134}"/>
              </a:ext>
            </a:extLst>
          </p:cNvPr>
          <p:cNvSpPr/>
          <p:nvPr/>
        </p:nvSpPr>
        <p:spPr>
          <a:xfrm>
            <a:off x="336063" y="3779317"/>
            <a:ext cx="1246536" cy="18288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6ABFCAC7-DDC2-A8F8-DBF6-AF4694BF13A9}"/>
              </a:ext>
            </a:extLst>
          </p:cNvPr>
          <p:cNvSpPr txBox="1"/>
          <p:nvPr/>
        </p:nvSpPr>
        <p:spPr>
          <a:xfrm>
            <a:off x="-229120" y="266304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基于深度神经网络特征峰识别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4" name="Picture 503">
            <a:extLst>
              <a:ext uri="{FF2B5EF4-FFF2-40B4-BE49-F238E27FC236}">
                <a16:creationId xmlns:a16="http://schemas.microsoft.com/office/drawing/2014/main" id="{EB45F80D-EC27-238B-2F6D-209AA4B72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410" y="3247497"/>
            <a:ext cx="2561407" cy="1169338"/>
          </a:xfrm>
          <a:prstGeom prst="rect">
            <a:avLst/>
          </a:prstGeom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8B6CFE67-9E0B-B283-6270-81A9880748ED}"/>
              </a:ext>
            </a:extLst>
          </p:cNvPr>
          <p:cNvSpPr txBox="1"/>
          <p:nvPr/>
        </p:nvSpPr>
        <p:spPr>
          <a:xfrm>
            <a:off x="-684174" y="25909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88183300-3F00-0F5A-20FA-A7FD90151F6C}"/>
              </a:ext>
            </a:extLst>
          </p:cNvPr>
          <p:cNvSpPr txBox="1"/>
          <p:nvPr/>
        </p:nvSpPr>
        <p:spPr>
          <a:xfrm>
            <a:off x="-606170" y="-19445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6D1A41CF-D613-0036-6BB8-C026E54EF31C}"/>
              </a:ext>
            </a:extLst>
          </p:cNvPr>
          <p:cNvSpPr txBox="1"/>
          <p:nvPr/>
        </p:nvSpPr>
        <p:spPr>
          <a:xfrm>
            <a:off x="6608062" y="-19814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2445605C-90FD-2F61-0878-5A5EAF2D1E76}"/>
              </a:ext>
            </a:extLst>
          </p:cNvPr>
          <p:cNvSpPr txBox="1"/>
          <p:nvPr/>
        </p:nvSpPr>
        <p:spPr>
          <a:xfrm>
            <a:off x="7073828" y="-1445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模块化数据分析框架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E415C3-2645-48B8-B85D-8DC70E2F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657" y="3694811"/>
            <a:ext cx="959821" cy="5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786D5A-0EDF-C766-8970-A5C142B9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478" y="3654985"/>
            <a:ext cx="1106734" cy="60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4466B27-2C32-6FBF-F139-0C4603943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368" y="3647924"/>
            <a:ext cx="1132782" cy="61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AB2AF560-52DD-910B-2084-C0A7C00A8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675" y="3718488"/>
            <a:ext cx="1051180" cy="47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9" name="TextBox 508">
            <a:extLst>
              <a:ext uri="{FF2B5EF4-FFF2-40B4-BE49-F238E27FC236}">
                <a16:creationId xmlns:a16="http://schemas.microsoft.com/office/drawing/2014/main" id="{0CDA5406-A29F-0F72-0CA9-1956F35E6717}"/>
              </a:ext>
            </a:extLst>
          </p:cNvPr>
          <p:cNvSpPr txBox="1"/>
          <p:nvPr/>
        </p:nvSpPr>
        <p:spPr>
          <a:xfrm>
            <a:off x="6990494" y="320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生态系统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84" name="Straight Connector 5183">
            <a:extLst>
              <a:ext uri="{FF2B5EF4-FFF2-40B4-BE49-F238E27FC236}">
                <a16:creationId xmlns:a16="http://schemas.microsoft.com/office/drawing/2014/main" id="{EE88C497-6543-8339-0446-641F0EA1EB97}"/>
              </a:ext>
            </a:extLst>
          </p:cNvPr>
          <p:cNvCxnSpPr/>
          <p:nvPr/>
        </p:nvCxnSpPr>
        <p:spPr>
          <a:xfrm>
            <a:off x="7763275" y="1307324"/>
            <a:ext cx="4480560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86" name="Flowchart: Process 29">
            <a:extLst>
              <a:ext uri="{FF2B5EF4-FFF2-40B4-BE49-F238E27FC236}">
                <a16:creationId xmlns:a16="http://schemas.microsoft.com/office/drawing/2014/main" id="{406723DA-958A-3297-929D-F65189B110DC}"/>
              </a:ext>
            </a:extLst>
          </p:cNvPr>
          <p:cNvSpPr/>
          <p:nvPr/>
        </p:nvSpPr>
        <p:spPr>
          <a:xfrm>
            <a:off x="8307675" y="1120711"/>
            <a:ext cx="105972" cy="24765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7" name="Flowchart: Connector 24">
            <a:extLst>
              <a:ext uri="{FF2B5EF4-FFF2-40B4-BE49-F238E27FC236}">
                <a16:creationId xmlns:a16="http://schemas.microsoft.com/office/drawing/2014/main" id="{9D56D536-E889-258C-9194-7569B3C5484E}"/>
              </a:ext>
            </a:extLst>
          </p:cNvPr>
          <p:cNvSpPr/>
          <p:nvPr/>
        </p:nvSpPr>
        <p:spPr>
          <a:xfrm>
            <a:off x="8033478" y="543285"/>
            <a:ext cx="655533" cy="65553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8" name="TextBox 5187">
            <a:extLst>
              <a:ext uri="{FF2B5EF4-FFF2-40B4-BE49-F238E27FC236}">
                <a16:creationId xmlns:a16="http://schemas.microsoft.com/office/drawing/2014/main" id="{6FC405BF-DD19-464F-AB4A-ACFE287E88B0}"/>
              </a:ext>
            </a:extLst>
          </p:cNvPr>
          <p:cNvSpPr txBox="1"/>
          <p:nvPr/>
        </p:nvSpPr>
        <p:spPr>
          <a:xfrm>
            <a:off x="7885017" y="614834"/>
            <a:ext cx="937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eature detection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5190" name="Flowchart: Process 38">
            <a:extLst>
              <a:ext uri="{FF2B5EF4-FFF2-40B4-BE49-F238E27FC236}">
                <a16:creationId xmlns:a16="http://schemas.microsoft.com/office/drawing/2014/main" id="{E3795BB9-807C-B544-7E34-3CC933F7A5B1}"/>
              </a:ext>
            </a:extLst>
          </p:cNvPr>
          <p:cNvSpPr/>
          <p:nvPr/>
        </p:nvSpPr>
        <p:spPr>
          <a:xfrm>
            <a:off x="9390372" y="1120711"/>
            <a:ext cx="105972" cy="24765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1" name="Flowchart: Connector 39">
            <a:extLst>
              <a:ext uri="{FF2B5EF4-FFF2-40B4-BE49-F238E27FC236}">
                <a16:creationId xmlns:a16="http://schemas.microsoft.com/office/drawing/2014/main" id="{BA5CA78E-534B-0697-1A9C-7657DAB76D40}"/>
              </a:ext>
            </a:extLst>
          </p:cNvPr>
          <p:cNvSpPr/>
          <p:nvPr/>
        </p:nvSpPr>
        <p:spPr>
          <a:xfrm>
            <a:off x="9116175" y="543285"/>
            <a:ext cx="655533" cy="65553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3" name="Flowchart: Process 41">
            <a:extLst>
              <a:ext uri="{FF2B5EF4-FFF2-40B4-BE49-F238E27FC236}">
                <a16:creationId xmlns:a16="http://schemas.microsoft.com/office/drawing/2014/main" id="{7C0E9342-C5BC-71BD-4C03-134A6122EBA2}"/>
              </a:ext>
            </a:extLst>
          </p:cNvPr>
          <p:cNvSpPr/>
          <p:nvPr/>
        </p:nvSpPr>
        <p:spPr>
          <a:xfrm>
            <a:off x="10473069" y="1120711"/>
            <a:ext cx="105972" cy="24765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4" name="Flowchart: Connector 42">
            <a:extLst>
              <a:ext uri="{FF2B5EF4-FFF2-40B4-BE49-F238E27FC236}">
                <a16:creationId xmlns:a16="http://schemas.microsoft.com/office/drawing/2014/main" id="{6DC2AE65-CE5B-08B6-8238-0EC7BB221795}"/>
              </a:ext>
            </a:extLst>
          </p:cNvPr>
          <p:cNvSpPr/>
          <p:nvPr/>
        </p:nvSpPr>
        <p:spPr>
          <a:xfrm>
            <a:off x="10198872" y="543285"/>
            <a:ext cx="655533" cy="65553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6" name="Flowchart: Process 44">
            <a:extLst>
              <a:ext uri="{FF2B5EF4-FFF2-40B4-BE49-F238E27FC236}">
                <a16:creationId xmlns:a16="http://schemas.microsoft.com/office/drawing/2014/main" id="{6300F3AE-5EC6-49C6-6491-057FADDA4751}"/>
              </a:ext>
            </a:extLst>
          </p:cNvPr>
          <p:cNvSpPr/>
          <p:nvPr/>
        </p:nvSpPr>
        <p:spPr>
          <a:xfrm>
            <a:off x="11555766" y="1120711"/>
            <a:ext cx="105972" cy="24765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7" name="Flowchart: Connector 45">
            <a:extLst>
              <a:ext uri="{FF2B5EF4-FFF2-40B4-BE49-F238E27FC236}">
                <a16:creationId xmlns:a16="http://schemas.microsoft.com/office/drawing/2014/main" id="{3F14C8D8-7098-A6FE-A4AF-D0DD3A434D41}"/>
              </a:ext>
            </a:extLst>
          </p:cNvPr>
          <p:cNvSpPr/>
          <p:nvPr/>
        </p:nvSpPr>
        <p:spPr>
          <a:xfrm>
            <a:off x="11281569" y="543285"/>
            <a:ext cx="655533" cy="65553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9" name="Flowchart: Process 47">
            <a:extLst>
              <a:ext uri="{FF2B5EF4-FFF2-40B4-BE49-F238E27FC236}">
                <a16:creationId xmlns:a16="http://schemas.microsoft.com/office/drawing/2014/main" id="{CC0DA3DB-0EAE-F312-7BE7-49C7AADDF980}"/>
              </a:ext>
            </a:extLst>
          </p:cNvPr>
          <p:cNvSpPr/>
          <p:nvPr/>
        </p:nvSpPr>
        <p:spPr>
          <a:xfrm>
            <a:off x="7366139" y="2596930"/>
            <a:ext cx="105972" cy="24765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0" name="Flowchart: Connector 48">
            <a:extLst>
              <a:ext uri="{FF2B5EF4-FFF2-40B4-BE49-F238E27FC236}">
                <a16:creationId xmlns:a16="http://schemas.microsoft.com/office/drawing/2014/main" id="{C2D9BA2F-0E8B-D2AF-8B69-C944D34ABF93}"/>
              </a:ext>
            </a:extLst>
          </p:cNvPr>
          <p:cNvSpPr/>
          <p:nvPr/>
        </p:nvSpPr>
        <p:spPr>
          <a:xfrm>
            <a:off x="7091942" y="2019504"/>
            <a:ext cx="655533" cy="65553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2" name="Flowchart: Process 50">
            <a:extLst>
              <a:ext uri="{FF2B5EF4-FFF2-40B4-BE49-F238E27FC236}">
                <a16:creationId xmlns:a16="http://schemas.microsoft.com/office/drawing/2014/main" id="{D41B5378-A129-B873-F381-049115E843AA}"/>
              </a:ext>
            </a:extLst>
          </p:cNvPr>
          <p:cNvSpPr/>
          <p:nvPr/>
        </p:nvSpPr>
        <p:spPr>
          <a:xfrm>
            <a:off x="8448836" y="2596930"/>
            <a:ext cx="105972" cy="24765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3" name="Flowchart: Connector 51">
            <a:extLst>
              <a:ext uri="{FF2B5EF4-FFF2-40B4-BE49-F238E27FC236}">
                <a16:creationId xmlns:a16="http://schemas.microsoft.com/office/drawing/2014/main" id="{DE33FCBF-CF12-06FB-DFD0-DEE6C7F43367}"/>
              </a:ext>
            </a:extLst>
          </p:cNvPr>
          <p:cNvSpPr/>
          <p:nvPr/>
        </p:nvSpPr>
        <p:spPr>
          <a:xfrm>
            <a:off x="8174639" y="2019504"/>
            <a:ext cx="655533" cy="65553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5" name="Flowchart: Process 53">
            <a:extLst>
              <a:ext uri="{FF2B5EF4-FFF2-40B4-BE49-F238E27FC236}">
                <a16:creationId xmlns:a16="http://schemas.microsoft.com/office/drawing/2014/main" id="{2D93EF80-A080-7E66-9ED6-0063BAA006EE}"/>
              </a:ext>
            </a:extLst>
          </p:cNvPr>
          <p:cNvSpPr/>
          <p:nvPr/>
        </p:nvSpPr>
        <p:spPr>
          <a:xfrm>
            <a:off x="9531533" y="2596930"/>
            <a:ext cx="105972" cy="24765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6" name="Flowchart: Connector 54">
            <a:extLst>
              <a:ext uri="{FF2B5EF4-FFF2-40B4-BE49-F238E27FC236}">
                <a16:creationId xmlns:a16="http://schemas.microsoft.com/office/drawing/2014/main" id="{045069CE-C500-2978-ED22-A1CE27B773C7}"/>
              </a:ext>
            </a:extLst>
          </p:cNvPr>
          <p:cNvSpPr/>
          <p:nvPr/>
        </p:nvSpPr>
        <p:spPr>
          <a:xfrm>
            <a:off x="9257336" y="2019504"/>
            <a:ext cx="655533" cy="65553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8" name="Flowchart: Process 59">
            <a:extLst>
              <a:ext uri="{FF2B5EF4-FFF2-40B4-BE49-F238E27FC236}">
                <a16:creationId xmlns:a16="http://schemas.microsoft.com/office/drawing/2014/main" id="{69683499-C8BC-2B70-6C96-71058C5DD6F6}"/>
              </a:ext>
            </a:extLst>
          </p:cNvPr>
          <p:cNvSpPr/>
          <p:nvPr/>
        </p:nvSpPr>
        <p:spPr>
          <a:xfrm>
            <a:off x="10614231" y="2596930"/>
            <a:ext cx="105972" cy="24765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9" name="Flowchart: Connector 60">
            <a:extLst>
              <a:ext uri="{FF2B5EF4-FFF2-40B4-BE49-F238E27FC236}">
                <a16:creationId xmlns:a16="http://schemas.microsoft.com/office/drawing/2014/main" id="{31F35052-FD68-1CAC-F537-AED3464EE55D}"/>
              </a:ext>
            </a:extLst>
          </p:cNvPr>
          <p:cNvSpPr/>
          <p:nvPr/>
        </p:nvSpPr>
        <p:spPr>
          <a:xfrm>
            <a:off x="10340034" y="2019504"/>
            <a:ext cx="655533" cy="655533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0" name="TextBox 5209">
            <a:extLst>
              <a:ext uri="{FF2B5EF4-FFF2-40B4-BE49-F238E27FC236}">
                <a16:creationId xmlns:a16="http://schemas.microsoft.com/office/drawing/2014/main" id="{031CB271-3AD5-BF64-595E-40C564EB0506}"/>
              </a:ext>
            </a:extLst>
          </p:cNvPr>
          <p:cNvSpPr txBox="1"/>
          <p:nvPr/>
        </p:nvSpPr>
        <p:spPr>
          <a:xfrm>
            <a:off x="8912493" y="614834"/>
            <a:ext cx="108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Quality evaluation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5211" name="TextBox 5210">
            <a:extLst>
              <a:ext uri="{FF2B5EF4-FFF2-40B4-BE49-F238E27FC236}">
                <a16:creationId xmlns:a16="http://schemas.microsoft.com/office/drawing/2014/main" id="{15247B77-DD9D-9E04-8D54-434CE4848012}"/>
              </a:ext>
            </a:extLst>
          </p:cNvPr>
          <p:cNvSpPr txBox="1"/>
          <p:nvPr/>
        </p:nvSpPr>
        <p:spPr>
          <a:xfrm>
            <a:off x="11129864" y="722556"/>
            <a:ext cx="9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5212" name="TextBox 5211">
            <a:extLst>
              <a:ext uri="{FF2B5EF4-FFF2-40B4-BE49-F238E27FC236}">
                <a16:creationId xmlns:a16="http://schemas.microsoft.com/office/drawing/2014/main" id="{89143FBB-8911-844B-1D23-4DD17CD78D29}"/>
              </a:ext>
            </a:extLst>
          </p:cNvPr>
          <p:cNvSpPr txBox="1"/>
          <p:nvPr/>
        </p:nvSpPr>
        <p:spPr>
          <a:xfrm>
            <a:off x="9961989" y="614834"/>
            <a:ext cx="108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Feature grouping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5213" name="TextBox 5212">
            <a:extLst>
              <a:ext uri="{FF2B5EF4-FFF2-40B4-BE49-F238E27FC236}">
                <a16:creationId xmlns:a16="http://schemas.microsoft.com/office/drawing/2014/main" id="{FDA5ED97-5DCC-173D-071D-2169FC5B3F2C}"/>
              </a:ext>
            </a:extLst>
          </p:cNvPr>
          <p:cNvSpPr txBox="1"/>
          <p:nvPr/>
        </p:nvSpPr>
        <p:spPr>
          <a:xfrm>
            <a:off x="6769845" y="2091053"/>
            <a:ext cx="133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ormalization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5214" name="TextBox 5213">
            <a:extLst>
              <a:ext uri="{FF2B5EF4-FFF2-40B4-BE49-F238E27FC236}">
                <a16:creationId xmlns:a16="http://schemas.microsoft.com/office/drawing/2014/main" id="{885B4EEC-4FB9-17BF-BC8D-18BD98EA71C7}"/>
              </a:ext>
            </a:extLst>
          </p:cNvPr>
          <p:cNvSpPr txBox="1"/>
          <p:nvPr/>
        </p:nvSpPr>
        <p:spPr>
          <a:xfrm>
            <a:off x="7863595" y="2091053"/>
            <a:ext cx="133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Identi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ty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5215" name="TextBox 5214">
            <a:extLst>
              <a:ext uri="{FF2B5EF4-FFF2-40B4-BE49-F238E27FC236}">
                <a16:creationId xmlns:a16="http://schemas.microsoft.com/office/drawing/2014/main" id="{56868290-D8D3-F43C-F909-6A017ACC520F}"/>
              </a:ext>
            </a:extLst>
          </p:cNvPr>
          <p:cNvSpPr txBox="1"/>
          <p:nvPr/>
        </p:nvSpPr>
        <p:spPr>
          <a:xfrm>
            <a:off x="8905444" y="2091053"/>
            <a:ext cx="133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Hybrid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search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5216" name="TextBox 5215">
            <a:extLst>
              <a:ext uri="{FF2B5EF4-FFF2-40B4-BE49-F238E27FC236}">
                <a16:creationId xmlns:a16="http://schemas.microsoft.com/office/drawing/2014/main" id="{3E912C8E-A645-D807-BAAC-7553292F9570}"/>
              </a:ext>
            </a:extLst>
          </p:cNvPr>
          <p:cNvSpPr txBox="1"/>
          <p:nvPr/>
        </p:nvSpPr>
        <p:spPr>
          <a:xfrm>
            <a:off x="10030311" y="2091053"/>
            <a:ext cx="133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Statistical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Analysis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pic>
        <p:nvPicPr>
          <p:cNvPr id="5218" name="Graphic 5217" descr="Paper with solid fill">
            <a:extLst>
              <a:ext uri="{FF2B5EF4-FFF2-40B4-BE49-F238E27FC236}">
                <a16:creationId xmlns:a16="http://schemas.microsoft.com/office/drawing/2014/main" id="{7D46836D-D8B0-97C8-45D4-B7F9142D3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5100" y="564680"/>
            <a:ext cx="523220" cy="523220"/>
          </a:xfrm>
          <a:prstGeom prst="rect">
            <a:avLst/>
          </a:prstGeom>
        </p:spPr>
      </p:pic>
      <p:pic>
        <p:nvPicPr>
          <p:cNvPr id="5219" name="Graphic 5218" descr="Paper with solid fill">
            <a:extLst>
              <a:ext uri="{FF2B5EF4-FFF2-40B4-BE49-F238E27FC236}">
                <a16:creationId xmlns:a16="http://schemas.microsoft.com/office/drawing/2014/main" id="{0A5BE732-5519-A8DF-6908-FFEA3F3A13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56872" y="756560"/>
            <a:ext cx="523220" cy="523220"/>
          </a:xfrm>
          <a:prstGeom prst="rect">
            <a:avLst/>
          </a:prstGeom>
        </p:spPr>
      </p:pic>
      <p:pic>
        <p:nvPicPr>
          <p:cNvPr id="5220" name="Graphic 5219" descr="Paper with solid fill">
            <a:extLst>
              <a:ext uri="{FF2B5EF4-FFF2-40B4-BE49-F238E27FC236}">
                <a16:creationId xmlns:a16="http://schemas.microsoft.com/office/drawing/2014/main" id="{7A5D3720-F4D8-5D07-CB62-0569B469C9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5986" y="660620"/>
            <a:ext cx="523220" cy="523220"/>
          </a:xfrm>
          <a:prstGeom prst="rect">
            <a:avLst/>
          </a:prstGeom>
        </p:spPr>
      </p:pic>
      <p:sp>
        <p:nvSpPr>
          <p:cNvPr id="5221" name="TextBox 5220">
            <a:extLst>
              <a:ext uri="{FF2B5EF4-FFF2-40B4-BE49-F238E27FC236}">
                <a16:creationId xmlns:a16="http://schemas.microsoft.com/office/drawing/2014/main" id="{B8002198-0872-3F9C-D788-4E83F614E9DD}"/>
              </a:ext>
            </a:extLst>
          </p:cNvPr>
          <p:cNvSpPr txBox="1"/>
          <p:nvPr/>
        </p:nvSpPr>
        <p:spPr>
          <a:xfrm>
            <a:off x="6722327" y="1254302"/>
            <a:ext cx="9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cxnSp>
        <p:nvCxnSpPr>
          <p:cNvPr id="5241" name="Straight Connector 5240">
            <a:extLst>
              <a:ext uri="{FF2B5EF4-FFF2-40B4-BE49-F238E27FC236}">
                <a16:creationId xmlns:a16="http://schemas.microsoft.com/office/drawing/2014/main" id="{73B5A34F-7F33-814E-6265-48879198B24D}"/>
              </a:ext>
            </a:extLst>
          </p:cNvPr>
          <p:cNvCxnSpPr>
            <a:cxnSpLocks/>
          </p:cNvCxnSpPr>
          <p:nvPr/>
        </p:nvCxnSpPr>
        <p:spPr>
          <a:xfrm>
            <a:off x="6778311" y="2776848"/>
            <a:ext cx="520342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48" name="Elbow Connector 5247">
            <a:extLst>
              <a:ext uri="{FF2B5EF4-FFF2-40B4-BE49-F238E27FC236}">
                <a16:creationId xmlns:a16="http://schemas.microsoft.com/office/drawing/2014/main" id="{19E95614-CF93-0020-54F8-DCDFD00CC4E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69845" y="1307289"/>
            <a:ext cx="5324666" cy="415045"/>
          </a:xfrm>
          <a:prstGeom prst="bentConnector3">
            <a:avLst>
              <a:gd name="adj1" fmla="val -340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5" name="Straight Connector 5264">
            <a:extLst>
              <a:ext uri="{FF2B5EF4-FFF2-40B4-BE49-F238E27FC236}">
                <a16:creationId xmlns:a16="http://schemas.microsoft.com/office/drawing/2014/main" id="{73535255-AE25-A8D4-E03A-12CCB50684A4}"/>
              </a:ext>
            </a:extLst>
          </p:cNvPr>
          <p:cNvCxnSpPr>
            <a:cxnSpLocks/>
          </p:cNvCxnSpPr>
          <p:nvPr/>
        </p:nvCxnSpPr>
        <p:spPr>
          <a:xfrm flipH="1" flipV="1">
            <a:off x="6774976" y="1722335"/>
            <a:ext cx="7640" cy="1054513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71" name="TextBox 5270">
            <a:extLst>
              <a:ext uri="{FF2B5EF4-FFF2-40B4-BE49-F238E27FC236}">
                <a16:creationId xmlns:a16="http://schemas.microsoft.com/office/drawing/2014/main" id="{90033AD0-9EDF-D38B-C2BD-732AD7771F9C}"/>
              </a:ext>
            </a:extLst>
          </p:cNvPr>
          <p:cNvSpPr txBox="1"/>
          <p:nvPr/>
        </p:nvSpPr>
        <p:spPr>
          <a:xfrm>
            <a:off x="10998105" y="2092243"/>
            <a:ext cx="133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Pathway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Analysis</a:t>
            </a:r>
            <a:endParaRPr lang="en-CA" sz="1400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5273" name="TextBox 5272">
            <a:extLst>
              <a:ext uri="{FF2B5EF4-FFF2-40B4-BE49-F238E27FC236}">
                <a16:creationId xmlns:a16="http://schemas.microsoft.com/office/drawing/2014/main" id="{E9472564-B75C-D110-D7A6-5D8CE7C3F315}"/>
              </a:ext>
            </a:extLst>
          </p:cNvPr>
          <p:cNvSpPr txBox="1"/>
          <p:nvPr/>
        </p:nvSpPr>
        <p:spPr>
          <a:xfrm>
            <a:off x="11937102" y="2572054"/>
            <a:ext cx="49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CA" sz="1400" b="1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3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FDC339B-4A7E-6A8D-10AC-59FA9B0772A7}"/>
              </a:ext>
            </a:extLst>
          </p:cNvPr>
          <p:cNvGrpSpPr/>
          <p:nvPr/>
        </p:nvGrpSpPr>
        <p:grpSpPr>
          <a:xfrm>
            <a:off x="476635" y="517922"/>
            <a:ext cx="11238729" cy="5827905"/>
            <a:chOff x="701634" y="560452"/>
            <a:chExt cx="11238729" cy="58279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C0B54B-3F77-6475-B594-6046EC2B60FA}"/>
                </a:ext>
              </a:extLst>
            </p:cNvPr>
            <p:cNvSpPr txBox="1"/>
            <p:nvPr/>
          </p:nvSpPr>
          <p:spPr>
            <a:xfrm>
              <a:off x="1141841" y="610390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质谱代谢组学分析流程开发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620770-211A-1B66-3024-F2019F65BDBA}"/>
                </a:ext>
              </a:extLst>
            </p:cNvPr>
            <p:cNvSpPr txBox="1"/>
            <p:nvPr/>
          </p:nvSpPr>
          <p:spPr>
            <a:xfrm>
              <a:off x="701634" y="560452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A19CD0-3AFD-B35C-BD08-6AF6FFF056F5}"/>
                </a:ext>
              </a:extLst>
            </p:cNvPr>
            <p:cNvSpPr txBox="1"/>
            <p:nvPr/>
          </p:nvSpPr>
          <p:spPr>
            <a:xfrm>
              <a:off x="1091484" y="3046349"/>
              <a:ext cx="10032683" cy="153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MetabEngine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基础代谢组学数据处理框架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biorxiv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2024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(Submitted to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Nature Communications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大规模代谢组学统计分析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Analytica </a:t>
              </a:r>
              <a:r>
                <a:rPr lang="en-US" sz="1600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Chimica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Acta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2022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ABCstats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代谢组学数据转换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Analytical Chemistry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2022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MAFFIN: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大规模代谢组学数据标准化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Analytical Chemistry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2022</a:t>
              </a:r>
              <a:endParaRPr lang="en-CA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FC7932-2086-1C45-3338-3719FFF7492E}"/>
                </a:ext>
              </a:extLst>
            </p:cNvPr>
            <p:cNvSpPr txBox="1"/>
            <p:nvPr/>
          </p:nvSpPr>
          <p:spPr>
            <a:xfrm>
              <a:off x="1141841" y="2634622"/>
              <a:ext cx="278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质谱代谢组学的算法开发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085CE0-B34C-7F9D-A985-9D5E0AD7E43C}"/>
                </a:ext>
              </a:extLst>
            </p:cNvPr>
            <p:cNvSpPr txBox="1"/>
            <p:nvPr/>
          </p:nvSpPr>
          <p:spPr>
            <a:xfrm>
              <a:off x="701634" y="258468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BABADB-1456-C5D0-C9BC-512325C8B4E6}"/>
                </a:ext>
              </a:extLst>
            </p:cNvPr>
            <p:cNvSpPr txBox="1"/>
            <p:nvPr/>
          </p:nvSpPr>
          <p:spPr>
            <a:xfrm>
              <a:off x="1091482" y="1087591"/>
              <a:ext cx="10848881" cy="1525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大脑亚区域的平行代谢组学脂质组学分析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Analytica </a:t>
              </a:r>
              <a:r>
                <a:rPr lang="en-US" sz="1600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Chimica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Acta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2020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BAGO: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贝叶斯优化代谢物分离效率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biorxiv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2024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(Submitted to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Nature Communications, in revision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MRC: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定量代谢组学信号校正提升准确度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Analytical Chemistry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2020</a:t>
              </a:r>
              <a:endParaRPr lang="en-US" sz="16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		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Analytical Chemistry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2021 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FAC4F5-7CD1-4464-FC28-D61F2FF7BDE5}"/>
                </a:ext>
              </a:extLst>
            </p:cNvPr>
            <p:cNvSpPr txBox="1"/>
            <p:nvPr/>
          </p:nvSpPr>
          <p:spPr>
            <a:xfrm>
              <a:off x="1141841" y="4793041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组学在生物医学中的应用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57E9F5-BAFD-0AF4-4302-9E0906E3675C}"/>
                </a:ext>
              </a:extLst>
            </p:cNvPr>
            <p:cNvSpPr txBox="1"/>
            <p:nvPr/>
          </p:nvSpPr>
          <p:spPr>
            <a:xfrm>
              <a:off x="701634" y="4743103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CA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0F3E2E-B03D-F8BA-3189-EAF18602E1D4}"/>
                </a:ext>
              </a:extLst>
            </p:cNvPr>
            <p:cNvSpPr txBox="1"/>
            <p:nvPr/>
          </p:nvSpPr>
          <p:spPr>
            <a:xfrm>
              <a:off x="1141841" y="5227013"/>
              <a:ext cx="9762994" cy="1161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/>
                <a:t>小鼠大脑奖励系统的性别差异</a:t>
              </a:r>
              <a:r>
                <a:rPr lang="en-US" altLang="zh-CN" sz="1600" dirty="0"/>
                <a:t>		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biorxiv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2024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(Submitted to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Cell Chemical Biology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r>
                <a:rPr lang="zh-CN" sz="1600" dirty="0"/>
                <a:t>胶质母细胞瘤</a:t>
              </a:r>
              <a:r>
                <a:rPr lang="zh-CN" altLang="en-US" sz="1600" dirty="0"/>
                <a:t>干细胞生长</a:t>
              </a:r>
              <a:r>
                <a:rPr lang="en-US" altLang="zh-CN" sz="1600" dirty="0"/>
                <a:t>	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Zhao, </a:t>
              </a:r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Qiu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Yang, …, 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Nature Cancer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2024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人体头发中短期与长期暴露组研究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Chen, Guo, Xing, 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Frontiers in chemistry 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2021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0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76DF8-5209-6A4E-53CA-251820757017}"/>
              </a:ext>
            </a:extLst>
          </p:cNvPr>
          <p:cNvSpPr txBox="1"/>
          <p:nvPr/>
        </p:nvSpPr>
        <p:spPr>
          <a:xfrm>
            <a:off x="3032099" y="742472"/>
            <a:ext cx="4948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开发</a:t>
            </a:r>
            <a:r>
              <a:rPr lang="zh-CN" altLang="en-US" sz="200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GLOMMA</a:t>
            </a:r>
            <a:r>
              <a:rPr lang="zh-CN" altLang="en-US" sz="20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zh-CN" sz="20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肿瘤代谢微环境检测技术</a:t>
            </a:r>
            <a:r>
              <a:rPr lang="en-US" sz="2000" dirty="0">
                <a:effectLst/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sz="2000" dirty="0">
                <a:effectLst/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endParaRPr lang="en-CA" sz="20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D359D2-6D1A-7FFF-2C67-C2D531BE8969}"/>
              </a:ext>
            </a:extLst>
          </p:cNvPr>
          <p:cNvSpPr/>
          <p:nvPr/>
        </p:nvSpPr>
        <p:spPr>
          <a:xfrm>
            <a:off x="5608409" y="4645240"/>
            <a:ext cx="5157617" cy="2845494"/>
          </a:xfrm>
          <a:prstGeom prst="roundRect">
            <a:avLst>
              <a:gd name="adj" fmla="val 43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5F94DB-AD62-A8B5-A7A8-5E4DA73DA7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2438" y="5618372"/>
            <a:ext cx="1436480" cy="141680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955095-045F-6B5F-1EFA-B15BE93CD318}"/>
              </a:ext>
            </a:extLst>
          </p:cNvPr>
          <p:cNvSpPr/>
          <p:nvPr/>
        </p:nvSpPr>
        <p:spPr>
          <a:xfrm>
            <a:off x="225491" y="4664275"/>
            <a:ext cx="5157617" cy="2826459"/>
          </a:xfrm>
          <a:prstGeom prst="roundRect">
            <a:avLst>
              <a:gd name="adj" fmla="val 43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Rounded Rectangle 2075">
            <a:extLst>
              <a:ext uri="{FF2B5EF4-FFF2-40B4-BE49-F238E27FC236}">
                <a16:creationId xmlns:a16="http://schemas.microsoft.com/office/drawing/2014/main" id="{39212F8A-3AC3-FE33-49D2-734ADD5CDDA8}"/>
              </a:ext>
            </a:extLst>
          </p:cNvPr>
          <p:cNvSpPr/>
          <p:nvPr/>
        </p:nvSpPr>
        <p:spPr>
          <a:xfrm>
            <a:off x="5636202" y="1337278"/>
            <a:ext cx="5157617" cy="3051208"/>
          </a:xfrm>
          <a:prstGeom prst="roundRect">
            <a:avLst>
              <a:gd name="adj" fmla="val 43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145A15D6-CA2E-F270-5C33-BFD00866D378}"/>
              </a:ext>
            </a:extLst>
          </p:cNvPr>
          <p:cNvSpPr/>
          <p:nvPr/>
        </p:nvSpPr>
        <p:spPr>
          <a:xfrm>
            <a:off x="219169" y="1318661"/>
            <a:ext cx="5157617" cy="3051208"/>
          </a:xfrm>
          <a:prstGeom prst="roundRect">
            <a:avLst>
              <a:gd name="adj" fmla="val 43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E14B4-7984-002E-FCE5-F61399FB2E7C}"/>
              </a:ext>
            </a:extLst>
          </p:cNvPr>
          <p:cNvSpPr txBox="1"/>
          <p:nvPr/>
        </p:nvSpPr>
        <p:spPr>
          <a:xfrm>
            <a:off x="313375" y="147197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步骤一</a:t>
            </a:r>
            <a:r>
              <a:rPr lang="zh-CN" alt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肿瘤代谢微环境空间采样</a:t>
            </a:r>
            <a:endParaRPr lang="en-CA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031A05-2678-1F49-6DD3-DA458D7AA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0" t="20618" r="76491" b="55931"/>
          <a:stretch/>
        </p:blipFill>
        <p:spPr>
          <a:xfrm>
            <a:off x="219169" y="2149168"/>
            <a:ext cx="1859281" cy="1828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27C8CB-A1EC-9797-1656-0B7C6C9FF37C}"/>
              </a:ext>
            </a:extLst>
          </p:cNvPr>
          <p:cNvSpPr txBox="1"/>
          <p:nvPr/>
        </p:nvSpPr>
        <p:spPr>
          <a:xfrm>
            <a:off x="2104748" y="291369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-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液相提取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1ABA8-DA8F-ED71-BF60-C4A4D3630C69}"/>
              </a:ext>
            </a:extLst>
          </p:cNvPr>
          <p:cNvSpPr txBox="1"/>
          <p:nvPr/>
        </p:nvSpPr>
        <p:spPr>
          <a:xfrm>
            <a:off x="2104748" y="1920870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固相微提取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：径向取样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B0C908-0A94-EE37-6D0F-5B76D0A1D305}"/>
              </a:ext>
            </a:extLst>
          </p:cNvPr>
          <p:cNvCxnSpPr>
            <a:cxnSpLocks/>
          </p:cNvCxnSpPr>
          <p:nvPr/>
        </p:nvCxnSpPr>
        <p:spPr>
          <a:xfrm flipV="1">
            <a:off x="1136777" y="2400049"/>
            <a:ext cx="608070" cy="57903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9406A2C-841F-35BE-D40C-349D68F17F57}"/>
              </a:ext>
            </a:extLst>
          </p:cNvPr>
          <p:cNvSpPr/>
          <p:nvPr/>
        </p:nvSpPr>
        <p:spPr>
          <a:xfrm>
            <a:off x="1647704" y="2313671"/>
            <a:ext cx="176356" cy="17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94DC67-9B38-6610-C1D8-EE4D784BFBD4}"/>
              </a:ext>
            </a:extLst>
          </p:cNvPr>
          <p:cNvCxnSpPr>
            <a:cxnSpLocks/>
          </p:cNvCxnSpPr>
          <p:nvPr/>
        </p:nvCxnSpPr>
        <p:spPr>
          <a:xfrm>
            <a:off x="2700607" y="2364455"/>
            <a:ext cx="165482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B14E53-25EE-BA5D-CCCB-BED5A959FFDF}"/>
              </a:ext>
            </a:extLst>
          </p:cNvPr>
          <p:cNvSpPr/>
          <p:nvPr/>
        </p:nvSpPr>
        <p:spPr>
          <a:xfrm>
            <a:off x="2581510" y="2276277"/>
            <a:ext cx="176356" cy="17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57FDC8-33C6-B30F-EC0C-D8E425FBAFC3}"/>
              </a:ext>
            </a:extLst>
          </p:cNvPr>
          <p:cNvSpPr/>
          <p:nvPr/>
        </p:nvSpPr>
        <p:spPr>
          <a:xfrm>
            <a:off x="968288" y="2204026"/>
            <a:ext cx="968796" cy="843830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A45939-9846-8B4E-C552-418EA4535003}"/>
              </a:ext>
            </a:extLst>
          </p:cNvPr>
          <p:cNvCxnSpPr>
            <a:cxnSpLocks/>
          </p:cNvCxnSpPr>
          <p:nvPr/>
        </p:nvCxnSpPr>
        <p:spPr>
          <a:xfrm>
            <a:off x="2054386" y="2374517"/>
            <a:ext cx="267708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4E3756-D17B-8B2A-EF55-96ACC99A3E76}"/>
              </a:ext>
            </a:extLst>
          </p:cNvPr>
          <p:cNvSpPr txBox="1"/>
          <p:nvPr/>
        </p:nvSpPr>
        <p:spPr>
          <a:xfrm>
            <a:off x="4004996" y="244409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内部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626B53-FEE7-4308-5C37-E679A66F990B}"/>
              </a:ext>
            </a:extLst>
          </p:cNvPr>
          <p:cNvSpPr txBox="1"/>
          <p:nvPr/>
        </p:nvSpPr>
        <p:spPr>
          <a:xfrm>
            <a:off x="2529367" y="244409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外部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7C6873-4272-030D-C742-22977B28B3C8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3124402" y="2613371"/>
            <a:ext cx="880594" cy="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F2F4EA-8F34-E972-2013-17539277BEAE}"/>
              </a:ext>
            </a:extLst>
          </p:cNvPr>
          <p:cNvSpPr txBox="1"/>
          <p:nvPr/>
        </p:nvSpPr>
        <p:spPr>
          <a:xfrm>
            <a:off x="2524408" y="3286220"/>
            <a:ext cx="1677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外周血</a:t>
            </a:r>
            <a:endParaRPr lang="en-US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神经</a:t>
            </a:r>
            <a:endParaRPr lang="en-US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正常组织</a:t>
            </a:r>
            <a:endParaRPr lang="en-US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癌变组织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472317B6-66D5-2DAC-9568-9D9F2713E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58" t="23166" r="48453" b="54445"/>
          <a:stretch/>
        </p:blipFill>
        <p:spPr>
          <a:xfrm>
            <a:off x="5965040" y="3006347"/>
            <a:ext cx="685638" cy="10977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DB6BF6-BD0F-4C3A-6276-E74FF6BE36C0}"/>
              </a:ext>
            </a:extLst>
          </p:cNvPr>
          <p:cNvSpPr txBox="1"/>
          <p:nvPr/>
        </p:nvSpPr>
        <p:spPr>
          <a:xfrm>
            <a:off x="6571104" y="342504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液相色谱参数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8EC240-76DE-C22B-A4EB-30E4C736290A}"/>
              </a:ext>
            </a:extLst>
          </p:cNvPr>
          <p:cNvSpPr txBox="1"/>
          <p:nvPr/>
        </p:nvSpPr>
        <p:spPr>
          <a:xfrm>
            <a:off x="9378062" y="34291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质谱参数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371BC4-AB4B-CEB0-E3D5-87C132C10E14}"/>
              </a:ext>
            </a:extLst>
          </p:cNvPr>
          <p:cNvSpPr txBox="1"/>
          <p:nvPr/>
        </p:nvSpPr>
        <p:spPr>
          <a:xfrm>
            <a:off x="6572999" y="3773303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(p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, p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, …, p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m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)</a:t>
            </a:r>
            <a:endParaRPr lang="en-CA" sz="1400" dirty="0"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4BB04648-A26A-70E7-7B98-BB91A0765B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398" t="23166" r="22672" b="54445"/>
          <a:stretch/>
        </p:blipFill>
        <p:spPr>
          <a:xfrm>
            <a:off x="8093330" y="3006346"/>
            <a:ext cx="1396003" cy="109774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E0C1EBC-FCF0-79DE-6365-D646DC164294}"/>
              </a:ext>
            </a:extLst>
          </p:cNvPr>
          <p:cNvSpPr txBox="1"/>
          <p:nvPr/>
        </p:nvSpPr>
        <p:spPr>
          <a:xfrm>
            <a:off x="9340894" y="3773303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(q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, q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, …, </a:t>
            </a:r>
            <a:r>
              <a:rPr lang="en-US" sz="14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q</a:t>
            </a:r>
            <a:r>
              <a:rPr lang="en-US" sz="1400" baseline="-250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n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)</a:t>
            </a:r>
            <a:endParaRPr lang="en-CA" sz="1400" dirty="0"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DA338DA-FD3F-98EF-A15F-57FE3FFBD0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68636" y="5687066"/>
            <a:ext cx="1436480" cy="14168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7E86F7E-2B37-6FD2-BE5B-B7198ABFFE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89491" y="5705848"/>
            <a:ext cx="1436480" cy="141680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F95F5E6-403B-7AC0-48D5-C81C0226DADD}"/>
              </a:ext>
            </a:extLst>
          </p:cNvPr>
          <p:cNvSpPr txBox="1"/>
          <p:nvPr/>
        </p:nvSpPr>
        <p:spPr>
          <a:xfrm>
            <a:off x="6194394" y="5367294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代谢物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1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CA9746-0BBD-5623-9AE1-8F7EF84D3675}"/>
              </a:ext>
            </a:extLst>
          </p:cNvPr>
          <p:cNvSpPr txBox="1"/>
          <p:nvPr/>
        </p:nvSpPr>
        <p:spPr>
          <a:xfrm>
            <a:off x="7487801" y="5347974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代谢物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2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8A3E29CD-73B4-F249-3B5A-BF6B67F0E3E5}"/>
              </a:ext>
            </a:extLst>
          </p:cNvPr>
          <p:cNvSpPr txBox="1"/>
          <p:nvPr/>
        </p:nvSpPr>
        <p:spPr>
          <a:xfrm>
            <a:off x="8853977" y="5347974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代谢物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3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0CC2D7AE-0428-6709-F367-72250F94055E}"/>
              </a:ext>
            </a:extLst>
          </p:cNvPr>
          <p:cNvSpPr txBox="1"/>
          <p:nvPr/>
        </p:nvSpPr>
        <p:spPr>
          <a:xfrm>
            <a:off x="10167611" y="6124928"/>
            <a:ext cx="4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...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51" name="Freeform 2050">
            <a:extLst>
              <a:ext uri="{FF2B5EF4-FFF2-40B4-BE49-F238E27FC236}">
                <a16:creationId xmlns:a16="http://schemas.microsoft.com/office/drawing/2014/main" id="{80ADC69C-74E0-6D6C-6179-1B2CF3A0A840}"/>
              </a:ext>
            </a:extLst>
          </p:cNvPr>
          <p:cNvSpPr/>
          <p:nvPr/>
        </p:nvSpPr>
        <p:spPr>
          <a:xfrm>
            <a:off x="6213202" y="5790295"/>
            <a:ext cx="936952" cy="813748"/>
          </a:xfrm>
          <a:custGeom>
            <a:avLst/>
            <a:gdLst>
              <a:gd name="connsiteX0" fmla="*/ 947052 w 989582"/>
              <a:gd name="connsiteY0" fmla="*/ 233916 h 861237"/>
              <a:gd name="connsiteX1" fmla="*/ 893889 w 989582"/>
              <a:gd name="connsiteY1" fmla="*/ 212651 h 861237"/>
              <a:gd name="connsiteX2" fmla="*/ 872624 w 989582"/>
              <a:gd name="connsiteY2" fmla="*/ 180753 h 861237"/>
              <a:gd name="connsiteX3" fmla="*/ 808829 w 989582"/>
              <a:gd name="connsiteY3" fmla="*/ 159488 h 861237"/>
              <a:gd name="connsiteX4" fmla="*/ 776931 w 989582"/>
              <a:gd name="connsiteY4" fmla="*/ 148855 h 861237"/>
              <a:gd name="connsiteX5" fmla="*/ 745034 w 989582"/>
              <a:gd name="connsiteY5" fmla="*/ 138223 h 861237"/>
              <a:gd name="connsiteX6" fmla="*/ 723768 w 989582"/>
              <a:gd name="connsiteY6" fmla="*/ 116958 h 861237"/>
              <a:gd name="connsiteX7" fmla="*/ 659973 w 989582"/>
              <a:gd name="connsiteY7" fmla="*/ 74428 h 861237"/>
              <a:gd name="connsiteX8" fmla="*/ 638708 w 989582"/>
              <a:gd name="connsiteY8" fmla="*/ 42530 h 861237"/>
              <a:gd name="connsiteX9" fmla="*/ 574913 w 989582"/>
              <a:gd name="connsiteY9" fmla="*/ 21265 h 861237"/>
              <a:gd name="connsiteX10" fmla="*/ 500485 w 989582"/>
              <a:gd name="connsiteY10" fmla="*/ 0 h 861237"/>
              <a:gd name="connsiteX11" fmla="*/ 319731 w 989582"/>
              <a:gd name="connsiteY11" fmla="*/ 21265 h 861237"/>
              <a:gd name="connsiteX12" fmla="*/ 266568 w 989582"/>
              <a:gd name="connsiteY12" fmla="*/ 31897 h 861237"/>
              <a:gd name="connsiteX13" fmla="*/ 202773 w 989582"/>
              <a:gd name="connsiteY13" fmla="*/ 53162 h 861237"/>
              <a:gd name="connsiteX14" fmla="*/ 181508 w 989582"/>
              <a:gd name="connsiteY14" fmla="*/ 74428 h 861237"/>
              <a:gd name="connsiteX15" fmla="*/ 117713 w 989582"/>
              <a:gd name="connsiteY15" fmla="*/ 116958 h 861237"/>
              <a:gd name="connsiteX16" fmla="*/ 107080 w 989582"/>
              <a:gd name="connsiteY16" fmla="*/ 148855 h 861237"/>
              <a:gd name="connsiteX17" fmla="*/ 64550 w 989582"/>
              <a:gd name="connsiteY17" fmla="*/ 202018 h 861237"/>
              <a:gd name="connsiteX18" fmla="*/ 43285 w 989582"/>
              <a:gd name="connsiteY18" fmla="*/ 265814 h 861237"/>
              <a:gd name="connsiteX19" fmla="*/ 22020 w 989582"/>
              <a:gd name="connsiteY19" fmla="*/ 329609 h 861237"/>
              <a:gd name="connsiteX20" fmla="*/ 11387 w 989582"/>
              <a:gd name="connsiteY20" fmla="*/ 361507 h 861237"/>
              <a:gd name="connsiteX21" fmla="*/ 11387 w 989582"/>
              <a:gd name="connsiteY21" fmla="*/ 563525 h 861237"/>
              <a:gd name="connsiteX22" fmla="*/ 22020 w 989582"/>
              <a:gd name="connsiteY22" fmla="*/ 627321 h 861237"/>
              <a:gd name="connsiteX23" fmla="*/ 149610 w 989582"/>
              <a:gd name="connsiteY23" fmla="*/ 691116 h 861237"/>
              <a:gd name="connsiteX24" fmla="*/ 181508 w 989582"/>
              <a:gd name="connsiteY24" fmla="*/ 701749 h 861237"/>
              <a:gd name="connsiteX25" fmla="*/ 213406 w 989582"/>
              <a:gd name="connsiteY25" fmla="*/ 712381 h 861237"/>
              <a:gd name="connsiteX26" fmla="*/ 245303 w 989582"/>
              <a:gd name="connsiteY26" fmla="*/ 733646 h 861237"/>
              <a:gd name="connsiteX27" fmla="*/ 309099 w 989582"/>
              <a:gd name="connsiteY27" fmla="*/ 754911 h 861237"/>
              <a:gd name="connsiteX28" fmla="*/ 479220 w 989582"/>
              <a:gd name="connsiteY28" fmla="*/ 786809 h 861237"/>
              <a:gd name="connsiteX29" fmla="*/ 543015 w 989582"/>
              <a:gd name="connsiteY29" fmla="*/ 808074 h 861237"/>
              <a:gd name="connsiteX30" fmla="*/ 638708 w 989582"/>
              <a:gd name="connsiteY30" fmla="*/ 861237 h 861237"/>
              <a:gd name="connsiteX31" fmla="*/ 702503 w 989582"/>
              <a:gd name="connsiteY31" fmla="*/ 829339 h 861237"/>
              <a:gd name="connsiteX32" fmla="*/ 723768 w 989582"/>
              <a:gd name="connsiteY32" fmla="*/ 797442 h 861237"/>
              <a:gd name="connsiteX33" fmla="*/ 798196 w 989582"/>
              <a:gd name="connsiteY33" fmla="*/ 776176 h 861237"/>
              <a:gd name="connsiteX34" fmla="*/ 861992 w 989582"/>
              <a:gd name="connsiteY34" fmla="*/ 744279 h 861237"/>
              <a:gd name="connsiteX35" fmla="*/ 893889 w 989582"/>
              <a:gd name="connsiteY35" fmla="*/ 723014 h 861237"/>
              <a:gd name="connsiteX36" fmla="*/ 915154 w 989582"/>
              <a:gd name="connsiteY36" fmla="*/ 691116 h 861237"/>
              <a:gd name="connsiteX37" fmla="*/ 957685 w 989582"/>
              <a:gd name="connsiteY37" fmla="*/ 637953 h 861237"/>
              <a:gd name="connsiteX38" fmla="*/ 989582 w 989582"/>
              <a:gd name="connsiteY38" fmla="*/ 478465 h 861237"/>
              <a:gd name="connsiteX39" fmla="*/ 978950 w 989582"/>
              <a:gd name="connsiteY39" fmla="*/ 414669 h 861237"/>
              <a:gd name="connsiteX40" fmla="*/ 957685 w 989582"/>
              <a:gd name="connsiteY40" fmla="*/ 308344 h 861237"/>
              <a:gd name="connsiteX41" fmla="*/ 936420 w 989582"/>
              <a:gd name="connsiteY41" fmla="*/ 276446 h 861237"/>
              <a:gd name="connsiteX42" fmla="*/ 947052 w 989582"/>
              <a:gd name="connsiteY42" fmla="*/ 233916 h 86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89582" h="861237">
                <a:moveTo>
                  <a:pt x="947052" y="233916"/>
                </a:moveTo>
                <a:cubicBezTo>
                  <a:pt x="939964" y="223284"/>
                  <a:pt x="909420" y="223745"/>
                  <a:pt x="893889" y="212651"/>
                </a:cubicBezTo>
                <a:cubicBezTo>
                  <a:pt x="883490" y="205223"/>
                  <a:pt x="883460" y="187526"/>
                  <a:pt x="872624" y="180753"/>
                </a:cubicBezTo>
                <a:cubicBezTo>
                  <a:pt x="853616" y="168873"/>
                  <a:pt x="830094" y="166576"/>
                  <a:pt x="808829" y="159488"/>
                </a:cubicBezTo>
                <a:lnTo>
                  <a:pt x="776931" y="148855"/>
                </a:lnTo>
                <a:lnTo>
                  <a:pt x="745034" y="138223"/>
                </a:lnTo>
                <a:cubicBezTo>
                  <a:pt x="737945" y="131135"/>
                  <a:pt x="731788" y="122973"/>
                  <a:pt x="723768" y="116958"/>
                </a:cubicBezTo>
                <a:cubicBezTo>
                  <a:pt x="703322" y="101624"/>
                  <a:pt x="659973" y="74428"/>
                  <a:pt x="659973" y="74428"/>
                </a:cubicBezTo>
                <a:cubicBezTo>
                  <a:pt x="652885" y="63795"/>
                  <a:pt x="649544" y="49303"/>
                  <a:pt x="638708" y="42530"/>
                </a:cubicBezTo>
                <a:cubicBezTo>
                  <a:pt x="619700" y="30650"/>
                  <a:pt x="596659" y="26702"/>
                  <a:pt x="574913" y="21265"/>
                </a:cubicBezTo>
                <a:cubicBezTo>
                  <a:pt x="521509" y="7914"/>
                  <a:pt x="546245" y="15253"/>
                  <a:pt x="500485" y="0"/>
                </a:cubicBezTo>
                <a:cubicBezTo>
                  <a:pt x="393034" y="9768"/>
                  <a:pt x="405082" y="5747"/>
                  <a:pt x="319731" y="21265"/>
                </a:cubicBezTo>
                <a:cubicBezTo>
                  <a:pt x="301951" y="24498"/>
                  <a:pt x="284003" y="27142"/>
                  <a:pt x="266568" y="31897"/>
                </a:cubicBezTo>
                <a:cubicBezTo>
                  <a:pt x="244943" y="37795"/>
                  <a:pt x="202773" y="53162"/>
                  <a:pt x="202773" y="53162"/>
                </a:cubicBezTo>
                <a:cubicBezTo>
                  <a:pt x="195685" y="60251"/>
                  <a:pt x="189528" y="68413"/>
                  <a:pt x="181508" y="74428"/>
                </a:cubicBezTo>
                <a:cubicBezTo>
                  <a:pt x="161062" y="89763"/>
                  <a:pt x="117713" y="116958"/>
                  <a:pt x="117713" y="116958"/>
                </a:cubicBezTo>
                <a:cubicBezTo>
                  <a:pt x="114169" y="127590"/>
                  <a:pt x="112846" y="139245"/>
                  <a:pt x="107080" y="148855"/>
                </a:cubicBezTo>
                <a:cubicBezTo>
                  <a:pt x="69212" y="211968"/>
                  <a:pt x="101022" y="119956"/>
                  <a:pt x="64550" y="202018"/>
                </a:cubicBezTo>
                <a:cubicBezTo>
                  <a:pt x="55446" y="222502"/>
                  <a:pt x="50374" y="244549"/>
                  <a:pt x="43285" y="265814"/>
                </a:cubicBezTo>
                <a:lnTo>
                  <a:pt x="22020" y="329609"/>
                </a:lnTo>
                <a:lnTo>
                  <a:pt x="11387" y="361507"/>
                </a:lnTo>
                <a:cubicBezTo>
                  <a:pt x="-3882" y="468385"/>
                  <a:pt x="-3711" y="427647"/>
                  <a:pt x="11387" y="563525"/>
                </a:cubicBezTo>
                <a:cubicBezTo>
                  <a:pt x="13768" y="584952"/>
                  <a:pt x="9657" y="609659"/>
                  <a:pt x="22020" y="627321"/>
                </a:cubicBezTo>
                <a:cubicBezTo>
                  <a:pt x="47112" y="663167"/>
                  <a:pt x="111871" y="678536"/>
                  <a:pt x="149610" y="691116"/>
                </a:cubicBezTo>
                <a:lnTo>
                  <a:pt x="181508" y="701749"/>
                </a:lnTo>
                <a:lnTo>
                  <a:pt x="213406" y="712381"/>
                </a:lnTo>
                <a:cubicBezTo>
                  <a:pt x="224038" y="719469"/>
                  <a:pt x="233626" y="728456"/>
                  <a:pt x="245303" y="733646"/>
                </a:cubicBezTo>
                <a:cubicBezTo>
                  <a:pt x="265787" y="742750"/>
                  <a:pt x="286988" y="751226"/>
                  <a:pt x="309099" y="754911"/>
                </a:cubicBezTo>
                <a:cubicBezTo>
                  <a:pt x="347720" y="761348"/>
                  <a:pt x="453733" y="778313"/>
                  <a:pt x="479220" y="786809"/>
                </a:cubicBezTo>
                <a:lnTo>
                  <a:pt x="543015" y="808074"/>
                </a:lnTo>
                <a:cubicBezTo>
                  <a:pt x="616135" y="856821"/>
                  <a:pt x="582564" y="842522"/>
                  <a:pt x="638708" y="861237"/>
                </a:cubicBezTo>
                <a:cubicBezTo>
                  <a:pt x="664651" y="852589"/>
                  <a:pt x="681891" y="849951"/>
                  <a:pt x="702503" y="829339"/>
                </a:cubicBezTo>
                <a:cubicBezTo>
                  <a:pt x="711539" y="820303"/>
                  <a:pt x="713790" y="805425"/>
                  <a:pt x="723768" y="797442"/>
                </a:cubicBezTo>
                <a:cubicBezTo>
                  <a:pt x="730702" y="791895"/>
                  <a:pt x="795417" y="776871"/>
                  <a:pt x="798196" y="776176"/>
                </a:cubicBezTo>
                <a:cubicBezTo>
                  <a:pt x="889616" y="715230"/>
                  <a:pt x="773946" y="788302"/>
                  <a:pt x="861992" y="744279"/>
                </a:cubicBezTo>
                <a:cubicBezTo>
                  <a:pt x="873422" y="738564"/>
                  <a:pt x="883257" y="730102"/>
                  <a:pt x="893889" y="723014"/>
                </a:cubicBezTo>
                <a:cubicBezTo>
                  <a:pt x="900977" y="712381"/>
                  <a:pt x="907171" y="701095"/>
                  <a:pt x="915154" y="691116"/>
                </a:cubicBezTo>
                <a:cubicBezTo>
                  <a:pt x="975757" y="615363"/>
                  <a:pt x="892234" y="736131"/>
                  <a:pt x="957685" y="637953"/>
                </a:cubicBezTo>
                <a:cubicBezTo>
                  <a:pt x="989099" y="543711"/>
                  <a:pt x="976475" y="596436"/>
                  <a:pt x="989582" y="478465"/>
                </a:cubicBezTo>
                <a:cubicBezTo>
                  <a:pt x="986038" y="457200"/>
                  <a:pt x="982228" y="435977"/>
                  <a:pt x="978950" y="414669"/>
                </a:cubicBezTo>
                <a:cubicBezTo>
                  <a:pt x="974597" y="386376"/>
                  <a:pt x="972724" y="338423"/>
                  <a:pt x="957685" y="308344"/>
                </a:cubicBezTo>
                <a:cubicBezTo>
                  <a:pt x="951970" y="296914"/>
                  <a:pt x="944403" y="286425"/>
                  <a:pt x="936420" y="276446"/>
                </a:cubicBezTo>
                <a:cubicBezTo>
                  <a:pt x="912648" y="246731"/>
                  <a:pt x="954140" y="244548"/>
                  <a:pt x="947052" y="233916"/>
                </a:cubicBez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50000"/>
                </a:srgbClr>
              </a:gs>
              <a:gs pos="45000">
                <a:srgbClr val="FF7E79">
                  <a:alpha val="50000"/>
                </a:srgbClr>
              </a:gs>
              <a:gs pos="100000">
                <a:schemeClr val="bg1">
                  <a:lumMod val="93000"/>
                  <a:lumOff val="7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176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053" name="Freeform 2052">
            <a:extLst>
              <a:ext uri="{FF2B5EF4-FFF2-40B4-BE49-F238E27FC236}">
                <a16:creationId xmlns:a16="http://schemas.microsoft.com/office/drawing/2014/main" id="{F56F5CDA-901D-4448-5A45-A9FD4B89DF75}"/>
              </a:ext>
            </a:extLst>
          </p:cNvPr>
          <p:cNvSpPr/>
          <p:nvPr/>
        </p:nvSpPr>
        <p:spPr>
          <a:xfrm>
            <a:off x="7568970" y="5819976"/>
            <a:ext cx="901561" cy="861776"/>
          </a:xfrm>
          <a:custGeom>
            <a:avLst/>
            <a:gdLst>
              <a:gd name="connsiteX0" fmla="*/ 947052 w 989582"/>
              <a:gd name="connsiteY0" fmla="*/ 233916 h 861237"/>
              <a:gd name="connsiteX1" fmla="*/ 893889 w 989582"/>
              <a:gd name="connsiteY1" fmla="*/ 212651 h 861237"/>
              <a:gd name="connsiteX2" fmla="*/ 872624 w 989582"/>
              <a:gd name="connsiteY2" fmla="*/ 180753 h 861237"/>
              <a:gd name="connsiteX3" fmla="*/ 808829 w 989582"/>
              <a:gd name="connsiteY3" fmla="*/ 159488 h 861237"/>
              <a:gd name="connsiteX4" fmla="*/ 776931 w 989582"/>
              <a:gd name="connsiteY4" fmla="*/ 148855 h 861237"/>
              <a:gd name="connsiteX5" fmla="*/ 745034 w 989582"/>
              <a:gd name="connsiteY5" fmla="*/ 138223 h 861237"/>
              <a:gd name="connsiteX6" fmla="*/ 723768 w 989582"/>
              <a:gd name="connsiteY6" fmla="*/ 116958 h 861237"/>
              <a:gd name="connsiteX7" fmla="*/ 659973 w 989582"/>
              <a:gd name="connsiteY7" fmla="*/ 74428 h 861237"/>
              <a:gd name="connsiteX8" fmla="*/ 638708 w 989582"/>
              <a:gd name="connsiteY8" fmla="*/ 42530 h 861237"/>
              <a:gd name="connsiteX9" fmla="*/ 574913 w 989582"/>
              <a:gd name="connsiteY9" fmla="*/ 21265 h 861237"/>
              <a:gd name="connsiteX10" fmla="*/ 500485 w 989582"/>
              <a:gd name="connsiteY10" fmla="*/ 0 h 861237"/>
              <a:gd name="connsiteX11" fmla="*/ 319731 w 989582"/>
              <a:gd name="connsiteY11" fmla="*/ 21265 h 861237"/>
              <a:gd name="connsiteX12" fmla="*/ 266568 w 989582"/>
              <a:gd name="connsiteY12" fmla="*/ 31897 h 861237"/>
              <a:gd name="connsiteX13" fmla="*/ 202773 w 989582"/>
              <a:gd name="connsiteY13" fmla="*/ 53162 h 861237"/>
              <a:gd name="connsiteX14" fmla="*/ 181508 w 989582"/>
              <a:gd name="connsiteY14" fmla="*/ 74428 h 861237"/>
              <a:gd name="connsiteX15" fmla="*/ 117713 w 989582"/>
              <a:gd name="connsiteY15" fmla="*/ 116958 h 861237"/>
              <a:gd name="connsiteX16" fmla="*/ 107080 w 989582"/>
              <a:gd name="connsiteY16" fmla="*/ 148855 h 861237"/>
              <a:gd name="connsiteX17" fmla="*/ 64550 w 989582"/>
              <a:gd name="connsiteY17" fmla="*/ 202018 h 861237"/>
              <a:gd name="connsiteX18" fmla="*/ 43285 w 989582"/>
              <a:gd name="connsiteY18" fmla="*/ 265814 h 861237"/>
              <a:gd name="connsiteX19" fmla="*/ 22020 w 989582"/>
              <a:gd name="connsiteY19" fmla="*/ 329609 h 861237"/>
              <a:gd name="connsiteX20" fmla="*/ 11387 w 989582"/>
              <a:gd name="connsiteY20" fmla="*/ 361507 h 861237"/>
              <a:gd name="connsiteX21" fmla="*/ 11387 w 989582"/>
              <a:gd name="connsiteY21" fmla="*/ 563525 h 861237"/>
              <a:gd name="connsiteX22" fmla="*/ 22020 w 989582"/>
              <a:gd name="connsiteY22" fmla="*/ 627321 h 861237"/>
              <a:gd name="connsiteX23" fmla="*/ 149610 w 989582"/>
              <a:gd name="connsiteY23" fmla="*/ 691116 h 861237"/>
              <a:gd name="connsiteX24" fmla="*/ 181508 w 989582"/>
              <a:gd name="connsiteY24" fmla="*/ 701749 h 861237"/>
              <a:gd name="connsiteX25" fmla="*/ 213406 w 989582"/>
              <a:gd name="connsiteY25" fmla="*/ 712381 h 861237"/>
              <a:gd name="connsiteX26" fmla="*/ 245303 w 989582"/>
              <a:gd name="connsiteY26" fmla="*/ 733646 h 861237"/>
              <a:gd name="connsiteX27" fmla="*/ 309099 w 989582"/>
              <a:gd name="connsiteY27" fmla="*/ 754911 h 861237"/>
              <a:gd name="connsiteX28" fmla="*/ 479220 w 989582"/>
              <a:gd name="connsiteY28" fmla="*/ 786809 h 861237"/>
              <a:gd name="connsiteX29" fmla="*/ 543015 w 989582"/>
              <a:gd name="connsiteY29" fmla="*/ 808074 h 861237"/>
              <a:gd name="connsiteX30" fmla="*/ 638708 w 989582"/>
              <a:gd name="connsiteY30" fmla="*/ 861237 h 861237"/>
              <a:gd name="connsiteX31" fmla="*/ 702503 w 989582"/>
              <a:gd name="connsiteY31" fmla="*/ 829339 h 861237"/>
              <a:gd name="connsiteX32" fmla="*/ 723768 w 989582"/>
              <a:gd name="connsiteY32" fmla="*/ 797442 h 861237"/>
              <a:gd name="connsiteX33" fmla="*/ 798196 w 989582"/>
              <a:gd name="connsiteY33" fmla="*/ 776176 h 861237"/>
              <a:gd name="connsiteX34" fmla="*/ 861992 w 989582"/>
              <a:gd name="connsiteY34" fmla="*/ 744279 h 861237"/>
              <a:gd name="connsiteX35" fmla="*/ 893889 w 989582"/>
              <a:gd name="connsiteY35" fmla="*/ 723014 h 861237"/>
              <a:gd name="connsiteX36" fmla="*/ 915154 w 989582"/>
              <a:gd name="connsiteY36" fmla="*/ 691116 h 861237"/>
              <a:gd name="connsiteX37" fmla="*/ 957685 w 989582"/>
              <a:gd name="connsiteY37" fmla="*/ 637953 h 861237"/>
              <a:gd name="connsiteX38" fmla="*/ 989582 w 989582"/>
              <a:gd name="connsiteY38" fmla="*/ 478465 h 861237"/>
              <a:gd name="connsiteX39" fmla="*/ 978950 w 989582"/>
              <a:gd name="connsiteY39" fmla="*/ 414669 h 861237"/>
              <a:gd name="connsiteX40" fmla="*/ 957685 w 989582"/>
              <a:gd name="connsiteY40" fmla="*/ 308344 h 861237"/>
              <a:gd name="connsiteX41" fmla="*/ 936420 w 989582"/>
              <a:gd name="connsiteY41" fmla="*/ 276446 h 861237"/>
              <a:gd name="connsiteX42" fmla="*/ 947052 w 989582"/>
              <a:gd name="connsiteY42" fmla="*/ 233916 h 86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89582" h="861237">
                <a:moveTo>
                  <a:pt x="947052" y="233916"/>
                </a:moveTo>
                <a:cubicBezTo>
                  <a:pt x="939964" y="223284"/>
                  <a:pt x="909420" y="223745"/>
                  <a:pt x="893889" y="212651"/>
                </a:cubicBezTo>
                <a:cubicBezTo>
                  <a:pt x="883490" y="205223"/>
                  <a:pt x="883460" y="187526"/>
                  <a:pt x="872624" y="180753"/>
                </a:cubicBezTo>
                <a:cubicBezTo>
                  <a:pt x="853616" y="168873"/>
                  <a:pt x="830094" y="166576"/>
                  <a:pt x="808829" y="159488"/>
                </a:cubicBezTo>
                <a:lnTo>
                  <a:pt x="776931" y="148855"/>
                </a:lnTo>
                <a:lnTo>
                  <a:pt x="745034" y="138223"/>
                </a:lnTo>
                <a:cubicBezTo>
                  <a:pt x="737945" y="131135"/>
                  <a:pt x="731788" y="122973"/>
                  <a:pt x="723768" y="116958"/>
                </a:cubicBezTo>
                <a:cubicBezTo>
                  <a:pt x="703322" y="101624"/>
                  <a:pt x="659973" y="74428"/>
                  <a:pt x="659973" y="74428"/>
                </a:cubicBezTo>
                <a:cubicBezTo>
                  <a:pt x="652885" y="63795"/>
                  <a:pt x="649544" y="49303"/>
                  <a:pt x="638708" y="42530"/>
                </a:cubicBezTo>
                <a:cubicBezTo>
                  <a:pt x="619700" y="30650"/>
                  <a:pt x="596659" y="26702"/>
                  <a:pt x="574913" y="21265"/>
                </a:cubicBezTo>
                <a:cubicBezTo>
                  <a:pt x="521509" y="7914"/>
                  <a:pt x="546245" y="15253"/>
                  <a:pt x="500485" y="0"/>
                </a:cubicBezTo>
                <a:cubicBezTo>
                  <a:pt x="393034" y="9768"/>
                  <a:pt x="405082" y="5747"/>
                  <a:pt x="319731" y="21265"/>
                </a:cubicBezTo>
                <a:cubicBezTo>
                  <a:pt x="301951" y="24498"/>
                  <a:pt x="284003" y="27142"/>
                  <a:pt x="266568" y="31897"/>
                </a:cubicBezTo>
                <a:cubicBezTo>
                  <a:pt x="244943" y="37795"/>
                  <a:pt x="202773" y="53162"/>
                  <a:pt x="202773" y="53162"/>
                </a:cubicBezTo>
                <a:cubicBezTo>
                  <a:pt x="195685" y="60251"/>
                  <a:pt x="189528" y="68413"/>
                  <a:pt x="181508" y="74428"/>
                </a:cubicBezTo>
                <a:cubicBezTo>
                  <a:pt x="161062" y="89763"/>
                  <a:pt x="117713" y="116958"/>
                  <a:pt x="117713" y="116958"/>
                </a:cubicBezTo>
                <a:cubicBezTo>
                  <a:pt x="114169" y="127590"/>
                  <a:pt x="112846" y="139245"/>
                  <a:pt x="107080" y="148855"/>
                </a:cubicBezTo>
                <a:cubicBezTo>
                  <a:pt x="69212" y="211968"/>
                  <a:pt x="101022" y="119956"/>
                  <a:pt x="64550" y="202018"/>
                </a:cubicBezTo>
                <a:cubicBezTo>
                  <a:pt x="55446" y="222502"/>
                  <a:pt x="50374" y="244549"/>
                  <a:pt x="43285" y="265814"/>
                </a:cubicBezTo>
                <a:lnTo>
                  <a:pt x="22020" y="329609"/>
                </a:lnTo>
                <a:lnTo>
                  <a:pt x="11387" y="361507"/>
                </a:lnTo>
                <a:cubicBezTo>
                  <a:pt x="-3882" y="468385"/>
                  <a:pt x="-3711" y="427647"/>
                  <a:pt x="11387" y="563525"/>
                </a:cubicBezTo>
                <a:cubicBezTo>
                  <a:pt x="13768" y="584952"/>
                  <a:pt x="9657" y="609659"/>
                  <a:pt x="22020" y="627321"/>
                </a:cubicBezTo>
                <a:cubicBezTo>
                  <a:pt x="47112" y="663167"/>
                  <a:pt x="111871" y="678536"/>
                  <a:pt x="149610" y="691116"/>
                </a:cubicBezTo>
                <a:lnTo>
                  <a:pt x="181508" y="701749"/>
                </a:lnTo>
                <a:lnTo>
                  <a:pt x="213406" y="712381"/>
                </a:lnTo>
                <a:cubicBezTo>
                  <a:pt x="224038" y="719469"/>
                  <a:pt x="233626" y="728456"/>
                  <a:pt x="245303" y="733646"/>
                </a:cubicBezTo>
                <a:cubicBezTo>
                  <a:pt x="265787" y="742750"/>
                  <a:pt x="286988" y="751226"/>
                  <a:pt x="309099" y="754911"/>
                </a:cubicBezTo>
                <a:cubicBezTo>
                  <a:pt x="347720" y="761348"/>
                  <a:pt x="453733" y="778313"/>
                  <a:pt x="479220" y="786809"/>
                </a:cubicBezTo>
                <a:lnTo>
                  <a:pt x="543015" y="808074"/>
                </a:lnTo>
                <a:cubicBezTo>
                  <a:pt x="616135" y="856821"/>
                  <a:pt x="582564" y="842522"/>
                  <a:pt x="638708" y="861237"/>
                </a:cubicBezTo>
                <a:cubicBezTo>
                  <a:pt x="664651" y="852589"/>
                  <a:pt x="681891" y="849951"/>
                  <a:pt x="702503" y="829339"/>
                </a:cubicBezTo>
                <a:cubicBezTo>
                  <a:pt x="711539" y="820303"/>
                  <a:pt x="713790" y="805425"/>
                  <a:pt x="723768" y="797442"/>
                </a:cubicBezTo>
                <a:cubicBezTo>
                  <a:pt x="730702" y="791895"/>
                  <a:pt x="795417" y="776871"/>
                  <a:pt x="798196" y="776176"/>
                </a:cubicBezTo>
                <a:cubicBezTo>
                  <a:pt x="889616" y="715230"/>
                  <a:pt x="773946" y="788302"/>
                  <a:pt x="861992" y="744279"/>
                </a:cubicBezTo>
                <a:cubicBezTo>
                  <a:pt x="873422" y="738564"/>
                  <a:pt x="883257" y="730102"/>
                  <a:pt x="893889" y="723014"/>
                </a:cubicBezTo>
                <a:cubicBezTo>
                  <a:pt x="900977" y="712381"/>
                  <a:pt x="907171" y="701095"/>
                  <a:pt x="915154" y="691116"/>
                </a:cubicBezTo>
                <a:cubicBezTo>
                  <a:pt x="975757" y="615363"/>
                  <a:pt x="892234" y="736131"/>
                  <a:pt x="957685" y="637953"/>
                </a:cubicBezTo>
                <a:cubicBezTo>
                  <a:pt x="989099" y="543711"/>
                  <a:pt x="976475" y="596436"/>
                  <a:pt x="989582" y="478465"/>
                </a:cubicBezTo>
                <a:cubicBezTo>
                  <a:pt x="986038" y="457200"/>
                  <a:pt x="982228" y="435977"/>
                  <a:pt x="978950" y="414669"/>
                </a:cubicBezTo>
                <a:cubicBezTo>
                  <a:pt x="974597" y="386376"/>
                  <a:pt x="972724" y="338423"/>
                  <a:pt x="957685" y="308344"/>
                </a:cubicBezTo>
                <a:cubicBezTo>
                  <a:pt x="951970" y="296914"/>
                  <a:pt x="944403" y="286425"/>
                  <a:pt x="936420" y="276446"/>
                </a:cubicBezTo>
                <a:cubicBezTo>
                  <a:pt x="912648" y="246731"/>
                  <a:pt x="954140" y="244548"/>
                  <a:pt x="947052" y="233916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alpha val="50000"/>
                </a:schemeClr>
              </a:gs>
              <a:gs pos="70000">
                <a:srgbClr val="FF7E79">
                  <a:alpha val="50000"/>
                </a:srgbClr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176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055" name="Freeform 2054">
            <a:extLst>
              <a:ext uri="{FF2B5EF4-FFF2-40B4-BE49-F238E27FC236}">
                <a16:creationId xmlns:a16="http://schemas.microsoft.com/office/drawing/2014/main" id="{BBD99ECD-F034-A92C-C3C1-F4E64B0E85BD}"/>
              </a:ext>
            </a:extLst>
          </p:cNvPr>
          <p:cNvSpPr/>
          <p:nvPr/>
        </p:nvSpPr>
        <p:spPr>
          <a:xfrm>
            <a:off x="8883454" y="5892080"/>
            <a:ext cx="888742" cy="773475"/>
          </a:xfrm>
          <a:custGeom>
            <a:avLst/>
            <a:gdLst>
              <a:gd name="connsiteX0" fmla="*/ 947052 w 989582"/>
              <a:gd name="connsiteY0" fmla="*/ 233916 h 861237"/>
              <a:gd name="connsiteX1" fmla="*/ 893889 w 989582"/>
              <a:gd name="connsiteY1" fmla="*/ 212651 h 861237"/>
              <a:gd name="connsiteX2" fmla="*/ 872624 w 989582"/>
              <a:gd name="connsiteY2" fmla="*/ 180753 h 861237"/>
              <a:gd name="connsiteX3" fmla="*/ 808829 w 989582"/>
              <a:gd name="connsiteY3" fmla="*/ 159488 h 861237"/>
              <a:gd name="connsiteX4" fmla="*/ 776931 w 989582"/>
              <a:gd name="connsiteY4" fmla="*/ 148855 h 861237"/>
              <a:gd name="connsiteX5" fmla="*/ 745034 w 989582"/>
              <a:gd name="connsiteY5" fmla="*/ 138223 h 861237"/>
              <a:gd name="connsiteX6" fmla="*/ 723768 w 989582"/>
              <a:gd name="connsiteY6" fmla="*/ 116958 h 861237"/>
              <a:gd name="connsiteX7" fmla="*/ 659973 w 989582"/>
              <a:gd name="connsiteY7" fmla="*/ 74428 h 861237"/>
              <a:gd name="connsiteX8" fmla="*/ 638708 w 989582"/>
              <a:gd name="connsiteY8" fmla="*/ 42530 h 861237"/>
              <a:gd name="connsiteX9" fmla="*/ 574913 w 989582"/>
              <a:gd name="connsiteY9" fmla="*/ 21265 h 861237"/>
              <a:gd name="connsiteX10" fmla="*/ 500485 w 989582"/>
              <a:gd name="connsiteY10" fmla="*/ 0 h 861237"/>
              <a:gd name="connsiteX11" fmla="*/ 319731 w 989582"/>
              <a:gd name="connsiteY11" fmla="*/ 21265 h 861237"/>
              <a:gd name="connsiteX12" fmla="*/ 266568 w 989582"/>
              <a:gd name="connsiteY12" fmla="*/ 31897 h 861237"/>
              <a:gd name="connsiteX13" fmla="*/ 202773 w 989582"/>
              <a:gd name="connsiteY13" fmla="*/ 53162 h 861237"/>
              <a:gd name="connsiteX14" fmla="*/ 181508 w 989582"/>
              <a:gd name="connsiteY14" fmla="*/ 74428 h 861237"/>
              <a:gd name="connsiteX15" fmla="*/ 117713 w 989582"/>
              <a:gd name="connsiteY15" fmla="*/ 116958 h 861237"/>
              <a:gd name="connsiteX16" fmla="*/ 107080 w 989582"/>
              <a:gd name="connsiteY16" fmla="*/ 148855 h 861237"/>
              <a:gd name="connsiteX17" fmla="*/ 64550 w 989582"/>
              <a:gd name="connsiteY17" fmla="*/ 202018 h 861237"/>
              <a:gd name="connsiteX18" fmla="*/ 43285 w 989582"/>
              <a:gd name="connsiteY18" fmla="*/ 265814 h 861237"/>
              <a:gd name="connsiteX19" fmla="*/ 22020 w 989582"/>
              <a:gd name="connsiteY19" fmla="*/ 329609 h 861237"/>
              <a:gd name="connsiteX20" fmla="*/ 11387 w 989582"/>
              <a:gd name="connsiteY20" fmla="*/ 361507 h 861237"/>
              <a:gd name="connsiteX21" fmla="*/ 11387 w 989582"/>
              <a:gd name="connsiteY21" fmla="*/ 563525 h 861237"/>
              <a:gd name="connsiteX22" fmla="*/ 22020 w 989582"/>
              <a:gd name="connsiteY22" fmla="*/ 627321 h 861237"/>
              <a:gd name="connsiteX23" fmla="*/ 149610 w 989582"/>
              <a:gd name="connsiteY23" fmla="*/ 691116 h 861237"/>
              <a:gd name="connsiteX24" fmla="*/ 181508 w 989582"/>
              <a:gd name="connsiteY24" fmla="*/ 701749 h 861237"/>
              <a:gd name="connsiteX25" fmla="*/ 213406 w 989582"/>
              <a:gd name="connsiteY25" fmla="*/ 712381 h 861237"/>
              <a:gd name="connsiteX26" fmla="*/ 245303 w 989582"/>
              <a:gd name="connsiteY26" fmla="*/ 733646 h 861237"/>
              <a:gd name="connsiteX27" fmla="*/ 309099 w 989582"/>
              <a:gd name="connsiteY27" fmla="*/ 754911 h 861237"/>
              <a:gd name="connsiteX28" fmla="*/ 479220 w 989582"/>
              <a:gd name="connsiteY28" fmla="*/ 786809 h 861237"/>
              <a:gd name="connsiteX29" fmla="*/ 543015 w 989582"/>
              <a:gd name="connsiteY29" fmla="*/ 808074 h 861237"/>
              <a:gd name="connsiteX30" fmla="*/ 638708 w 989582"/>
              <a:gd name="connsiteY30" fmla="*/ 861237 h 861237"/>
              <a:gd name="connsiteX31" fmla="*/ 702503 w 989582"/>
              <a:gd name="connsiteY31" fmla="*/ 829339 h 861237"/>
              <a:gd name="connsiteX32" fmla="*/ 723768 w 989582"/>
              <a:gd name="connsiteY32" fmla="*/ 797442 h 861237"/>
              <a:gd name="connsiteX33" fmla="*/ 798196 w 989582"/>
              <a:gd name="connsiteY33" fmla="*/ 776176 h 861237"/>
              <a:gd name="connsiteX34" fmla="*/ 861992 w 989582"/>
              <a:gd name="connsiteY34" fmla="*/ 744279 h 861237"/>
              <a:gd name="connsiteX35" fmla="*/ 893889 w 989582"/>
              <a:gd name="connsiteY35" fmla="*/ 723014 h 861237"/>
              <a:gd name="connsiteX36" fmla="*/ 915154 w 989582"/>
              <a:gd name="connsiteY36" fmla="*/ 691116 h 861237"/>
              <a:gd name="connsiteX37" fmla="*/ 957685 w 989582"/>
              <a:gd name="connsiteY37" fmla="*/ 637953 h 861237"/>
              <a:gd name="connsiteX38" fmla="*/ 989582 w 989582"/>
              <a:gd name="connsiteY38" fmla="*/ 478465 h 861237"/>
              <a:gd name="connsiteX39" fmla="*/ 978950 w 989582"/>
              <a:gd name="connsiteY39" fmla="*/ 414669 h 861237"/>
              <a:gd name="connsiteX40" fmla="*/ 957685 w 989582"/>
              <a:gd name="connsiteY40" fmla="*/ 308344 h 861237"/>
              <a:gd name="connsiteX41" fmla="*/ 936420 w 989582"/>
              <a:gd name="connsiteY41" fmla="*/ 276446 h 861237"/>
              <a:gd name="connsiteX42" fmla="*/ 947052 w 989582"/>
              <a:gd name="connsiteY42" fmla="*/ 233916 h 86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89582" h="861237">
                <a:moveTo>
                  <a:pt x="947052" y="233916"/>
                </a:moveTo>
                <a:cubicBezTo>
                  <a:pt x="939964" y="223284"/>
                  <a:pt x="909420" y="223745"/>
                  <a:pt x="893889" y="212651"/>
                </a:cubicBezTo>
                <a:cubicBezTo>
                  <a:pt x="883490" y="205223"/>
                  <a:pt x="883460" y="187526"/>
                  <a:pt x="872624" y="180753"/>
                </a:cubicBezTo>
                <a:cubicBezTo>
                  <a:pt x="853616" y="168873"/>
                  <a:pt x="830094" y="166576"/>
                  <a:pt x="808829" y="159488"/>
                </a:cubicBezTo>
                <a:lnTo>
                  <a:pt x="776931" y="148855"/>
                </a:lnTo>
                <a:lnTo>
                  <a:pt x="745034" y="138223"/>
                </a:lnTo>
                <a:cubicBezTo>
                  <a:pt x="737945" y="131135"/>
                  <a:pt x="731788" y="122973"/>
                  <a:pt x="723768" y="116958"/>
                </a:cubicBezTo>
                <a:cubicBezTo>
                  <a:pt x="703322" y="101624"/>
                  <a:pt x="659973" y="74428"/>
                  <a:pt x="659973" y="74428"/>
                </a:cubicBezTo>
                <a:cubicBezTo>
                  <a:pt x="652885" y="63795"/>
                  <a:pt x="649544" y="49303"/>
                  <a:pt x="638708" y="42530"/>
                </a:cubicBezTo>
                <a:cubicBezTo>
                  <a:pt x="619700" y="30650"/>
                  <a:pt x="596659" y="26702"/>
                  <a:pt x="574913" y="21265"/>
                </a:cubicBezTo>
                <a:cubicBezTo>
                  <a:pt x="521509" y="7914"/>
                  <a:pt x="546245" y="15253"/>
                  <a:pt x="500485" y="0"/>
                </a:cubicBezTo>
                <a:cubicBezTo>
                  <a:pt x="393034" y="9768"/>
                  <a:pt x="405082" y="5747"/>
                  <a:pt x="319731" y="21265"/>
                </a:cubicBezTo>
                <a:cubicBezTo>
                  <a:pt x="301951" y="24498"/>
                  <a:pt x="284003" y="27142"/>
                  <a:pt x="266568" y="31897"/>
                </a:cubicBezTo>
                <a:cubicBezTo>
                  <a:pt x="244943" y="37795"/>
                  <a:pt x="202773" y="53162"/>
                  <a:pt x="202773" y="53162"/>
                </a:cubicBezTo>
                <a:cubicBezTo>
                  <a:pt x="195685" y="60251"/>
                  <a:pt x="189528" y="68413"/>
                  <a:pt x="181508" y="74428"/>
                </a:cubicBezTo>
                <a:cubicBezTo>
                  <a:pt x="161062" y="89763"/>
                  <a:pt x="117713" y="116958"/>
                  <a:pt x="117713" y="116958"/>
                </a:cubicBezTo>
                <a:cubicBezTo>
                  <a:pt x="114169" y="127590"/>
                  <a:pt x="112846" y="139245"/>
                  <a:pt x="107080" y="148855"/>
                </a:cubicBezTo>
                <a:cubicBezTo>
                  <a:pt x="69212" y="211968"/>
                  <a:pt x="101022" y="119956"/>
                  <a:pt x="64550" y="202018"/>
                </a:cubicBezTo>
                <a:cubicBezTo>
                  <a:pt x="55446" y="222502"/>
                  <a:pt x="50374" y="244549"/>
                  <a:pt x="43285" y="265814"/>
                </a:cubicBezTo>
                <a:lnTo>
                  <a:pt x="22020" y="329609"/>
                </a:lnTo>
                <a:lnTo>
                  <a:pt x="11387" y="361507"/>
                </a:lnTo>
                <a:cubicBezTo>
                  <a:pt x="-3882" y="468385"/>
                  <a:pt x="-3711" y="427647"/>
                  <a:pt x="11387" y="563525"/>
                </a:cubicBezTo>
                <a:cubicBezTo>
                  <a:pt x="13768" y="584952"/>
                  <a:pt x="9657" y="609659"/>
                  <a:pt x="22020" y="627321"/>
                </a:cubicBezTo>
                <a:cubicBezTo>
                  <a:pt x="47112" y="663167"/>
                  <a:pt x="111871" y="678536"/>
                  <a:pt x="149610" y="691116"/>
                </a:cubicBezTo>
                <a:lnTo>
                  <a:pt x="181508" y="701749"/>
                </a:lnTo>
                <a:lnTo>
                  <a:pt x="213406" y="712381"/>
                </a:lnTo>
                <a:cubicBezTo>
                  <a:pt x="224038" y="719469"/>
                  <a:pt x="233626" y="728456"/>
                  <a:pt x="245303" y="733646"/>
                </a:cubicBezTo>
                <a:cubicBezTo>
                  <a:pt x="265787" y="742750"/>
                  <a:pt x="286988" y="751226"/>
                  <a:pt x="309099" y="754911"/>
                </a:cubicBezTo>
                <a:cubicBezTo>
                  <a:pt x="347720" y="761348"/>
                  <a:pt x="453733" y="778313"/>
                  <a:pt x="479220" y="786809"/>
                </a:cubicBezTo>
                <a:lnTo>
                  <a:pt x="543015" y="808074"/>
                </a:lnTo>
                <a:cubicBezTo>
                  <a:pt x="616135" y="856821"/>
                  <a:pt x="582564" y="842522"/>
                  <a:pt x="638708" y="861237"/>
                </a:cubicBezTo>
                <a:cubicBezTo>
                  <a:pt x="664651" y="852589"/>
                  <a:pt x="681891" y="849951"/>
                  <a:pt x="702503" y="829339"/>
                </a:cubicBezTo>
                <a:cubicBezTo>
                  <a:pt x="711539" y="820303"/>
                  <a:pt x="713790" y="805425"/>
                  <a:pt x="723768" y="797442"/>
                </a:cubicBezTo>
                <a:cubicBezTo>
                  <a:pt x="730702" y="791895"/>
                  <a:pt x="795417" y="776871"/>
                  <a:pt x="798196" y="776176"/>
                </a:cubicBezTo>
                <a:cubicBezTo>
                  <a:pt x="889616" y="715230"/>
                  <a:pt x="773946" y="788302"/>
                  <a:pt x="861992" y="744279"/>
                </a:cubicBezTo>
                <a:cubicBezTo>
                  <a:pt x="873422" y="738564"/>
                  <a:pt x="883257" y="730102"/>
                  <a:pt x="893889" y="723014"/>
                </a:cubicBezTo>
                <a:cubicBezTo>
                  <a:pt x="900977" y="712381"/>
                  <a:pt x="907171" y="701095"/>
                  <a:pt x="915154" y="691116"/>
                </a:cubicBezTo>
                <a:cubicBezTo>
                  <a:pt x="975757" y="615363"/>
                  <a:pt x="892234" y="736131"/>
                  <a:pt x="957685" y="637953"/>
                </a:cubicBezTo>
                <a:cubicBezTo>
                  <a:pt x="989099" y="543711"/>
                  <a:pt x="976475" y="596436"/>
                  <a:pt x="989582" y="478465"/>
                </a:cubicBezTo>
                <a:cubicBezTo>
                  <a:pt x="986038" y="457200"/>
                  <a:pt x="982228" y="435977"/>
                  <a:pt x="978950" y="414669"/>
                </a:cubicBezTo>
                <a:cubicBezTo>
                  <a:pt x="974597" y="386376"/>
                  <a:pt x="972724" y="338423"/>
                  <a:pt x="957685" y="308344"/>
                </a:cubicBezTo>
                <a:cubicBezTo>
                  <a:pt x="951970" y="296914"/>
                  <a:pt x="944403" y="286425"/>
                  <a:pt x="936420" y="276446"/>
                </a:cubicBezTo>
                <a:cubicBezTo>
                  <a:pt x="912648" y="246731"/>
                  <a:pt x="954140" y="244548"/>
                  <a:pt x="947052" y="233916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3000">
                <a:srgbClr val="FF0000"/>
              </a:gs>
              <a:gs pos="58000">
                <a:schemeClr val="bg1">
                  <a:alpha val="50000"/>
                </a:schemeClr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176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059" name="Freeform 2058">
            <a:extLst>
              <a:ext uri="{FF2B5EF4-FFF2-40B4-BE49-F238E27FC236}">
                <a16:creationId xmlns:a16="http://schemas.microsoft.com/office/drawing/2014/main" id="{6B5F74F6-1B48-44A1-6838-5AC4A8DE2062}"/>
              </a:ext>
            </a:extLst>
          </p:cNvPr>
          <p:cNvSpPr/>
          <p:nvPr/>
        </p:nvSpPr>
        <p:spPr>
          <a:xfrm>
            <a:off x="8883454" y="6477161"/>
            <a:ext cx="705067" cy="453092"/>
          </a:xfrm>
          <a:custGeom>
            <a:avLst/>
            <a:gdLst>
              <a:gd name="connsiteX0" fmla="*/ 125361 w 988603"/>
              <a:gd name="connsiteY0" fmla="*/ 1118 h 635299"/>
              <a:gd name="connsiteX1" fmla="*/ 162232 w 988603"/>
              <a:gd name="connsiteY1" fmla="*/ 30615 h 635299"/>
              <a:gd name="connsiteX2" fmla="*/ 176980 w 988603"/>
              <a:gd name="connsiteY2" fmla="*/ 52738 h 635299"/>
              <a:gd name="connsiteX3" fmla="*/ 213851 w 988603"/>
              <a:gd name="connsiteY3" fmla="*/ 82234 h 635299"/>
              <a:gd name="connsiteX4" fmla="*/ 280219 w 988603"/>
              <a:gd name="connsiteY4" fmla="*/ 104357 h 635299"/>
              <a:gd name="connsiteX5" fmla="*/ 302342 w 988603"/>
              <a:gd name="connsiteY5" fmla="*/ 111731 h 635299"/>
              <a:gd name="connsiteX6" fmla="*/ 353961 w 988603"/>
              <a:gd name="connsiteY6" fmla="*/ 119105 h 635299"/>
              <a:gd name="connsiteX7" fmla="*/ 435077 w 988603"/>
              <a:gd name="connsiteY7" fmla="*/ 141228 h 635299"/>
              <a:gd name="connsiteX8" fmla="*/ 494071 w 988603"/>
              <a:gd name="connsiteY8" fmla="*/ 155976 h 635299"/>
              <a:gd name="connsiteX9" fmla="*/ 582561 w 988603"/>
              <a:gd name="connsiteY9" fmla="*/ 185473 h 635299"/>
              <a:gd name="connsiteX10" fmla="*/ 641554 w 988603"/>
              <a:gd name="connsiteY10" fmla="*/ 200221 h 635299"/>
              <a:gd name="connsiteX11" fmla="*/ 663677 w 988603"/>
              <a:gd name="connsiteY11" fmla="*/ 207596 h 635299"/>
              <a:gd name="connsiteX12" fmla="*/ 744793 w 988603"/>
              <a:gd name="connsiteY12" fmla="*/ 229718 h 635299"/>
              <a:gd name="connsiteX13" fmla="*/ 811161 w 988603"/>
              <a:gd name="connsiteY13" fmla="*/ 251841 h 635299"/>
              <a:gd name="connsiteX14" fmla="*/ 833284 w 988603"/>
              <a:gd name="connsiteY14" fmla="*/ 259215 h 635299"/>
              <a:gd name="connsiteX15" fmla="*/ 855406 w 988603"/>
              <a:gd name="connsiteY15" fmla="*/ 273963 h 635299"/>
              <a:gd name="connsiteX16" fmla="*/ 870154 w 988603"/>
              <a:gd name="connsiteY16" fmla="*/ 288712 h 635299"/>
              <a:gd name="connsiteX17" fmla="*/ 892277 w 988603"/>
              <a:gd name="connsiteY17" fmla="*/ 296086 h 635299"/>
              <a:gd name="connsiteX18" fmla="*/ 929148 w 988603"/>
              <a:gd name="connsiteY18" fmla="*/ 325583 h 635299"/>
              <a:gd name="connsiteX19" fmla="*/ 951271 w 988603"/>
              <a:gd name="connsiteY19" fmla="*/ 369828 h 635299"/>
              <a:gd name="connsiteX20" fmla="*/ 973393 w 988603"/>
              <a:gd name="connsiteY20" fmla="*/ 406699 h 635299"/>
              <a:gd name="connsiteX21" fmla="*/ 988142 w 988603"/>
              <a:gd name="connsiteY21" fmla="*/ 450944 h 635299"/>
              <a:gd name="connsiteX22" fmla="*/ 958645 w 988603"/>
              <a:gd name="connsiteY22" fmla="*/ 532060 h 635299"/>
              <a:gd name="connsiteX23" fmla="*/ 936522 w 988603"/>
              <a:gd name="connsiteY23" fmla="*/ 546808 h 635299"/>
              <a:gd name="connsiteX24" fmla="*/ 907025 w 988603"/>
              <a:gd name="connsiteY24" fmla="*/ 576305 h 635299"/>
              <a:gd name="connsiteX25" fmla="*/ 892277 w 988603"/>
              <a:gd name="connsiteY25" fmla="*/ 591054 h 635299"/>
              <a:gd name="connsiteX26" fmla="*/ 870154 w 988603"/>
              <a:gd name="connsiteY26" fmla="*/ 598428 h 635299"/>
              <a:gd name="connsiteX27" fmla="*/ 803787 w 988603"/>
              <a:gd name="connsiteY27" fmla="*/ 627925 h 635299"/>
              <a:gd name="connsiteX28" fmla="*/ 781664 w 988603"/>
              <a:gd name="connsiteY28" fmla="*/ 635299 h 635299"/>
              <a:gd name="connsiteX29" fmla="*/ 730045 w 988603"/>
              <a:gd name="connsiteY29" fmla="*/ 627925 h 635299"/>
              <a:gd name="connsiteX30" fmla="*/ 678425 w 988603"/>
              <a:gd name="connsiteY30" fmla="*/ 613176 h 635299"/>
              <a:gd name="connsiteX31" fmla="*/ 641554 w 988603"/>
              <a:gd name="connsiteY31" fmla="*/ 583679 h 635299"/>
              <a:gd name="connsiteX32" fmla="*/ 619432 w 988603"/>
              <a:gd name="connsiteY32" fmla="*/ 568931 h 635299"/>
              <a:gd name="connsiteX33" fmla="*/ 589935 w 988603"/>
              <a:gd name="connsiteY33" fmla="*/ 532060 h 635299"/>
              <a:gd name="connsiteX34" fmla="*/ 567813 w 988603"/>
              <a:gd name="connsiteY34" fmla="*/ 517312 h 635299"/>
              <a:gd name="connsiteX35" fmla="*/ 530942 w 988603"/>
              <a:gd name="connsiteY35" fmla="*/ 480441 h 635299"/>
              <a:gd name="connsiteX36" fmla="*/ 516193 w 988603"/>
              <a:gd name="connsiteY36" fmla="*/ 465692 h 635299"/>
              <a:gd name="connsiteX37" fmla="*/ 494071 w 988603"/>
              <a:gd name="connsiteY37" fmla="*/ 450944 h 635299"/>
              <a:gd name="connsiteX38" fmla="*/ 464574 w 988603"/>
              <a:gd name="connsiteY38" fmla="*/ 421447 h 635299"/>
              <a:gd name="connsiteX39" fmla="*/ 449825 w 988603"/>
              <a:gd name="connsiteY39" fmla="*/ 406699 h 635299"/>
              <a:gd name="connsiteX40" fmla="*/ 435077 w 988603"/>
              <a:gd name="connsiteY40" fmla="*/ 391950 h 635299"/>
              <a:gd name="connsiteX41" fmla="*/ 412954 w 988603"/>
              <a:gd name="connsiteY41" fmla="*/ 384576 h 635299"/>
              <a:gd name="connsiteX42" fmla="*/ 376084 w 988603"/>
              <a:gd name="connsiteY42" fmla="*/ 347705 h 635299"/>
              <a:gd name="connsiteX43" fmla="*/ 339213 w 988603"/>
              <a:gd name="connsiteY43" fmla="*/ 325583 h 635299"/>
              <a:gd name="connsiteX44" fmla="*/ 302342 w 988603"/>
              <a:gd name="connsiteY44" fmla="*/ 296086 h 635299"/>
              <a:gd name="connsiteX45" fmla="*/ 280219 w 988603"/>
              <a:gd name="connsiteY45" fmla="*/ 288712 h 635299"/>
              <a:gd name="connsiteX46" fmla="*/ 243348 w 988603"/>
              <a:gd name="connsiteY46" fmla="*/ 266589 h 635299"/>
              <a:gd name="connsiteX47" fmla="*/ 221225 w 988603"/>
              <a:gd name="connsiteY47" fmla="*/ 251841 h 635299"/>
              <a:gd name="connsiteX48" fmla="*/ 176980 w 988603"/>
              <a:gd name="connsiteY48" fmla="*/ 237092 h 635299"/>
              <a:gd name="connsiteX49" fmla="*/ 132735 w 988603"/>
              <a:gd name="connsiteY49" fmla="*/ 222344 h 635299"/>
              <a:gd name="connsiteX50" fmla="*/ 110613 w 988603"/>
              <a:gd name="connsiteY50" fmla="*/ 214970 h 635299"/>
              <a:gd name="connsiteX51" fmla="*/ 73742 w 988603"/>
              <a:gd name="connsiteY51" fmla="*/ 185473 h 635299"/>
              <a:gd name="connsiteX52" fmla="*/ 44245 w 988603"/>
              <a:gd name="connsiteY52" fmla="*/ 155976 h 635299"/>
              <a:gd name="connsiteX53" fmla="*/ 29496 w 988603"/>
              <a:gd name="connsiteY53" fmla="*/ 141228 h 635299"/>
              <a:gd name="connsiteX54" fmla="*/ 7374 w 988603"/>
              <a:gd name="connsiteY54" fmla="*/ 74860 h 635299"/>
              <a:gd name="connsiteX55" fmla="*/ 0 w 988603"/>
              <a:gd name="connsiteY55" fmla="*/ 52738 h 635299"/>
              <a:gd name="connsiteX56" fmla="*/ 36871 w 988603"/>
              <a:gd name="connsiteY56" fmla="*/ 15867 h 635299"/>
              <a:gd name="connsiteX57" fmla="*/ 81116 w 988603"/>
              <a:gd name="connsiteY57" fmla="*/ 1118 h 635299"/>
              <a:gd name="connsiteX58" fmla="*/ 125361 w 988603"/>
              <a:gd name="connsiteY58" fmla="*/ 1118 h 63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88603" h="635299">
                <a:moveTo>
                  <a:pt x="125361" y="1118"/>
                </a:moveTo>
                <a:cubicBezTo>
                  <a:pt x="138880" y="6034"/>
                  <a:pt x="151103" y="19485"/>
                  <a:pt x="162232" y="30615"/>
                </a:cubicBezTo>
                <a:cubicBezTo>
                  <a:pt x="168499" y="36882"/>
                  <a:pt x="171443" y="45817"/>
                  <a:pt x="176980" y="52738"/>
                </a:cubicBezTo>
                <a:cubicBezTo>
                  <a:pt x="185433" y="63304"/>
                  <a:pt x="201959" y="76948"/>
                  <a:pt x="213851" y="82234"/>
                </a:cubicBezTo>
                <a:cubicBezTo>
                  <a:pt x="213865" y="82240"/>
                  <a:pt x="269151" y="100668"/>
                  <a:pt x="280219" y="104357"/>
                </a:cubicBezTo>
                <a:cubicBezTo>
                  <a:pt x="287593" y="106815"/>
                  <a:pt x="294647" y="110632"/>
                  <a:pt x="302342" y="111731"/>
                </a:cubicBezTo>
                <a:cubicBezTo>
                  <a:pt x="319548" y="114189"/>
                  <a:pt x="336918" y="115696"/>
                  <a:pt x="353961" y="119105"/>
                </a:cubicBezTo>
                <a:cubicBezTo>
                  <a:pt x="464608" y="141235"/>
                  <a:pt x="376808" y="125337"/>
                  <a:pt x="435077" y="141228"/>
                </a:cubicBezTo>
                <a:cubicBezTo>
                  <a:pt x="454633" y="146561"/>
                  <a:pt x="474841" y="149566"/>
                  <a:pt x="494071" y="155976"/>
                </a:cubicBezTo>
                <a:lnTo>
                  <a:pt x="582561" y="185473"/>
                </a:lnTo>
                <a:cubicBezTo>
                  <a:pt x="633140" y="202332"/>
                  <a:pt x="570351" y="182419"/>
                  <a:pt x="641554" y="200221"/>
                </a:cubicBezTo>
                <a:cubicBezTo>
                  <a:pt x="649095" y="202106"/>
                  <a:pt x="656136" y="205711"/>
                  <a:pt x="663677" y="207596"/>
                </a:cubicBezTo>
                <a:cubicBezTo>
                  <a:pt x="747078" y="228447"/>
                  <a:pt x="649852" y="198072"/>
                  <a:pt x="744793" y="229718"/>
                </a:cubicBezTo>
                <a:lnTo>
                  <a:pt x="811161" y="251841"/>
                </a:lnTo>
                <a:lnTo>
                  <a:pt x="833284" y="259215"/>
                </a:lnTo>
                <a:cubicBezTo>
                  <a:pt x="840658" y="264131"/>
                  <a:pt x="848486" y="268427"/>
                  <a:pt x="855406" y="273963"/>
                </a:cubicBezTo>
                <a:cubicBezTo>
                  <a:pt x="860835" y="278306"/>
                  <a:pt x="864192" y="285135"/>
                  <a:pt x="870154" y="288712"/>
                </a:cubicBezTo>
                <a:cubicBezTo>
                  <a:pt x="876819" y="292711"/>
                  <a:pt x="885324" y="292610"/>
                  <a:pt x="892277" y="296086"/>
                </a:cubicBezTo>
                <a:cubicBezTo>
                  <a:pt x="910884" y="305389"/>
                  <a:pt x="915429" y="311863"/>
                  <a:pt x="929148" y="325583"/>
                </a:cubicBezTo>
                <a:cubicBezTo>
                  <a:pt x="947682" y="381186"/>
                  <a:pt x="922681" y="312649"/>
                  <a:pt x="951271" y="369828"/>
                </a:cubicBezTo>
                <a:cubicBezTo>
                  <a:pt x="970418" y="408120"/>
                  <a:pt x="944585" y="377889"/>
                  <a:pt x="973393" y="406699"/>
                </a:cubicBezTo>
                <a:cubicBezTo>
                  <a:pt x="978309" y="421447"/>
                  <a:pt x="991191" y="435700"/>
                  <a:pt x="988142" y="450944"/>
                </a:cubicBezTo>
                <a:cubicBezTo>
                  <a:pt x="982684" y="478229"/>
                  <a:pt x="979759" y="510946"/>
                  <a:pt x="958645" y="532060"/>
                </a:cubicBezTo>
                <a:cubicBezTo>
                  <a:pt x="952378" y="538327"/>
                  <a:pt x="943251" y="541040"/>
                  <a:pt x="936522" y="546808"/>
                </a:cubicBezTo>
                <a:cubicBezTo>
                  <a:pt x="925964" y="555857"/>
                  <a:pt x="916857" y="566473"/>
                  <a:pt x="907025" y="576305"/>
                </a:cubicBezTo>
                <a:cubicBezTo>
                  <a:pt x="902109" y="581221"/>
                  <a:pt x="898873" y="588856"/>
                  <a:pt x="892277" y="591054"/>
                </a:cubicBezTo>
                <a:lnTo>
                  <a:pt x="870154" y="598428"/>
                </a:lnTo>
                <a:cubicBezTo>
                  <a:pt x="835098" y="621799"/>
                  <a:pt x="856438" y="610374"/>
                  <a:pt x="803787" y="627925"/>
                </a:cubicBezTo>
                <a:lnTo>
                  <a:pt x="781664" y="635299"/>
                </a:lnTo>
                <a:cubicBezTo>
                  <a:pt x="764458" y="632841"/>
                  <a:pt x="747146" y="631034"/>
                  <a:pt x="730045" y="627925"/>
                </a:cubicBezTo>
                <a:cubicBezTo>
                  <a:pt x="709681" y="624222"/>
                  <a:pt x="697375" y="619492"/>
                  <a:pt x="678425" y="613176"/>
                </a:cubicBezTo>
                <a:cubicBezTo>
                  <a:pt x="610339" y="567785"/>
                  <a:pt x="694091" y="625709"/>
                  <a:pt x="641554" y="583679"/>
                </a:cubicBezTo>
                <a:cubicBezTo>
                  <a:pt x="634634" y="578143"/>
                  <a:pt x="626806" y="573847"/>
                  <a:pt x="619432" y="568931"/>
                </a:cubicBezTo>
                <a:cubicBezTo>
                  <a:pt x="608479" y="552501"/>
                  <a:pt x="604949" y="544071"/>
                  <a:pt x="589935" y="532060"/>
                </a:cubicBezTo>
                <a:cubicBezTo>
                  <a:pt x="583015" y="526524"/>
                  <a:pt x="574483" y="523148"/>
                  <a:pt x="567813" y="517312"/>
                </a:cubicBezTo>
                <a:cubicBezTo>
                  <a:pt x="554732" y="505866"/>
                  <a:pt x="543232" y="492731"/>
                  <a:pt x="530942" y="480441"/>
                </a:cubicBezTo>
                <a:cubicBezTo>
                  <a:pt x="526026" y="475525"/>
                  <a:pt x="521978" y="469549"/>
                  <a:pt x="516193" y="465692"/>
                </a:cubicBezTo>
                <a:cubicBezTo>
                  <a:pt x="508819" y="460776"/>
                  <a:pt x="500800" y="456712"/>
                  <a:pt x="494071" y="450944"/>
                </a:cubicBezTo>
                <a:cubicBezTo>
                  <a:pt x="483514" y="441895"/>
                  <a:pt x="474406" y="431279"/>
                  <a:pt x="464574" y="421447"/>
                </a:cubicBezTo>
                <a:lnTo>
                  <a:pt x="449825" y="406699"/>
                </a:lnTo>
                <a:cubicBezTo>
                  <a:pt x="444909" y="401783"/>
                  <a:pt x="441673" y="394148"/>
                  <a:pt x="435077" y="391950"/>
                </a:cubicBezTo>
                <a:lnTo>
                  <a:pt x="412954" y="384576"/>
                </a:lnTo>
                <a:cubicBezTo>
                  <a:pt x="387673" y="346655"/>
                  <a:pt x="411196" y="375795"/>
                  <a:pt x="376084" y="347705"/>
                </a:cubicBezTo>
                <a:cubicBezTo>
                  <a:pt x="347165" y="324570"/>
                  <a:pt x="377627" y="338388"/>
                  <a:pt x="339213" y="325583"/>
                </a:cubicBezTo>
                <a:cubicBezTo>
                  <a:pt x="325495" y="311865"/>
                  <a:pt x="320946" y="305388"/>
                  <a:pt x="302342" y="296086"/>
                </a:cubicBezTo>
                <a:cubicBezTo>
                  <a:pt x="295389" y="292610"/>
                  <a:pt x="287593" y="291170"/>
                  <a:pt x="280219" y="288712"/>
                </a:cubicBezTo>
                <a:cubicBezTo>
                  <a:pt x="251414" y="259905"/>
                  <a:pt x="281638" y="285733"/>
                  <a:pt x="243348" y="266589"/>
                </a:cubicBezTo>
                <a:cubicBezTo>
                  <a:pt x="235421" y="262626"/>
                  <a:pt x="229324" y="255441"/>
                  <a:pt x="221225" y="251841"/>
                </a:cubicBezTo>
                <a:cubicBezTo>
                  <a:pt x="207019" y="245527"/>
                  <a:pt x="191728" y="242008"/>
                  <a:pt x="176980" y="237092"/>
                </a:cubicBezTo>
                <a:lnTo>
                  <a:pt x="132735" y="222344"/>
                </a:lnTo>
                <a:lnTo>
                  <a:pt x="110613" y="214970"/>
                </a:lnTo>
                <a:cubicBezTo>
                  <a:pt x="60405" y="164762"/>
                  <a:pt x="138860" y="241288"/>
                  <a:pt x="73742" y="185473"/>
                </a:cubicBezTo>
                <a:cubicBezTo>
                  <a:pt x="63185" y="176424"/>
                  <a:pt x="54077" y="165808"/>
                  <a:pt x="44245" y="155976"/>
                </a:cubicBezTo>
                <a:lnTo>
                  <a:pt x="29496" y="141228"/>
                </a:lnTo>
                <a:lnTo>
                  <a:pt x="7374" y="74860"/>
                </a:lnTo>
                <a:lnTo>
                  <a:pt x="0" y="52738"/>
                </a:lnTo>
                <a:cubicBezTo>
                  <a:pt x="13455" y="32554"/>
                  <a:pt x="13582" y="26218"/>
                  <a:pt x="36871" y="15867"/>
                </a:cubicBezTo>
                <a:cubicBezTo>
                  <a:pt x="51077" y="9553"/>
                  <a:pt x="81116" y="1118"/>
                  <a:pt x="81116" y="1118"/>
                </a:cubicBezTo>
                <a:cubicBezTo>
                  <a:pt x="106536" y="9591"/>
                  <a:pt x="111842" y="-3798"/>
                  <a:pt x="125361" y="1118"/>
                </a:cubicBezTo>
                <a:close/>
              </a:path>
            </a:pathLst>
          </a:cu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30" name="Freeform: Shape 15">
            <a:extLst>
              <a:ext uri="{FF2B5EF4-FFF2-40B4-BE49-F238E27FC236}">
                <a16:creationId xmlns:a16="http://schemas.microsoft.com/office/drawing/2014/main" id="{BA6701C2-C912-12F5-2499-682ADF2EA626}"/>
              </a:ext>
            </a:extLst>
          </p:cNvPr>
          <p:cNvSpPr/>
          <p:nvPr/>
        </p:nvSpPr>
        <p:spPr>
          <a:xfrm>
            <a:off x="3961777" y="3541686"/>
            <a:ext cx="208106" cy="583737"/>
          </a:xfrm>
          <a:custGeom>
            <a:avLst/>
            <a:gdLst>
              <a:gd name="connsiteX0" fmla="*/ 0 w 447675"/>
              <a:gd name="connsiteY0" fmla="*/ 4763 h 1257300"/>
              <a:gd name="connsiteX1" fmla="*/ 0 w 447675"/>
              <a:gd name="connsiteY1" fmla="*/ 800100 h 1257300"/>
              <a:gd name="connsiteX2" fmla="*/ 9525 w 447675"/>
              <a:gd name="connsiteY2" fmla="*/ 876300 h 1257300"/>
              <a:gd name="connsiteX3" fmla="*/ 33338 w 447675"/>
              <a:gd name="connsiteY3" fmla="*/ 962025 h 1257300"/>
              <a:gd name="connsiteX4" fmla="*/ 57150 w 447675"/>
              <a:gd name="connsiteY4" fmla="*/ 1042988 h 1257300"/>
              <a:gd name="connsiteX5" fmla="*/ 95250 w 447675"/>
              <a:gd name="connsiteY5" fmla="*/ 1114425 h 1257300"/>
              <a:gd name="connsiteX6" fmla="*/ 128588 w 447675"/>
              <a:gd name="connsiteY6" fmla="*/ 1185863 h 1257300"/>
              <a:gd name="connsiteX7" fmla="*/ 147638 w 447675"/>
              <a:gd name="connsiteY7" fmla="*/ 1200150 h 1257300"/>
              <a:gd name="connsiteX8" fmla="*/ 176213 w 447675"/>
              <a:gd name="connsiteY8" fmla="*/ 1228725 h 1257300"/>
              <a:gd name="connsiteX9" fmla="*/ 195263 w 447675"/>
              <a:gd name="connsiteY9" fmla="*/ 1247775 h 1257300"/>
              <a:gd name="connsiteX10" fmla="*/ 214313 w 447675"/>
              <a:gd name="connsiteY10" fmla="*/ 1252538 h 1257300"/>
              <a:gd name="connsiteX11" fmla="*/ 228600 w 447675"/>
              <a:gd name="connsiteY11" fmla="*/ 1257300 h 1257300"/>
              <a:gd name="connsiteX12" fmla="*/ 276225 w 447675"/>
              <a:gd name="connsiteY12" fmla="*/ 1228725 h 1257300"/>
              <a:gd name="connsiteX13" fmla="*/ 314325 w 447675"/>
              <a:gd name="connsiteY13" fmla="*/ 1195388 h 1257300"/>
              <a:gd name="connsiteX14" fmla="*/ 347663 w 447675"/>
              <a:gd name="connsiteY14" fmla="*/ 1133475 h 1257300"/>
              <a:gd name="connsiteX15" fmla="*/ 385763 w 447675"/>
              <a:gd name="connsiteY15" fmla="*/ 1052513 h 1257300"/>
              <a:gd name="connsiteX16" fmla="*/ 414338 w 447675"/>
              <a:gd name="connsiteY16" fmla="*/ 981075 h 1257300"/>
              <a:gd name="connsiteX17" fmla="*/ 438150 w 447675"/>
              <a:gd name="connsiteY17" fmla="*/ 871538 h 1257300"/>
              <a:gd name="connsiteX18" fmla="*/ 447675 w 447675"/>
              <a:gd name="connsiteY18" fmla="*/ 809625 h 1257300"/>
              <a:gd name="connsiteX19" fmla="*/ 447675 w 447675"/>
              <a:gd name="connsiteY19" fmla="*/ 0 h 1257300"/>
              <a:gd name="connsiteX20" fmla="*/ 0 w 447675"/>
              <a:gd name="connsiteY20" fmla="*/ 4763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7675" h="1257300">
                <a:moveTo>
                  <a:pt x="0" y="4763"/>
                </a:moveTo>
                <a:lnTo>
                  <a:pt x="0" y="800100"/>
                </a:lnTo>
                <a:lnTo>
                  <a:pt x="9525" y="876300"/>
                </a:lnTo>
                <a:lnTo>
                  <a:pt x="33338" y="962025"/>
                </a:lnTo>
                <a:lnTo>
                  <a:pt x="57150" y="1042988"/>
                </a:lnTo>
                <a:lnTo>
                  <a:pt x="95250" y="1114425"/>
                </a:lnTo>
                <a:lnTo>
                  <a:pt x="128588" y="1185863"/>
                </a:lnTo>
                <a:lnTo>
                  <a:pt x="147638" y="1200150"/>
                </a:lnTo>
                <a:lnTo>
                  <a:pt x="176213" y="1228725"/>
                </a:lnTo>
                <a:lnTo>
                  <a:pt x="195263" y="1247775"/>
                </a:lnTo>
                <a:lnTo>
                  <a:pt x="214313" y="1252538"/>
                </a:lnTo>
                <a:lnTo>
                  <a:pt x="228600" y="1257300"/>
                </a:lnTo>
                <a:lnTo>
                  <a:pt x="276225" y="1228725"/>
                </a:lnTo>
                <a:lnTo>
                  <a:pt x="314325" y="1195388"/>
                </a:lnTo>
                <a:lnTo>
                  <a:pt x="347663" y="1133475"/>
                </a:lnTo>
                <a:lnTo>
                  <a:pt x="385763" y="1052513"/>
                </a:lnTo>
                <a:lnTo>
                  <a:pt x="414338" y="981075"/>
                </a:lnTo>
                <a:lnTo>
                  <a:pt x="438150" y="871538"/>
                </a:lnTo>
                <a:lnTo>
                  <a:pt x="447675" y="809625"/>
                </a:lnTo>
                <a:lnTo>
                  <a:pt x="447675" y="0"/>
                </a:lnTo>
                <a:lnTo>
                  <a:pt x="0" y="47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62000">
                <a:schemeClr val="accent1">
                  <a:lumMod val="20000"/>
                  <a:lumOff val="80000"/>
                  <a:alpha val="50000"/>
                </a:schemeClr>
              </a:gs>
              <a:gs pos="33000">
                <a:schemeClr val="bg1"/>
              </a:gs>
              <a:gs pos="83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250B1C-3BA4-F4B7-69B3-E77D5262A2CD}"/>
              </a:ext>
            </a:extLst>
          </p:cNvPr>
          <p:cNvSpPr/>
          <p:nvPr/>
        </p:nvSpPr>
        <p:spPr>
          <a:xfrm>
            <a:off x="3961777" y="3602959"/>
            <a:ext cx="199781" cy="305951"/>
          </a:xfrm>
          <a:prstGeom prst="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Freeform: Shape 2">
            <a:extLst>
              <a:ext uri="{FF2B5EF4-FFF2-40B4-BE49-F238E27FC236}">
                <a16:creationId xmlns:a16="http://schemas.microsoft.com/office/drawing/2014/main" id="{161EEE9D-06B2-F589-4559-BE546E956EFB}"/>
              </a:ext>
            </a:extLst>
          </p:cNvPr>
          <p:cNvSpPr/>
          <p:nvPr/>
        </p:nvSpPr>
        <p:spPr>
          <a:xfrm>
            <a:off x="3960527" y="3909202"/>
            <a:ext cx="199781" cy="212267"/>
          </a:xfrm>
          <a:custGeom>
            <a:avLst/>
            <a:gdLst>
              <a:gd name="connsiteX0" fmla="*/ 0 w 457200"/>
              <a:gd name="connsiteY0" fmla="*/ 0 h 485775"/>
              <a:gd name="connsiteX1" fmla="*/ 457200 w 457200"/>
              <a:gd name="connsiteY1" fmla="*/ 0 h 485775"/>
              <a:gd name="connsiteX2" fmla="*/ 447675 w 457200"/>
              <a:gd name="connsiteY2" fmla="*/ 104775 h 485775"/>
              <a:gd name="connsiteX3" fmla="*/ 428625 w 457200"/>
              <a:gd name="connsiteY3" fmla="*/ 180975 h 485775"/>
              <a:gd name="connsiteX4" fmla="*/ 390525 w 457200"/>
              <a:gd name="connsiteY4" fmla="*/ 290512 h 485775"/>
              <a:gd name="connsiteX5" fmla="*/ 333375 w 457200"/>
              <a:gd name="connsiteY5" fmla="*/ 414337 h 485775"/>
              <a:gd name="connsiteX6" fmla="*/ 300037 w 457200"/>
              <a:gd name="connsiteY6" fmla="*/ 457200 h 485775"/>
              <a:gd name="connsiteX7" fmla="*/ 266700 w 457200"/>
              <a:gd name="connsiteY7" fmla="*/ 476250 h 485775"/>
              <a:gd name="connsiteX8" fmla="*/ 242887 w 457200"/>
              <a:gd name="connsiteY8" fmla="*/ 485775 h 485775"/>
              <a:gd name="connsiteX9" fmla="*/ 200025 w 457200"/>
              <a:gd name="connsiteY9" fmla="*/ 461962 h 485775"/>
              <a:gd name="connsiteX10" fmla="*/ 142875 w 457200"/>
              <a:gd name="connsiteY10" fmla="*/ 409575 h 485775"/>
              <a:gd name="connsiteX11" fmla="*/ 90487 w 457200"/>
              <a:gd name="connsiteY11" fmla="*/ 309562 h 485775"/>
              <a:gd name="connsiteX12" fmla="*/ 47625 w 457200"/>
              <a:gd name="connsiteY12" fmla="*/ 204787 h 485775"/>
              <a:gd name="connsiteX13" fmla="*/ 19050 w 457200"/>
              <a:gd name="connsiteY13" fmla="*/ 109537 h 485775"/>
              <a:gd name="connsiteX14" fmla="*/ 0 w 457200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0" h="485775">
                <a:moveTo>
                  <a:pt x="0" y="0"/>
                </a:moveTo>
                <a:lnTo>
                  <a:pt x="457200" y="0"/>
                </a:lnTo>
                <a:lnTo>
                  <a:pt x="447675" y="104775"/>
                </a:lnTo>
                <a:lnTo>
                  <a:pt x="428625" y="180975"/>
                </a:lnTo>
                <a:lnTo>
                  <a:pt x="390525" y="290512"/>
                </a:lnTo>
                <a:lnTo>
                  <a:pt x="333375" y="414337"/>
                </a:lnTo>
                <a:lnTo>
                  <a:pt x="300037" y="457200"/>
                </a:lnTo>
                <a:lnTo>
                  <a:pt x="266700" y="476250"/>
                </a:lnTo>
                <a:lnTo>
                  <a:pt x="242887" y="485775"/>
                </a:lnTo>
                <a:lnTo>
                  <a:pt x="200025" y="461962"/>
                </a:lnTo>
                <a:lnTo>
                  <a:pt x="142875" y="409575"/>
                </a:lnTo>
                <a:lnTo>
                  <a:pt x="90487" y="309562"/>
                </a:lnTo>
                <a:lnTo>
                  <a:pt x="47625" y="204787"/>
                </a:lnTo>
                <a:lnTo>
                  <a:pt x="19050" y="109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: Shape 3">
            <a:extLst>
              <a:ext uri="{FF2B5EF4-FFF2-40B4-BE49-F238E27FC236}">
                <a16:creationId xmlns:a16="http://schemas.microsoft.com/office/drawing/2014/main" id="{CB756D13-DAE8-53F0-47FC-A94DFB9FB7B8}"/>
              </a:ext>
            </a:extLst>
          </p:cNvPr>
          <p:cNvSpPr/>
          <p:nvPr/>
        </p:nvSpPr>
        <p:spPr>
          <a:xfrm>
            <a:off x="4018381" y="4041973"/>
            <a:ext cx="116539" cy="76583"/>
          </a:xfrm>
          <a:custGeom>
            <a:avLst/>
            <a:gdLst>
              <a:gd name="connsiteX0" fmla="*/ 106680 w 266700"/>
              <a:gd name="connsiteY0" fmla="*/ 175260 h 175260"/>
              <a:gd name="connsiteX1" fmla="*/ 182880 w 266700"/>
              <a:gd name="connsiteY1" fmla="*/ 144780 h 175260"/>
              <a:gd name="connsiteX2" fmla="*/ 213360 w 266700"/>
              <a:gd name="connsiteY2" fmla="*/ 91440 h 175260"/>
              <a:gd name="connsiteX3" fmla="*/ 243840 w 266700"/>
              <a:gd name="connsiteY3" fmla="*/ 45720 h 175260"/>
              <a:gd name="connsiteX4" fmla="*/ 266700 w 266700"/>
              <a:gd name="connsiteY4" fmla="*/ 0 h 175260"/>
              <a:gd name="connsiteX5" fmla="*/ 236220 w 266700"/>
              <a:gd name="connsiteY5" fmla="*/ 0 h 175260"/>
              <a:gd name="connsiteX6" fmla="*/ 198120 w 266700"/>
              <a:gd name="connsiteY6" fmla="*/ 15240 h 175260"/>
              <a:gd name="connsiteX7" fmla="*/ 129540 w 266700"/>
              <a:gd name="connsiteY7" fmla="*/ 53340 h 175260"/>
              <a:gd name="connsiteX8" fmla="*/ 83820 w 266700"/>
              <a:gd name="connsiteY8" fmla="*/ 68580 h 175260"/>
              <a:gd name="connsiteX9" fmla="*/ 60960 w 266700"/>
              <a:gd name="connsiteY9" fmla="*/ 83820 h 175260"/>
              <a:gd name="connsiteX10" fmla="*/ 22860 w 266700"/>
              <a:gd name="connsiteY10" fmla="*/ 83820 h 175260"/>
              <a:gd name="connsiteX11" fmla="*/ 0 w 266700"/>
              <a:gd name="connsiteY11" fmla="*/ 91440 h 175260"/>
              <a:gd name="connsiteX12" fmla="*/ 45720 w 266700"/>
              <a:gd name="connsiteY12" fmla="*/ 129540 h 175260"/>
              <a:gd name="connsiteX13" fmla="*/ 106680 w 266700"/>
              <a:gd name="connsiteY13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700" h="175260">
                <a:moveTo>
                  <a:pt x="106680" y="175260"/>
                </a:moveTo>
                <a:lnTo>
                  <a:pt x="182880" y="144780"/>
                </a:lnTo>
                <a:lnTo>
                  <a:pt x="213360" y="91440"/>
                </a:lnTo>
                <a:lnTo>
                  <a:pt x="243840" y="45720"/>
                </a:lnTo>
                <a:lnTo>
                  <a:pt x="266700" y="0"/>
                </a:lnTo>
                <a:lnTo>
                  <a:pt x="236220" y="0"/>
                </a:lnTo>
                <a:lnTo>
                  <a:pt x="198120" y="15240"/>
                </a:lnTo>
                <a:lnTo>
                  <a:pt x="129540" y="53340"/>
                </a:lnTo>
                <a:lnTo>
                  <a:pt x="83820" y="68580"/>
                </a:lnTo>
                <a:lnTo>
                  <a:pt x="60960" y="83820"/>
                </a:lnTo>
                <a:lnTo>
                  <a:pt x="22860" y="83820"/>
                </a:lnTo>
                <a:lnTo>
                  <a:pt x="0" y="91440"/>
                </a:lnTo>
                <a:lnTo>
                  <a:pt x="45720" y="129540"/>
                </a:lnTo>
                <a:lnTo>
                  <a:pt x="106680" y="175260"/>
                </a:lnTo>
                <a:close/>
              </a:path>
            </a:pathLst>
          </a:custGeom>
          <a:solidFill>
            <a:srgbClr val="7A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A4B474E-09E8-350C-0049-7A4CBDD690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30" y="3303919"/>
            <a:ext cx="779364" cy="886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0B85E9D-2522-40D3-472E-8F2B17EA62C5}"/>
              </a:ext>
            </a:extLst>
          </p:cNvPr>
          <p:cNvSpPr txBox="1"/>
          <p:nvPr/>
        </p:nvSpPr>
        <p:spPr>
          <a:xfrm>
            <a:off x="4437638" y="3476813"/>
            <a:ext cx="939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脂质组学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A11FA3-6EEC-444B-84AC-FE2B91F46434}"/>
              </a:ext>
            </a:extLst>
          </p:cNvPr>
          <p:cNvSpPr txBox="1"/>
          <p:nvPr/>
        </p:nvSpPr>
        <p:spPr>
          <a:xfrm>
            <a:off x="4437638" y="37866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代谢组学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D58292-0F8D-637B-70DD-F25A3C29A89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183779" y="3630702"/>
            <a:ext cx="253859" cy="0"/>
          </a:xfrm>
          <a:prstGeom prst="straightConnector1">
            <a:avLst/>
          </a:prstGeom>
          <a:ln w="952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709CA1-CB32-538B-23FC-13A350FE2C6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4183779" y="3940585"/>
            <a:ext cx="253859" cy="0"/>
          </a:xfrm>
          <a:prstGeom prst="straightConnector1">
            <a:avLst/>
          </a:prstGeom>
          <a:ln w="952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7" name="TextBox 2056">
            <a:extLst>
              <a:ext uri="{FF2B5EF4-FFF2-40B4-BE49-F238E27FC236}">
                <a16:creationId xmlns:a16="http://schemas.microsoft.com/office/drawing/2014/main" id="{A2009A16-CE00-5BE9-9B8B-19B77DF8E123}"/>
              </a:ext>
            </a:extLst>
          </p:cNvPr>
          <p:cNvSpPr txBox="1"/>
          <p:nvPr/>
        </p:nvSpPr>
        <p:spPr>
          <a:xfrm>
            <a:off x="5881279" y="147037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步骤二</a:t>
            </a:r>
            <a:r>
              <a:rPr lang="zh-CN" alt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多模式质谱分析</a:t>
            </a:r>
            <a:endParaRPr lang="en-CA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C2836855-A543-BE46-23AD-9C9019DB6AFB}"/>
              </a:ext>
            </a:extLst>
          </p:cNvPr>
          <p:cNvSpPr/>
          <p:nvPr/>
        </p:nvSpPr>
        <p:spPr>
          <a:xfrm>
            <a:off x="6405642" y="1918802"/>
            <a:ext cx="20776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HILIC</a:t>
            </a:r>
            <a:r>
              <a:rPr lang="zh-CN" altLang="en-US" sz="16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液相色谱</a:t>
            </a:r>
            <a:endParaRPr lang="en-US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RP</a:t>
            </a:r>
            <a:r>
              <a:rPr lang="zh-CN" altLang="en-US" sz="16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液相色谱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F7C002A4-DC2A-CF90-2021-92EB4064A975}"/>
              </a:ext>
            </a:extLst>
          </p:cNvPr>
          <p:cNvSpPr/>
          <p:nvPr/>
        </p:nvSpPr>
        <p:spPr>
          <a:xfrm>
            <a:off x="8422741" y="1915878"/>
            <a:ext cx="1988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质谱正离子模式</a:t>
            </a:r>
            <a:endParaRPr lang="en-US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质谱负离子模式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61B699C1-8FA6-0276-4F01-213D63E7BC75}"/>
              </a:ext>
            </a:extLst>
          </p:cNvPr>
          <p:cNvSpPr txBox="1"/>
          <p:nvPr/>
        </p:nvSpPr>
        <p:spPr>
          <a:xfrm>
            <a:off x="6092234" y="2737078"/>
            <a:ext cx="3345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贝叶斯优化液相色谱及质谱参数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A2CE2F4-3B6A-53E7-BFE5-8D04F228B692}"/>
              </a:ext>
            </a:extLst>
          </p:cNvPr>
          <p:cNvSpPr txBox="1"/>
          <p:nvPr/>
        </p:nvSpPr>
        <p:spPr>
          <a:xfrm>
            <a:off x="313375" y="479762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步骤三</a:t>
            </a:r>
            <a:r>
              <a:rPr lang="zh-CN" alt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：数据处理</a:t>
            </a:r>
            <a:endParaRPr lang="en-CA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0A0B90F-58F5-C9B3-B086-DE4124DC62B1}"/>
              </a:ext>
            </a:extLst>
          </p:cNvPr>
          <p:cNvSpPr txBox="1"/>
          <p:nvPr/>
        </p:nvSpPr>
        <p:spPr>
          <a:xfrm>
            <a:off x="563007" y="5229624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数据库整合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A11DB934-5EF1-8108-B9AA-A1C88F34F404}"/>
              </a:ext>
            </a:extLst>
          </p:cNvPr>
          <p:cNvSpPr txBox="1"/>
          <p:nvPr/>
        </p:nvSpPr>
        <p:spPr>
          <a:xfrm>
            <a:off x="563007" y="7028425"/>
            <a:ext cx="299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代谢物结构鉴定及定量分析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F6C36E4-6798-C66D-C7C4-0093ED4334BA}"/>
              </a:ext>
            </a:extLst>
          </p:cNvPr>
          <p:cNvSpPr txBox="1"/>
          <p:nvPr/>
        </p:nvSpPr>
        <p:spPr>
          <a:xfrm>
            <a:off x="5870515" y="479762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步骤四</a:t>
            </a:r>
            <a:r>
              <a:rPr lang="zh-CN" alt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构建肿瘤微环境空间代谢组分布</a:t>
            </a:r>
            <a:endParaRPr lang="en-CA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8" name="Arrow: Right 77">
            <a:extLst>
              <a:ext uri="{FF2B5EF4-FFF2-40B4-BE49-F238E27FC236}">
                <a16:creationId xmlns:a16="http://schemas.microsoft.com/office/drawing/2014/main" id="{C125DECB-F750-F17E-01D5-254D667C0487}"/>
              </a:ext>
            </a:extLst>
          </p:cNvPr>
          <p:cNvSpPr/>
          <p:nvPr/>
        </p:nvSpPr>
        <p:spPr>
          <a:xfrm>
            <a:off x="5365917" y="2782648"/>
            <a:ext cx="296267" cy="2743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77">
            <a:extLst>
              <a:ext uri="{FF2B5EF4-FFF2-40B4-BE49-F238E27FC236}">
                <a16:creationId xmlns:a16="http://schemas.microsoft.com/office/drawing/2014/main" id="{0B6EDB1F-3595-8528-F504-52456C76F2B3}"/>
              </a:ext>
            </a:extLst>
          </p:cNvPr>
          <p:cNvSpPr/>
          <p:nvPr/>
        </p:nvSpPr>
        <p:spPr>
          <a:xfrm>
            <a:off x="5382396" y="5987768"/>
            <a:ext cx="296267" cy="2743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77">
            <a:extLst>
              <a:ext uri="{FF2B5EF4-FFF2-40B4-BE49-F238E27FC236}">
                <a16:creationId xmlns:a16="http://schemas.microsoft.com/office/drawing/2014/main" id="{1E83637A-34E3-0F3C-88E7-A7598875EC7D}"/>
              </a:ext>
            </a:extLst>
          </p:cNvPr>
          <p:cNvSpPr/>
          <p:nvPr/>
        </p:nvSpPr>
        <p:spPr>
          <a:xfrm rot="8600479">
            <a:off x="5347625" y="4373430"/>
            <a:ext cx="296267" cy="2743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D66C1E0-317A-564C-CAA7-D81CFC0DF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288" y="5616395"/>
            <a:ext cx="3789594" cy="12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8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s">
            <a:extLst>
              <a:ext uri="{FF2B5EF4-FFF2-40B4-BE49-F238E27FC236}">
                <a16:creationId xmlns:a16="http://schemas.microsoft.com/office/drawing/2014/main" id="{D91AC4FD-0D75-FE55-7663-1A029E6E6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9560" y="506765"/>
            <a:ext cx="620734" cy="620734"/>
          </a:xfrm>
          <a:prstGeom prst="rect">
            <a:avLst/>
          </a:prstGeom>
        </p:spPr>
      </p:pic>
      <p:pic>
        <p:nvPicPr>
          <p:cNvPr id="5" name="Graphic 4" descr="Users">
            <a:extLst>
              <a:ext uri="{FF2B5EF4-FFF2-40B4-BE49-F238E27FC236}">
                <a16:creationId xmlns:a16="http://schemas.microsoft.com/office/drawing/2014/main" id="{8D221792-07B5-3079-EC03-53D1EBE2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0314" y="1207682"/>
            <a:ext cx="620734" cy="620734"/>
          </a:xfrm>
          <a:prstGeom prst="rect">
            <a:avLst/>
          </a:prstGeom>
        </p:spPr>
      </p:pic>
      <p:pic>
        <p:nvPicPr>
          <p:cNvPr id="6" name="Graphic 5" descr="Users">
            <a:extLst>
              <a:ext uri="{FF2B5EF4-FFF2-40B4-BE49-F238E27FC236}">
                <a16:creationId xmlns:a16="http://schemas.microsoft.com/office/drawing/2014/main" id="{77E8A231-1719-AFDC-8960-A34B6C12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0025" y="1801877"/>
            <a:ext cx="620734" cy="620734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8340936A-48AA-90CF-70B5-5099663D8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2704">
            <a:off x="12479689" y="2546131"/>
            <a:ext cx="303082" cy="303082"/>
          </a:xfrm>
          <a:prstGeom prst="rect">
            <a:avLst/>
          </a:prstGeom>
        </p:spPr>
      </p:pic>
      <p:pic>
        <p:nvPicPr>
          <p:cNvPr id="14" name="Graphic 13" descr="Line arrow Straight">
            <a:extLst>
              <a:ext uri="{FF2B5EF4-FFF2-40B4-BE49-F238E27FC236}">
                <a16:creationId xmlns:a16="http://schemas.microsoft.com/office/drawing/2014/main" id="{9427A349-082E-EAD3-3901-170E3CA88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57280">
            <a:off x="10421936" y="3050926"/>
            <a:ext cx="303082" cy="303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73DB9B-5AD9-A89C-F81E-B46FA0578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66" t="14732" b="34446"/>
          <a:stretch/>
        </p:blipFill>
        <p:spPr>
          <a:xfrm>
            <a:off x="9972512" y="-995411"/>
            <a:ext cx="2374450" cy="13423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1BD469-7FA9-9C2E-37C2-23A3F9660E37}"/>
              </a:ext>
            </a:extLst>
          </p:cNvPr>
          <p:cNvSpPr txBox="1"/>
          <p:nvPr/>
        </p:nvSpPr>
        <p:spPr>
          <a:xfrm>
            <a:off x="9827419" y="968230"/>
            <a:ext cx="2186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Bayesian optimization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10DA5-377D-20CF-F78E-4C1D86596A52}"/>
              </a:ext>
            </a:extLst>
          </p:cNvPr>
          <p:cNvSpPr txBox="1"/>
          <p:nvPr/>
        </p:nvSpPr>
        <p:spPr>
          <a:xfrm>
            <a:off x="10109560" y="3560051"/>
            <a:ext cx="223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6E6A2C-A33E-12C9-4FA3-CAACC7E6B874}"/>
              </a:ext>
            </a:extLst>
          </p:cNvPr>
          <p:cNvSpPr txBox="1"/>
          <p:nvPr/>
        </p:nvSpPr>
        <p:spPr>
          <a:xfrm>
            <a:off x="10182290" y="4284924"/>
            <a:ext cx="223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design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5D8CDA4-64A8-2E70-70E3-38F120AF5038}"/>
              </a:ext>
            </a:extLst>
          </p:cNvPr>
          <p:cNvGrpSpPr/>
          <p:nvPr/>
        </p:nvGrpSpPr>
        <p:grpSpPr>
          <a:xfrm>
            <a:off x="577715" y="554005"/>
            <a:ext cx="7591606" cy="5255369"/>
            <a:chOff x="577715" y="554005"/>
            <a:chExt cx="7591606" cy="5255369"/>
          </a:xfrm>
        </p:grpSpPr>
        <p:pic>
          <p:nvPicPr>
            <p:cNvPr id="11" name="Graphic 10" descr="User">
              <a:extLst>
                <a:ext uri="{FF2B5EF4-FFF2-40B4-BE49-F238E27FC236}">
                  <a16:creationId xmlns:a16="http://schemas.microsoft.com/office/drawing/2014/main" id="{67A3BD21-816B-9E5D-02A7-32E32F76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56655" y="1218866"/>
              <a:ext cx="483096" cy="48309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4C2C87-D44A-ABD1-5D29-45B5F39940FE}"/>
                </a:ext>
              </a:extLst>
            </p:cNvPr>
            <p:cNvSpPr txBox="1"/>
            <p:nvPr/>
          </p:nvSpPr>
          <p:spPr>
            <a:xfrm>
              <a:off x="729699" y="554005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Current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3056AB-EAD5-94F0-CC61-E44B0E9FD8C0}"/>
                </a:ext>
              </a:extLst>
            </p:cNvPr>
            <p:cNvSpPr txBox="1"/>
            <p:nvPr/>
          </p:nvSpPr>
          <p:spPr>
            <a:xfrm>
              <a:off x="729699" y="3355650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Proposed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A10B86-7088-C674-5C67-E730D90A980A}"/>
                </a:ext>
              </a:extLst>
            </p:cNvPr>
            <p:cNvCxnSpPr>
              <a:cxnSpLocks/>
            </p:cNvCxnSpPr>
            <p:nvPr/>
          </p:nvCxnSpPr>
          <p:spPr>
            <a:xfrm>
              <a:off x="2759091" y="1460414"/>
              <a:ext cx="203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Graphic 23" descr="User">
              <a:extLst>
                <a:ext uri="{FF2B5EF4-FFF2-40B4-BE49-F238E27FC236}">
                  <a16:creationId xmlns:a16="http://schemas.microsoft.com/office/drawing/2014/main" id="{645BA672-BE59-F657-397F-DEC7C05CC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56655" y="1824708"/>
              <a:ext cx="483096" cy="483096"/>
            </a:xfrm>
            <a:prstGeom prst="rect">
              <a:avLst/>
            </a:prstGeom>
          </p:spPr>
        </p:pic>
        <p:pic>
          <p:nvPicPr>
            <p:cNvPr id="30" name="Graphic 29" descr="User">
              <a:extLst>
                <a:ext uri="{FF2B5EF4-FFF2-40B4-BE49-F238E27FC236}">
                  <a16:creationId xmlns:a16="http://schemas.microsoft.com/office/drawing/2014/main" id="{821F44D0-60DA-3CCB-2954-FC163427A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56655" y="2496944"/>
              <a:ext cx="483096" cy="483096"/>
            </a:xfrm>
            <a:prstGeom prst="rect">
              <a:avLst/>
            </a:prstGeom>
          </p:spPr>
        </p:pic>
        <p:pic>
          <p:nvPicPr>
            <p:cNvPr id="37" name="Graphic 36" descr="Test tubes outline">
              <a:extLst>
                <a:ext uri="{FF2B5EF4-FFF2-40B4-BE49-F238E27FC236}">
                  <a16:creationId xmlns:a16="http://schemas.microsoft.com/office/drawing/2014/main" id="{F87D73A7-B6DD-20F5-34EE-0C73CAD96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2069" y="1458359"/>
              <a:ext cx="795311" cy="79531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A4D5BF-A7CC-B0D4-7413-3F31A4F4E327}"/>
                </a:ext>
              </a:extLst>
            </p:cNvPr>
            <p:cNvSpPr txBox="1"/>
            <p:nvPr/>
          </p:nvSpPr>
          <p:spPr>
            <a:xfrm>
              <a:off x="3009492" y="626042"/>
              <a:ext cx="13061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Different methods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C4F2E0D-BEA2-B03D-2E71-0932E3DB3CBD}"/>
                </a:ext>
              </a:extLst>
            </p:cNvPr>
            <p:cNvGrpSpPr/>
            <p:nvPr/>
          </p:nvGrpSpPr>
          <p:grpSpPr>
            <a:xfrm>
              <a:off x="4654508" y="1209375"/>
              <a:ext cx="3514813" cy="4597758"/>
              <a:chOff x="4025852" y="1209375"/>
              <a:chExt cx="3514813" cy="4597758"/>
            </a:xfrm>
          </p:grpSpPr>
          <p:pic>
            <p:nvPicPr>
              <p:cNvPr id="8" name="Graphic 7" descr="Paper">
                <a:extLst>
                  <a:ext uri="{FF2B5EF4-FFF2-40B4-BE49-F238E27FC236}">
                    <a16:creationId xmlns:a16="http://schemas.microsoft.com/office/drawing/2014/main" id="{4B57300C-1DA4-C549-354D-40DE4FD62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025852" y="1326535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9" name="Graphic 8" descr="Paper">
                <a:extLst>
                  <a:ext uri="{FF2B5EF4-FFF2-40B4-BE49-F238E27FC236}">
                    <a16:creationId xmlns:a16="http://schemas.microsoft.com/office/drawing/2014/main" id="{0BE658C2-DF50-0602-3AB0-2C819F74B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125446" y="1209375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10" name="Graphic 9" descr="Paper">
                <a:extLst>
                  <a:ext uri="{FF2B5EF4-FFF2-40B4-BE49-F238E27FC236}">
                    <a16:creationId xmlns:a16="http://schemas.microsoft.com/office/drawing/2014/main" id="{D39FE860-AFDB-6CB6-53B6-642514FE9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075649" y="1267955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25" name="Graphic 24" descr="Paper">
                <a:extLst>
                  <a:ext uri="{FF2B5EF4-FFF2-40B4-BE49-F238E27FC236}">
                    <a16:creationId xmlns:a16="http://schemas.microsoft.com/office/drawing/2014/main" id="{24669284-3569-33C8-81BB-8029EFBDC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043782" y="1976474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26" name="Graphic 25" descr="Paper">
                <a:extLst>
                  <a:ext uri="{FF2B5EF4-FFF2-40B4-BE49-F238E27FC236}">
                    <a16:creationId xmlns:a16="http://schemas.microsoft.com/office/drawing/2014/main" id="{AC922AA2-B8C9-05C2-706D-F90F0AE93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143376" y="1859314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27" name="Graphic 26" descr="Paper">
                <a:extLst>
                  <a:ext uri="{FF2B5EF4-FFF2-40B4-BE49-F238E27FC236}">
                    <a16:creationId xmlns:a16="http://schemas.microsoft.com/office/drawing/2014/main" id="{EF4B7737-4336-A9EB-AEFE-73D80E947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093579" y="1917894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31" name="Graphic 30" descr="Paper">
                <a:extLst>
                  <a:ext uri="{FF2B5EF4-FFF2-40B4-BE49-F238E27FC236}">
                    <a16:creationId xmlns:a16="http://schemas.microsoft.com/office/drawing/2014/main" id="{33866711-FB25-369C-2E6E-65C0179DF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048360" y="2625674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32" name="Graphic 31" descr="Paper">
                <a:extLst>
                  <a:ext uri="{FF2B5EF4-FFF2-40B4-BE49-F238E27FC236}">
                    <a16:creationId xmlns:a16="http://schemas.microsoft.com/office/drawing/2014/main" id="{132348E8-F22C-C24C-60D9-36278CFAD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147954" y="2508514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33" name="Graphic 32" descr="Paper">
                <a:extLst>
                  <a:ext uri="{FF2B5EF4-FFF2-40B4-BE49-F238E27FC236}">
                    <a16:creationId xmlns:a16="http://schemas.microsoft.com/office/drawing/2014/main" id="{CCF108BB-8219-CE81-D738-14E837122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098157" y="2567094"/>
                <a:ext cx="344431" cy="34443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CA4B0A-D681-D32B-038D-A0C4FCC9511C}"/>
                  </a:ext>
                </a:extLst>
              </p:cNvPr>
              <p:cNvSpPr txBox="1"/>
              <p:nvPr/>
            </p:nvSpPr>
            <p:spPr>
              <a:xfrm>
                <a:off x="4660344" y="1766378"/>
                <a:ext cx="12039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results</a:t>
                </a:r>
              </a:p>
            </p:txBody>
          </p:sp>
          <p:sp>
            <p:nvSpPr>
              <p:cNvPr id="40" name="Right Brace 39">
                <a:extLst>
                  <a:ext uri="{FF2B5EF4-FFF2-40B4-BE49-F238E27FC236}">
                    <a16:creationId xmlns:a16="http://schemas.microsoft.com/office/drawing/2014/main" id="{4F4802D3-1D8C-0DCF-4CFB-19F39EC64838}"/>
                  </a:ext>
                </a:extLst>
              </p:cNvPr>
              <p:cNvSpPr/>
              <p:nvPr/>
            </p:nvSpPr>
            <p:spPr>
              <a:xfrm>
                <a:off x="4588788" y="1237631"/>
                <a:ext cx="168193" cy="1665075"/>
              </a:xfrm>
              <a:prstGeom prst="rightBrace">
                <a:avLst>
                  <a:gd name="adj1" fmla="val 28468"/>
                  <a:gd name="adj2" fmla="val 5000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BDA7BC6-0B89-CB1F-D25B-FCC618DC22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684" y="2077432"/>
                <a:ext cx="7437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0D8C6E-0F97-2830-BAD5-CAE4C97CEDEE}"/>
                  </a:ext>
                </a:extLst>
              </p:cNvPr>
              <p:cNvSpPr txBox="1"/>
              <p:nvPr/>
            </p:nvSpPr>
            <p:spPr>
              <a:xfrm>
                <a:off x="6478979" y="1889488"/>
                <a:ext cx="10616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Biology</a:t>
                </a:r>
              </a:p>
            </p:txBody>
          </p:sp>
          <p:pic>
            <p:nvPicPr>
              <p:cNvPr id="45" name="Graphic 44" descr="Close with solid fill">
                <a:extLst>
                  <a:ext uri="{FF2B5EF4-FFF2-40B4-BE49-F238E27FC236}">
                    <a16:creationId xmlns:a16="http://schemas.microsoft.com/office/drawing/2014/main" id="{8470C62F-A3F8-C4FE-54FA-2FB439A93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52673" y="1903776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46" name="Graphic 45" descr="Paper">
                <a:extLst>
                  <a:ext uri="{FF2B5EF4-FFF2-40B4-BE49-F238E27FC236}">
                    <a16:creationId xmlns:a16="http://schemas.microsoft.com/office/drawing/2014/main" id="{595B9248-E5FE-636F-6703-8DD1817EE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25852" y="4163563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47" name="Graphic 46" descr="Paper">
                <a:extLst>
                  <a:ext uri="{FF2B5EF4-FFF2-40B4-BE49-F238E27FC236}">
                    <a16:creationId xmlns:a16="http://schemas.microsoft.com/office/drawing/2014/main" id="{D8245652-9092-7210-F317-8EC226478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125446" y="4046403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48" name="Graphic 47" descr="Paper">
                <a:extLst>
                  <a:ext uri="{FF2B5EF4-FFF2-40B4-BE49-F238E27FC236}">
                    <a16:creationId xmlns:a16="http://schemas.microsoft.com/office/drawing/2014/main" id="{EF47C387-4F92-97CE-F039-A7CC20129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75649" y="4104983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53" name="Graphic 52" descr="Paper">
                <a:extLst>
                  <a:ext uri="{FF2B5EF4-FFF2-40B4-BE49-F238E27FC236}">
                    <a16:creationId xmlns:a16="http://schemas.microsoft.com/office/drawing/2014/main" id="{C5614160-872D-C3E0-E548-B199FF2CC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43782" y="4813502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54" name="Graphic 53" descr="Paper">
                <a:extLst>
                  <a:ext uri="{FF2B5EF4-FFF2-40B4-BE49-F238E27FC236}">
                    <a16:creationId xmlns:a16="http://schemas.microsoft.com/office/drawing/2014/main" id="{C0DE72A3-ED5E-3416-BBB6-0400677DD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143376" y="4696342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55" name="Graphic 54" descr="Paper">
                <a:extLst>
                  <a:ext uri="{FF2B5EF4-FFF2-40B4-BE49-F238E27FC236}">
                    <a16:creationId xmlns:a16="http://schemas.microsoft.com/office/drawing/2014/main" id="{9F974A8C-3ED5-BAB2-1EB0-A8347F1A3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93579" y="4754922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59" name="Graphic 58" descr="Paper">
                <a:extLst>
                  <a:ext uri="{FF2B5EF4-FFF2-40B4-BE49-F238E27FC236}">
                    <a16:creationId xmlns:a16="http://schemas.microsoft.com/office/drawing/2014/main" id="{1571C5C6-ACD0-F1FB-0546-FA0096AC0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48360" y="5462702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60" name="Graphic 59" descr="Paper">
                <a:extLst>
                  <a:ext uri="{FF2B5EF4-FFF2-40B4-BE49-F238E27FC236}">
                    <a16:creationId xmlns:a16="http://schemas.microsoft.com/office/drawing/2014/main" id="{782CFD63-21A1-29FF-8E73-EE45E4511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147954" y="5345542"/>
                <a:ext cx="344431" cy="344431"/>
              </a:xfrm>
              <a:prstGeom prst="rect">
                <a:avLst/>
              </a:prstGeom>
            </p:spPr>
          </p:pic>
          <p:pic>
            <p:nvPicPr>
              <p:cNvPr id="61" name="Graphic 60" descr="Paper">
                <a:extLst>
                  <a:ext uri="{FF2B5EF4-FFF2-40B4-BE49-F238E27FC236}">
                    <a16:creationId xmlns:a16="http://schemas.microsoft.com/office/drawing/2014/main" id="{83545470-D88E-E3F6-A5A7-D753764D4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98157" y="5404122"/>
                <a:ext cx="344431" cy="344431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FEEE55F-B029-5C8D-A076-883FB78949A2}"/>
                  </a:ext>
                </a:extLst>
              </p:cNvPr>
              <p:cNvSpPr txBox="1"/>
              <p:nvPr/>
            </p:nvSpPr>
            <p:spPr>
              <a:xfrm>
                <a:off x="4660344" y="4603406"/>
                <a:ext cx="12039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Same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results</a:t>
                </a:r>
              </a:p>
            </p:txBody>
          </p:sp>
          <p:sp>
            <p:nvSpPr>
              <p:cNvPr id="65" name="Right Brace 64">
                <a:extLst>
                  <a:ext uri="{FF2B5EF4-FFF2-40B4-BE49-F238E27FC236}">
                    <a16:creationId xmlns:a16="http://schemas.microsoft.com/office/drawing/2014/main" id="{DB91033B-0721-30D3-E358-280478449C10}"/>
                  </a:ext>
                </a:extLst>
              </p:cNvPr>
              <p:cNvSpPr/>
              <p:nvPr/>
            </p:nvSpPr>
            <p:spPr>
              <a:xfrm>
                <a:off x="4588788" y="4074659"/>
                <a:ext cx="168193" cy="1665075"/>
              </a:xfrm>
              <a:prstGeom prst="rightBrace">
                <a:avLst>
                  <a:gd name="adj1" fmla="val 28468"/>
                  <a:gd name="adj2" fmla="val 5000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63654CC-5F14-9F38-3854-131F5FB57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684" y="4914460"/>
                <a:ext cx="7437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104C0B2-7932-3FE6-9515-ED56AB39331B}"/>
                  </a:ext>
                </a:extLst>
              </p:cNvPr>
              <p:cNvSpPr txBox="1"/>
              <p:nvPr/>
            </p:nvSpPr>
            <p:spPr>
              <a:xfrm>
                <a:off x="6478979" y="4726516"/>
                <a:ext cx="10616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Biology</a:t>
                </a:r>
              </a:p>
            </p:txBody>
          </p:sp>
        </p:grpSp>
        <p:pic>
          <p:nvPicPr>
            <p:cNvPr id="69" name="Graphic 68" descr="Test tubes outline">
              <a:extLst>
                <a:ext uri="{FF2B5EF4-FFF2-40B4-BE49-F238E27FC236}">
                  <a16:creationId xmlns:a16="http://schemas.microsoft.com/office/drawing/2014/main" id="{70F0B447-9C71-18C1-E4B6-8801988F7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3846" y="4286566"/>
              <a:ext cx="795311" cy="79531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A9A951D-0A4A-426C-B1A0-FE9DE53D6239}"/>
                </a:ext>
              </a:extLst>
            </p:cNvPr>
            <p:cNvSpPr txBox="1"/>
            <p:nvPr/>
          </p:nvSpPr>
          <p:spPr>
            <a:xfrm>
              <a:off x="582729" y="5081877"/>
              <a:ext cx="1452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Same samples</a:t>
              </a:r>
            </a:p>
          </p:txBody>
        </p:sp>
        <p:sp>
          <p:nvSpPr>
            <p:cNvPr id="74" name="Direct Access Storage 73">
              <a:extLst>
                <a:ext uri="{FF2B5EF4-FFF2-40B4-BE49-F238E27FC236}">
                  <a16:creationId xmlns:a16="http://schemas.microsoft.com/office/drawing/2014/main" id="{B80B12D3-A5E7-4630-98BD-A4BF5413B773}"/>
                </a:ext>
              </a:extLst>
            </p:cNvPr>
            <p:cNvSpPr/>
            <p:nvPr/>
          </p:nvSpPr>
          <p:spPr>
            <a:xfrm>
              <a:off x="3170574" y="1388665"/>
              <a:ext cx="415587" cy="143498"/>
            </a:xfrm>
            <a:prstGeom prst="flowChartMagneticDrum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 descr="Database with solid fill">
              <a:extLst>
                <a:ext uri="{FF2B5EF4-FFF2-40B4-BE49-F238E27FC236}">
                  <a16:creationId xmlns:a16="http://schemas.microsoft.com/office/drawing/2014/main" id="{69A29DCD-6394-569F-A7D2-D12FCA50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690927" y="1250822"/>
              <a:ext cx="419184" cy="419184"/>
            </a:xfrm>
            <a:prstGeom prst="rect">
              <a:avLst/>
            </a:prstGeom>
          </p:spPr>
        </p:pic>
        <p:pic>
          <p:nvPicPr>
            <p:cNvPr id="78" name="Graphic 77" descr="Presentation with pie chart outline">
              <a:extLst>
                <a:ext uri="{FF2B5EF4-FFF2-40B4-BE49-F238E27FC236}">
                  <a16:creationId xmlns:a16="http://schemas.microsoft.com/office/drawing/2014/main" id="{90997243-2148-15B2-AFE6-688B11498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67140" y="1811428"/>
              <a:ext cx="509657" cy="509657"/>
            </a:xfrm>
            <a:prstGeom prst="rect">
              <a:avLst/>
            </a:prstGeom>
          </p:spPr>
        </p:pic>
        <p:pic>
          <p:nvPicPr>
            <p:cNvPr id="80" name="Graphic 79" descr="Cloud outline">
              <a:extLst>
                <a:ext uri="{FF2B5EF4-FFF2-40B4-BE49-F238E27FC236}">
                  <a16:creationId xmlns:a16="http://schemas.microsoft.com/office/drawing/2014/main" id="{CD331B10-7FA4-7CF7-BE70-DFCF35DEC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667140" y="2509892"/>
              <a:ext cx="457200" cy="457200"/>
            </a:xfrm>
            <a:prstGeom prst="rect">
              <a:avLst/>
            </a:prstGeom>
          </p:spPr>
        </p:pic>
        <p:pic>
          <p:nvPicPr>
            <p:cNvPr id="82" name="Graphic 81" descr="Wrench with solid fill">
              <a:extLst>
                <a:ext uri="{FF2B5EF4-FFF2-40B4-BE49-F238E27FC236}">
                  <a16:creationId xmlns:a16="http://schemas.microsoft.com/office/drawing/2014/main" id="{FC8CFAE0-89C3-0D78-E0B6-2EE367631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187014" y="1881590"/>
              <a:ext cx="369333" cy="369333"/>
            </a:xfrm>
            <a:prstGeom prst="rect">
              <a:avLst/>
            </a:prstGeom>
          </p:spPr>
        </p:pic>
        <p:pic>
          <p:nvPicPr>
            <p:cNvPr id="84" name="Graphic 83" descr="Single gear outline">
              <a:extLst>
                <a:ext uri="{FF2B5EF4-FFF2-40B4-BE49-F238E27FC236}">
                  <a16:creationId xmlns:a16="http://schemas.microsoft.com/office/drawing/2014/main" id="{017C28DA-EE7C-95BD-01AF-92571E68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137724" y="2509892"/>
              <a:ext cx="457201" cy="457201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59A4B7B-932D-CC3F-5C44-B1D32EB91F37}"/>
                </a:ext>
              </a:extLst>
            </p:cNvPr>
            <p:cNvCxnSpPr>
              <a:cxnSpLocks/>
            </p:cNvCxnSpPr>
            <p:nvPr/>
          </p:nvCxnSpPr>
          <p:spPr>
            <a:xfrm>
              <a:off x="2759091" y="2066256"/>
              <a:ext cx="203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E492036-E7D1-A334-3F0B-F4E9D4D00862}"/>
                </a:ext>
              </a:extLst>
            </p:cNvPr>
            <p:cNvCxnSpPr>
              <a:cxnSpLocks/>
            </p:cNvCxnSpPr>
            <p:nvPr/>
          </p:nvCxnSpPr>
          <p:spPr>
            <a:xfrm>
              <a:off x="2759091" y="2738492"/>
              <a:ext cx="203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AE7199-AFD5-21CE-CCFA-59035D9A3EE3}"/>
                </a:ext>
              </a:extLst>
            </p:cNvPr>
            <p:cNvCxnSpPr>
              <a:cxnSpLocks/>
            </p:cNvCxnSpPr>
            <p:nvPr/>
          </p:nvCxnSpPr>
          <p:spPr>
            <a:xfrm>
              <a:off x="4287899" y="1460414"/>
              <a:ext cx="203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C243F3F-3369-35E8-8FEC-9A51778A9977}"/>
                </a:ext>
              </a:extLst>
            </p:cNvPr>
            <p:cNvCxnSpPr>
              <a:cxnSpLocks/>
            </p:cNvCxnSpPr>
            <p:nvPr/>
          </p:nvCxnSpPr>
          <p:spPr>
            <a:xfrm>
              <a:off x="4287899" y="2066256"/>
              <a:ext cx="203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8608AD0-38D5-A330-B37E-D7EFD543F8EC}"/>
                </a:ext>
              </a:extLst>
            </p:cNvPr>
            <p:cNvCxnSpPr>
              <a:cxnSpLocks/>
            </p:cNvCxnSpPr>
            <p:nvPr/>
          </p:nvCxnSpPr>
          <p:spPr>
            <a:xfrm>
              <a:off x="4287899" y="2738492"/>
              <a:ext cx="203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962C661-87DA-F3D8-F5B6-D51F1D3C145F}"/>
                </a:ext>
              </a:extLst>
            </p:cNvPr>
            <p:cNvSpPr txBox="1"/>
            <p:nvPr/>
          </p:nvSpPr>
          <p:spPr>
            <a:xfrm>
              <a:off x="577715" y="2307804"/>
              <a:ext cx="1452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Same samples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EE6A4A3-4521-2FD2-B3AE-BD0CB317806C}"/>
                </a:ext>
              </a:extLst>
            </p:cNvPr>
            <p:cNvSpPr txBox="1"/>
            <p:nvPr/>
          </p:nvSpPr>
          <p:spPr>
            <a:xfrm>
              <a:off x="2705228" y="3471571"/>
              <a:ext cx="19147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Same method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optimized and agreed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 the community</a:t>
              </a:r>
            </a:p>
          </p:txBody>
        </p:sp>
        <p:pic>
          <p:nvPicPr>
            <p:cNvPr id="101" name="Graphic 100" descr="User">
              <a:extLst>
                <a:ext uri="{FF2B5EF4-FFF2-40B4-BE49-F238E27FC236}">
                  <a16:creationId xmlns:a16="http://schemas.microsoft.com/office/drawing/2014/main" id="{3EA9B5D4-4553-BFCC-BC5C-56813133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36779" y="4048200"/>
              <a:ext cx="483096" cy="483096"/>
            </a:xfrm>
            <a:prstGeom prst="rect">
              <a:avLst/>
            </a:prstGeom>
          </p:spPr>
        </p:pic>
        <p:pic>
          <p:nvPicPr>
            <p:cNvPr id="103" name="Graphic 102" descr="User">
              <a:extLst>
                <a:ext uri="{FF2B5EF4-FFF2-40B4-BE49-F238E27FC236}">
                  <a16:creationId xmlns:a16="http://schemas.microsoft.com/office/drawing/2014/main" id="{CAF51BF5-C86E-5740-7F8E-ED532D345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36779" y="4654042"/>
              <a:ext cx="483096" cy="483096"/>
            </a:xfrm>
            <a:prstGeom prst="rect">
              <a:avLst/>
            </a:prstGeom>
          </p:spPr>
        </p:pic>
        <p:pic>
          <p:nvPicPr>
            <p:cNvPr id="104" name="Graphic 103" descr="User">
              <a:extLst>
                <a:ext uri="{FF2B5EF4-FFF2-40B4-BE49-F238E27FC236}">
                  <a16:creationId xmlns:a16="http://schemas.microsoft.com/office/drawing/2014/main" id="{0472C06C-C273-C3AF-1507-C860B5495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6779" y="5326278"/>
              <a:ext cx="483096" cy="483096"/>
            </a:xfrm>
            <a:prstGeom prst="rect">
              <a:avLst/>
            </a:prstGeom>
          </p:spPr>
        </p:pic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F9724D0-3D94-94AA-198E-2609F0FC2620}"/>
                </a:ext>
              </a:extLst>
            </p:cNvPr>
            <p:cNvCxnSpPr>
              <a:cxnSpLocks/>
            </p:cNvCxnSpPr>
            <p:nvPr/>
          </p:nvCxnSpPr>
          <p:spPr>
            <a:xfrm>
              <a:off x="2752465" y="4303006"/>
              <a:ext cx="203185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DF3BE0D-E5CF-AFCE-3C54-DC508D042BF3}"/>
                </a:ext>
              </a:extLst>
            </p:cNvPr>
            <p:cNvCxnSpPr>
              <a:cxnSpLocks/>
            </p:cNvCxnSpPr>
            <p:nvPr/>
          </p:nvCxnSpPr>
          <p:spPr>
            <a:xfrm>
              <a:off x="2752465" y="4908848"/>
              <a:ext cx="203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E8C99E0-D556-A820-5349-24B1FF790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2465" y="5326278"/>
              <a:ext cx="203185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73B6DCC-FFF4-6C9F-3D93-DD64FF62C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0333" y="4259821"/>
              <a:ext cx="201168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094214D-371E-D53D-B3AE-EBCB5DE07DE7}"/>
                </a:ext>
              </a:extLst>
            </p:cNvPr>
            <p:cNvCxnSpPr>
              <a:cxnSpLocks/>
            </p:cNvCxnSpPr>
            <p:nvPr/>
          </p:nvCxnSpPr>
          <p:spPr>
            <a:xfrm>
              <a:off x="4269325" y="4908848"/>
              <a:ext cx="203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C3EF7BA-9A35-5954-7EBC-786BB14C7EA8}"/>
                </a:ext>
              </a:extLst>
            </p:cNvPr>
            <p:cNvCxnSpPr>
              <a:cxnSpLocks/>
            </p:cNvCxnSpPr>
            <p:nvPr/>
          </p:nvCxnSpPr>
          <p:spPr>
            <a:xfrm>
              <a:off x="4269325" y="5355319"/>
              <a:ext cx="203185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Direct Access Storage 121">
              <a:extLst>
                <a:ext uri="{FF2B5EF4-FFF2-40B4-BE49-F238E27FC236}">
                  <a16:creationId xmlns:a16="http://schemas.microsoft.com/office/drawing/2014/main" id="{80B5358B-0900-9B8F-CC12-AB2B2677E2F6}"/>
                </a:ext>
              </a:extLst>
            </p:cNvPr>
            <p:cNvSpPr/>
            <p:nvPr/>
          </p:nvSpPr>
          <p:spPr>
            <a:xfrm>
              <a:off x="3071184" y="4840858"/>
              <a:ext cx="415587" cy="143498"/>
            </a:xfrm>
            <a:prstGeom prst="flowChartMagneticDru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Graphic 122" descr="Cloud outline">
              <a:extLst>
                <a:ext uri="{FF2B5EF4-FFF2-40B4-BE49-F238E27FC236}">
                  <a16:creationId xmlns:a16="http://schemas.microsoft.com/office/drawing/2014/main" id="{B68E0D53-2B50-5A68-BE6E-0C0C86B9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634011" y="4663371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1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ounded Rectangle 2075">
            <a:extLst>
              <a:ext uri="{FF2B5EF4-FFF2-40B4-BE49-F238E27FC236}">
                <a16:creationId xmlns:a16="http://schemas.microsoft.com/office/drawing/2014/main" id="{39212F8A-3AC3-FE33-49D2-734ADD5CDDA8}"/>
              </a:ext>
            </a:extLst>
          </p:cNvPr>
          <p:cNvSpPr/>
          <p:nvPr/>
        </p:nvSpPr>
        <p:spPr>
          <a:xfrm>
            <a:off x="5636202" y="1327653"/>
            <a:ext cx="5157617" cy="3051208"/>
          </a:xfrm>
          <a:prstGeom prst="roundRect">
            <a:avLst>
              <a:gd name="adj" fmla="val 43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145A15D6-CA2E-F270-5C33-BFD00866D378}"/>
              </a:ext>
            </a:extLst>
          </p:cNvPr>
          <p:cNvSpPr/>
          <p:nvPr/>
        </p:nvSpPr>
        <p:spPr>
          <a:xfrm>
            <a:off x="219169" y="1309036"/>
            <a:ext cx="5157617" cy="3051208"/>
          </a:xfrm>
          <a:prstGeom prst="roundRect">
            <a:avLst>
              <a:gd name="adj" fmla="val 43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E14B4-7984-002E-FCE5-F61399FB2E7C}"/>
              </a:ext>
            </a:extLst>
          </p:cNvPr>
          <p:cNvSpPr txBox="1"/>
          <p:nvPr/>
        </p:nvSpPr>
        <p:spPr>
          <a:xfrm>
            <a:off x="313375" y="140459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步骤一</a:t>
            </a:r>
            <a:r>
              <a:rPr lang="zh-CN" alt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肿瘤代谢微环境空间采样</a:t>
            </a:r>
            <a:endParaRPr lang="en-CA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031A05-2678-1F49-6DD3-DA458D7AA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0" t="20618" r="76491" b="55931"/>
          <a:stretch/>
        </p:blipFill>
        <p:spPr>
          <a:xfrm>
            <a:off x="219169" y="2139543"/>
            <a:ext cx="1859281" cy="1828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27C8CB-A1EC-9797-1656-0B7C6C9FF37C}"/>
              </a:ext>
            </a:extLst>
          </p:cNvPr>
          <p:cNvSpPr txBox="1"/>
          <p:nvPr/>
        </p:nvSpPr>
        <p:spPr>
          <a:xfrm>
            <a:off x="2104748" y="290406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-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液相提取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1ABA8-DA8F-ED71-BF60-C4A4D3630C69}"/>
              </a:ext>
            </a:extLst>
          </p:cNvPr>
          <p:cNvSpPr txBox="1"/>
          <p:nvPr/>
        </p:nvSpPr>
        <p:spPr>
          <a:xfrm>
            <a:off x="2104748" y="1911245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固相微提取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：径向取样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B0C908-0A94-EE37-6D0F-5B76D0A1D305}"/>
              </a:ext>
            </a:extLst>
          </p:cNvPr>
          <p:cNvCxnSpPr>
            <a:cxnSpLocks/>
          </p:cNvCxnSpPr>
          <p:nvPr/>
        </p:nvCxnSpPr>
        <p:spPr>
          <a:xfrm flipV="1">
            <a:off x="1136777" y="2390424"/>
            <a:ext cx="608070" cy="57903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9406A2C-841F-35BE-D40C-349D68F17F57}"/>
              </a:ext>
            </a:extLst>
          </p:cNvPr>
          <p:cNvSpPr/>
          <p:nvPr/>
        </p:nvSpPr>
        <p:spPr>
          <a:xfrm>
            <a:off x="1647704" y="2304046"/>
            <a:ext cx="176356" cy="17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94DC67-9B38-6610-C1D8-EE4D784BFBD4}"/>
              </a:ext>
            </a:extLst>
          </p:cNvPr>
          <p:cNvCxnSpPr>
            <a:cxnSpLocks/>
          </p:cNvCxnSpPr>
          <p:nvPr/>
        </p:nvCxnSpPr>
        <p:spPr>
          <a:xfrm>
            <a:off x="2700607" y="2354830"/>
            <a:ext cx="165482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B14E53-25EE-BA5D-CCCB-BED5A959FFDF}"/>
              </a:ext>
            </a:extLst>
          </p:cNvPr>
          <p:cNvSpPr/>
          <p:nvPr/>
        </p:nvSpPr>
        <p:spPr>
          <a:xfrm>
            <a:off x="2581510" y="2266652"/>
            <a:ext cx="176356" cy="17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57FDC8-33C6-B30F-EC0C-D8E425FBAFC3}"/>
              </a:ext>
            </a:extLst>
          </p:cNvPr>
          <p:cNvSpPr/>
          <p:nvPr/>
        </p:nvSpPr>
        <p:spPr>
          <a:xfrm>
            <a:off x="968288" y="2194401"/>
            <a:ext cx="968796" cy="843830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A45939-9846-8B4E-C552-418EA4535003}"/>
              </a:ext>
            </a:extLst>
          </p:cNvPr>
          <p:cNvCxnSpPr>
            <a:cxnSpLocks/>
          </p:cNvCxnSpPr>
          <p:nvPr/>
        </p:nvCxnSpPr>
        <p:spPr>
          <a:xfrm>
            <a:off x="2054386" y="2364892"/>
            <a:ext cx="267708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4E3756-D17B-8B2A-EF55-96ACC99A3E76}"/>
              </a:ext>
            </a:extLst>
          </p:cNvPr>
          <p:cNvSpPr txBox="1"/>
          <p:nvPr/>
        </p:nvSpPr>
        <p:spPr>
          <a:xfrm>
            <a:off x="4004996" y="243446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内部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626B53-FEE7-4308-5C37-E679A66F990B}"/>
              </a:ext>
            </a:extLst>
          </p:cNvPr>
          <p:cNvSpPr txBox="1"/>
          <p:nvPr/>
        </p:nvSpPr>
        <p:spPr>
          <a:xfrm>
            <a:off x="2529367" y="243446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外部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7C6873-4272-030D-C742-22977B28B3C8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3124402" y="2603746"/>
            <a:ext cx="880594" cy="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F2F4EA-8F34-E972-2013-17539277BEAE}"/>
              </a:ext>
            </a:extLst>
          </p:cNvPr>
          <p:cNvSpPr txBox="1"/>
          <p:nvPr/>
        </p:nvSpPr>
        <p:spPr>
          <a:xfrm>
            <a:off x="2524408" y="3276595"/>
            <a:ext cx="1677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外周血</a:t>
            </a:r>
            <a:endParaRPr lang="en-US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神经</a:t>
            </a:r>
            <a:endParaRPr lang="en-US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正常组织</a:t>
            </a:r>
            <a:endParaRPr lang="en-US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癌变组织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472317B6-66D5-2DAC-9568-9D9F2713E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58" t="23166" r="48453" b="54445"/>
          <a:stretch/>
        </p:blipFill>
        <p:spPr>
          <a:xfrm>
            <a:off x="5965040" y="2996722"/>
            <a:ext cx="685638" cy="10977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DB6BF6-BD0F-4C3A-6276-E74FF6BE36C0}"/>
              </a:ext>
            </a:extLst>
          </p:cNvPr>
          <p:cNvSpPr txBox="1"/>
          <p:nvPr/>
        </p:nvSpPr>
        <p:spPr>
          <a:xfrm>
            <a:off x="6571104" y="341541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液相色谱参数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8EC240-76DE-C22B-A4EB-30E4C736290A}"/>
              </a:ext>
            </a:extLst>
          </p:cNvPr>
          <p:cNvSpPr txBox="1"/>
          <p:nvPr/>
        </p:nvSpPr>
        <p:spPr>
          <a:xfrm>
            <a:off x="9378062" y="341948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质谱参数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371BC4-AB4B-CEB0-E3D5-87C132C10E14}"/>
              </a:ext>
            </a:extLst>
          </p:cNvPr>
          <p:cNvSpPr txBox="1"/>
          <p:nvPr/>
        </p:nvSpPr>
        <p:spPr>
          <a:xfrm>
            <a:off x="6572999" y="3763678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(p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, p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, …, p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m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)</a:t>
            </a:r>
            <a:endParaRPr lang="en-CA" sz="1400" dirty="0"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4BB04648-A26A-70E7-7B98-BB91A0765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98" t="23166" r="22672" b="54445"/>
          <a:stretch/>
        </p:blipFill>
        <p:spPr>
          <a:xfrm>
            <a:off x="8093330" y="2996721"/>
            <a:ext cx="1396003" cy="109774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E0C1EBC-FCF0-79DE-6365-D646DC164294}"/>
              </a:ext>
            </a:extLst>
          </p:cNvPr>
          <p:cNvSpPr txBox="1"/>
          <p:nvPr/>
        </p:nvSpPr>
        <p:spPr>
          <a:xfrm>
            <a:off x="9340894" y="3763678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(q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, q</a:t>
            </a:r>
            <a:r>
              <a:rPr lang="en-US" sz="1400" baseline="-250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, …, </a:t>
            </a:r>
            <a:r>
              <a:rPr lang="en-US" sz="14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q</a:t>
            </a:r>
            <a:r>
              <a:rPr lang="en-US" sz="1400" baseline="-25000" dirty="0" err="1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n</a:t>
            </a:r>
            <a:r>
              <a:rPr lang="en-US" sz="1400" dirty="0"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)</a:t>
            </a:r>
            <a:endParaRPr lang="en-CA" sz="1400" dirty="0"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2616BB5-4458-5061-A351-27DC35FD901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35694" y="5358685"/>
            <a:ext cx="2014147" cy="19865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DA338DA-FD3F-98EF-A15F-57FE3FFB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31818" y="5390472"/>
            <a:ext cx="2014147" cy="19865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7E86F7E-2B37-6FD2-BE5B-B7198ABFFE9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7550" y="5398084"/>
            <a:ext cx="2014147" cy="198655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F95F5E6-403B-7AC0-48D5-C81C0226DADD}"/>
              </a:ext>
            </a:extLst>
          </p:cNvPr>
          <p:cNvSpPr txBox="1"/>
          <p:nvPr/>
        </p:nvSpPr>
        <p:spPr>
          <a:xfrm>
            <a:off x="6314950" y="5175360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代谢物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1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CA9746-0BBD-5623-9AE1-8F7EF84D3675}"/>
              </a:ext>
            </a:extLst>
          </p:cNvPr>
          <p:cNvSpPr txBox="1"/>
          <p:nvPr/>
        </p:nvSpPr>
        <p:spPr>
          <a:xfrm>
            <a:off x="8115644" y="5175360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代谢物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2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8A3E29CD-73B4-F249-3B5A-BF6B67F0E3E5}"/>
              </a:ext>
            </a:extLst>
          </p:cNvPr>
          <p:cNvSpPr txBox="1"/>
          <p:nvPr/>
        </p:nvSpPr>
        <p:spPr>
          <a:xfrm>
            <a:off x="10019702" y="5178709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代谢物</a:t>
            </a:r>
            <a:r>
              <a:rPr lang="zh-CN" alt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3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0CC2D7AE-0428-6709-F367-72250F94055E}"/>
              </a:ext>
            </a:extLst>
          </p:cNvPr>
          <p:cNvSpPr txBox="1"/>
          <p:nvPr/>
        </p:nvSpPr>
        <p:spPr>
          <a:xfrm>
            <a:off x="11611697" y="6374905"/>
            <a:ext cx="4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...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51" name="Freeform 2050">
            <a:extLst>
              <a:ext uri="{FF2B5EF4-FFF2-40B4-BE49-F238E27FC236}">
                <a16:creationId xmlns:a16="http://schemas.microsoft.com/office/drawing/2014/main" id="{80ADC69C-74E0-6D6C-6179-1B2CF3A0A840}"/>
              </a:ext>
            </a:extLst>
          </p:cNvPr>
          <p:cNvSpPr/>
          <p:nvPr/>
        </p:nvSpPr>
        <p:spPr>
          <a:xfrm>
            <a:off x="6242737" y="5602163"/>
            <a:ext cx="1313738" cy="1140989"/>
          </a:xfrm>
          <a:custGeom>
            <a:avLst/>
            <a:gdLst>
              <a:gd name="connsiteX0" fmla="*/ 947052 w 989582"/>
              <a:gd name="connsiteY0" fmla="*/ 233916 h 861237"/>
              <a:gd name="connsiteX1" fmla="*/ 893889 w 989582"/>
              <a:gd name="connsiteY1" fmla="*/ 212651 h 861237"/>
              <a:gd name="connsiteX2" fmla="*/ 872624 w 989582"/>
              <a:gd name="connsiteY2" fmla="*/ 180753 h 861237"/>
              <a:gd name="connsiteX3" fmla="*/ 808829 w 989582"/>
              <a:gd name="connsiteY3" fmla="*/ 159488 h 861237"/>
              <a:gd name="connsiteX4" fmla="*/ 776931 w 989582"/>
              <a:gd name="connsiteY4" fmla="*/ 148855 h 861237"/>
              <a:gd name="connsiteX5" fmla="*/ 745034 w 989582"/>
              <a:gd name="connsiteY5" fmla="*/ 138223 h 861237"/>
              <a:gd name="connsiteX6" fmla="*/ 723768 w 989582"/>
              <a:gd name="connsiteY6" fmla="*/ 116958 h 861237"/>
              <a:gd name="connsiteX7" fmla="*/ 659973 w 989582"/>
              <a:gd name="connsiteY7" fmla="*/ 74428 h 861237"/>
              <a:gd name="connsiteX8" fmla="*/ 638708 w 989582"/>
              <a:gd name="connsiteY8" fmla="*/ 42530 h 861237"/>
              <a:gd name="connsiteX9" fmla="*/ 574913 w 989582"/>
              <a:gd name="connsiteY9" fmla="*/ 21265 h 861237"/>
              <a:gd name="connsiteX10" fmla="*/ 500485 w 989582"/>
              <a:gd name="connsiteY10" fmla="*/ 0 h 861237"/>
              <a:gd name="connsiteX11" fmla="*/ 319731 w 989582"/>
              <a:gd name="connsiteY11" fmla="*/ 21265 h 861237"/>
              <a:gd name="connsiteX12" fmla="*/ 266568 w 989582"/>
              <a:gd name="connsiteY12" fmla="*/ 31897 h 861237"/>
              <a:gd name="connsiteX13" fmla="*/ 202773 w 989582"/>
              <a:gd name="connsiteY13" fmla="*/ 53162 h 861237"/>
              <a:gd name="connsiteX14" fmla="*/ 181508 w 989582"/>
              <a:gd name="connsiteY14" fmla="*/ 74428 h 861237"/>
              <a:gd name="connsiteX15" fmla="*/ 117713 w 989582"/>
              <a:gd name="connsiteY15" fmla="*/ 116958 h 861237"/>
              <a:gd name="connsiteX16" fmla="*/ 107080 w 989582"/>
              <a:gd name="connsiteY16" fmla="*/ 148855 h 861237"/>
              <a:gd name="connsiteX17" fmla="*/ 64550 w 989582"/>
              <a:gd name="connsiteY17" fmla="*/ 202018 h 861237"/>
              <a:gd name="connsiteX18" fmla="*/ 43285 w 989582"/>
              <a:gd name="connsiteY18" fmla="*/ 265814 h 861237"/>
              <a:gd name="connsiteX19" fmla="*/ 22020 w 989582"/>
              <a:gd name="connsiteY19" fmla="*/ 329609 h 861237"/>
              <a:gd name="connsiteX20" fmla="*/ 11387 w 989582"/>
              <a:gd name="connsiteY20" fmla="*/ 361507 h 861237"/>
              <a:gd name="connsiteX21" fmla="*/ 11387 w 989582"/>
              <a:gd name="connsiteY21" fmla="*/ 563525 h 861237"/>
              <a:gd name="connsiteX22" fmla="*/ 22020 w 989582"/>
              <a:gd name="connsiteY22" fmla="*/ 627321 h 861237"/>
              <a:gd name="connsiteX23" fmla="*/ 149610 w 989582"/>
              <a:gd name="connsiteY23" fmla="*/ 691116 h 861237"/>
              <a:gd name="connsiteX24" fmla="*/ 181508 w 989582"/>
              <a:gd name="connsiteY24" fmla="*/ 701749 h 861237"/>
              <a:gd name="connsiteX25" fmla="*/ 213406 w 989582"/>
              <a:gd name="connsiteY25" fmla="*/ 712381 h 861237"/>
              <a:gd name="connsiteX26" fmla="*/ 245303 w 989582"/>
              <a:gd name="connsiteY26" fmla="*/ 733646 h 861237"/>
              <a:gd name="connsiteX27" fmla="*/ 309099 w 989582"/>
              <a:gd name="connsiteY27" fmla="*/ 754911 h 861237"/>
              <a:gd name="connsiteX28" fmla="*/ 479220 w 989582"/>
              <a:gd name="connsiteY28" fmla="*/ 786809 h 861237"/>
              <a:gd name="connsiteX29" fmla="*/ 543015 w 989582"/>
              <a:gd name="connsiteY29" fmla="*/ 808074 h 861237"/>
              <a:gd name="connsiteX30" fmla="*/ 638708 w 989582"/>
              <a:gd name="connsiteY30" fmla="*/ 861237 h 861237"/>
              <a:gd name="connsiteX31" fmla="*/ 702503 w 989582"/>
              <a:gd name="connsiteY31" fmla="*/ 829339 h 861237"/>
              <a:gd name="connsiteX32" fmla="*/ 723768 w 989582"/>
              <a:gd name="connsiteY32" fmla="*/ 797442 h 861237"/>
              <a:gd name="connsiteX33" fmla="*/ 798196 w 989582"/>
              <a:gd name="connsiteY33" fmla="*/ 776176 h 861237"/>
              <a:gd name="connsiteX34" fmla="*/ 861992 w 989582"/>
              <a:gd name="connsiteY34" fmla="*/ 744279 h 861237"/>
              <a:gd name="connsiteX35" fmla="*/ 893889 w 989582"/>
              <a:gd name="connsiteY35" fmla="*/ 723014 h 861237"/>
              <a:gd name="connsiteX36" fmla="*/ 915154 w 989582"/>
              <a:gd name="connsiteY36" fmla="*/ 691116 h 861237"/>
              <a:gd name="connsiteX37" fmla="*/ 957685 w 989582"/>
              <a:gd name="connsiteY37" fmla="*/ 637953 h 861237"/>
              <a:gd name="connsiteX38" fmla="*/ 989582 w 989582"/>
              <a:gd name="connsiteY38" fmla="*/ 478465 h 861237"/>
              <a:gd name="connsiteX39" fmla="*/ 978950 w 989582"/>
              <a:gd name="connsiteY39" fmla="*/ 414669 h 861237"/>
              <a:gd name="connsiteX40" fmla="*/ 957685 w 989582"/>
              <a:gd name="connsiteY40" fmla="*/ 308344 h 861237"/>
              <a:gd name="connsiteX41" fmla="*/ 936420 w 989582"/>
              <a:gd name="connsiteY41" fmla="*/ 276446 h 861237"/>
              <a:gd name="connsiteX42" fmla="*/ 947052 w 989582"/>
              <a:gd name="connsiteY42" fmla="*/ 233916 h 86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89582" h="861237">
                <a:moveTo>
                  <a:pt x="947052" y="233916"/>
                </a:moveTo>
                <a:cubicBezTo>
                  <a:pt x="939964" y="223284"/>
                  <a:pt x="909420" y="223745"/>
                  <a:pt x="893889" y="212651"/>
                </a:cubicBezTo>
                <a:cubicBezTo>
                  <a:pt x="883490" y="205223"/>
                  <a:pt x="883460" y="187526"/>
                  <a:pt x="872624" y="180753"/>
                </a:cubicBezTo>
                <a:cubicBezTo>
                  <a:pt x="853616" y="168873"/>
                  <a:pt x="830094" y="166576"/>
                  <a:pt x="808829" y="159488"/>
                </a:cubicBezTo>
                <a:lnTo>
                  <a:pt x="776931" y="148855"/>
                </a:lnTo>
                <a:lnTo>
                  <a:pt x="745034" y="138223"/>
                </a:lnTo>
                <a:cubicBezTo>
                  <a:pt x="737945" y="131135"/>
                  <a:pt x="731788" y="122973"/>
                  <a:pt x="723768" y="116958"/>
                </a:cubicBezTo>
                <a:cubicBezTo>
                  <a:pt x="703322" y="101624"/>
                  <a:pt x="659973" y="74428"/>
                  <a:pt x="659973" y="74428"/>
                </a:cubicBezTo>
                <a:cubicBezTo>
                  <a:pt x="652885" y="63795"/>
                  <a:pt x="649544" y="49303"/>
                  <a:pt x="638708" y="42530"/>
                </a:cubicBezTo>
                <a:cubicBezTo>
                  <a:pt x="619700" y="30650"/>
                  <a:pt x="596659" y="26702"/>
                  <a:pt x="574913" y="21265"/>
                </a:cubicBezTo>
                <a:cubicBezTo>
                  <a:pt x="521509" y="7914"/>
                  <a:pt x="546245" y="15253"/>
                  <a:pt x="500485" y="0"/>
                </a:cubicBezTo>
                <a:cubicBezTo>
                  <a:pt x="393034" y="9768"/>
                  <a:pt x="405082" y="5747"/>
                  <a:pt x="319731" y="21265"/>
                </a:cubicBezTo>
                <a:cubicBezTo>
                  <a:pt x="301951" y="24498"/>
                  <a:pt x="284003" y="27142"/>
                  <a:pt x="266568" y="31897"/>
                </a:cubicBezTo>
                <a:cubicBezTo>
                  <a:pt x="244943" y="37795"/>
                  <a:pt x="202773" y="53162"/>
                  <a:pt x="202773" y="53162"/>
                </a:cubicBezTo>
                <a:cubicBezTo>
                  <a:pt x="195685" y="60251"/>
                  <a:pt x="189528" y="68413"/>
                  <a:pt x="181508" y="74428"/>
                </a:cubicBezTo>
                <a:cubicBezTo>
                  <a:pt x="161062" y="89763"/>
                  <a:pt x="117713" y="116958"/>
                  <a:pt x="117713" y="116958"/>
                </a:cubicBezTo>
                <a:cubicBezTo>
                  <a:pt x="114169" y="127590"/>
                  <a:pt x="112846" y="139245"/>
                  <a:pt x="107080" y="148855"/>
                </a:cubicBezTo>
                <a:cubicBezTo>
                  <a:pt x="69212" y="211968"/>
                  <a:pt x="101022" y="119956"/>
                  <a:pt x="64550" y="202018"/>
                </a:cubicBezTo>
                <a:cubicBezTo>
                  <a:pt x="55446" y="222502"/>
                  <a:pt x="50374" y="244549"/>
                  <a:pt x="43285" y="265814"/>
                </a:cubicBezTo>
                <a:lnTo>
                  <a:pt x="22020" y="329609"/>
                </a:lnTo>
                <a:lnTo>
                  <a:pt x="11387" y="361507"/>
                </a:lnTo>
                <a:cubicBezTo>
                  <a:pt x="-3882" y="468385"/>
                  <a:pt x="-3711" y="427647"/>
                  <a:pt x="11387" y="563525"/>
                </a:cubicBezTo>
                <a:cubicBezTo>
                  <a:pt x="13768" y="584952"/>
                  <a:pt x="9657" y="609659"/>
                  <a:pt x="22020" y="627321"/>
                </a:cubicBezTo>
                <a:cubicBezTo>
                  <a:pt x="47112" y="663167"/>
                  <a:pt x="111871" y="678536"/>
                  <a:pt x="149610" y="691116"/>
                </a:cubicBezTo>
                <a:lnTo>
                  <a:pt x="181508" y="701749"/>
                </a:lnTo>
                <a:lnTo>
                  <a:pt x="213406" y="712381"/>
                </a:lnTo>
                <a:cubicBezTo>
                  <a:pt x="224038" y="719469"/>
                  <a:pt x="233626" y="728456"/>
                  <a:pt x="245303" y="733646"/>
                </a:cubicBezTo>
                <a:cubicBezTo>
                  <a:pt x="265787" y="742750"/>
                  <a:pt x="286988" y="751226"/>
                  <a:pt x="309099" y="754911"/>
                </a:cubicBezTo>
                <a:cubicBezTo>
                  <a:pt x="347720" y="761348"/>
                  <a:pt x="453733" y="778313"/>
                  <a:pt x="479220" y="786809"/>
                </a:cubicBezTo>
                <a:lnTo>
                  <a:pt x="543015" y="808074"/>
                </a:lnTo>
                <a:cubicBezTo>
                  <a:pt x="616135" y="856821"/>
                  <a:pt x="582564" y="842522"/>
                  <a:pt x="638708" y="861237"/>
                </a:cubicBezTo>
                <a:cubicBezTo>
                  <a:pt x="664651" y="852589"/>
                  <a:pt x="681891" y="849951"/>
                  <a:pt x="702503" y="829339"/>
                </a:cubicBezTo>
                <a:cubicBezTo>
                  <a:pt x="711539" y="820303"/>
                  <a:pt x="713790" y="805425"/>
                  <a:pt x="723768" y="797442"/>
                </a:cubicBezTo>
                <a:cubicBezTo>
                  <a:pt x="730702" y="791895"/>
                  <a:pt x="795417" y="776871"/>
                  <a:pt x="798196" y="776176"/>
                </a:cubicBezTo>
                <a:cubicBezTo>
                  <a:pt x="889616" y="715230"/>
                  <a:pt x="773946" y="788302"/>
                  <a:pt x="861992" y="744279"/>
                </a:cubicBezTo>
                <a:cubicBezTo>
                  <a:pt x="873422" y="738564"/>
                  <a:pt x="883257" y="730102"/>
                  <a:pt x="893889" y="723014"/>
                </a:cubicBezTo>
                <a:cubicBezTo>
                  <a:pt x="900977" y="712381"/>
                  <a:pt x="907171" y="701095"/>
                  <a:pt x="915154" y="691116"/>
                </a:cubicBezTo>
                <a:cubicBezTo>
                  <a:pt x="975757" y="615363"/>
                  <a:pt x="892234" y="736131"/>
                  <a:pt x="957685" y="637953"/>
                </a:cubicBezTo>
                <a:cubicBezTo>
                  <a:pt x="989099" y="543711"/>
                  <a:pt x="976475" y="596436"/>
                  <a:pt x="989582" y="478465"/>
                </a:cubicBezTo>
                <a:cubicBezTo>
                  <a:pt x="986038" y="457200"/>
                  <a:pt x="982228" y="435977"/>
                  <a:pt x="978950" y="414669"/>
                </a:cubicBezTo>
                <a:cubicBezTo>
                  <a:pt x="974597" y="386376"/>
                  <a:pt x="972724" y="338423"/>
                  <a:pt x="957685" y="308344"/>
                </a:cubicBezTo>
                <a:cubicBezTo>
                  <a:pt x="951970" y="296914"/>
                  <a:pt x="944403" y="286425"/>
                  <a:pt x="936420" y="276446"/>
                </a:cubicBezTo>
                <a:cubicBezTo>
                  <a:pt x="912648" y="246731"/>
                  <a:pt x="954140" y="244548"/>
                  <a:pt x="947052" y="233916"/>
                </a:cubicBez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50000"/>
                </a:srgbClr>
              </a:gs>
              <a:gs pos="45000">
                <a:srgbClr val="FF7E79">
                  <a:alpha val="50000"/>
                </a:srgbClr>
              </a:gs>
              <a:gs pos="100000">
                <a:schemeClr val="bg1">
                  <a:lumMod val="93000"/>
                  <a:lumOff val="7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176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053" name="Freeform 2052">
            <a:extLst>
              <a:ext uri="{FF2B5EF4-FFF2-40B4-BE49-F238E27FC236}">
                <a16:creationId xmlns:a16="http://schemas.microsoft.com/office/drawing/2014/main" id="{F56F5CDA-901D-4448-5A45-A9FD4B89DF75}"/>
              </a:ext>
            </a:extLst>
          </p:cNvPr>
          <p:cNvSpPr/>
          <p:nvPr/>
        </p:nvSpPr>
        <p:spPr>
          <a:xfrm>
            <a:off x="8147469" y="5588229"/>
            <a:ext cx="1264116" cy="1208332"/>
          </a:xfrm>
          <a:custGeom>
            <a:avLst/>
            <a:gdLst>
              <a:gd name="connsiteX0" fmla="*/ 947052 w 989582"/>
              <a:gd name="connsiteY0" fmla="*/ 233916 h 861237"/>
              <a:gd name="connsiteX1" fmla="*/ 893889 w 989582"/>
              <a:gd name="connsiteY1" fmla="*/ 212651 h 861237"/>
              <a:gd name="connsiteX2" fmla="*/ 872624 w 989582"/>
              <a:gd name="connsiteY2" fmla="*/ 180753 h 861237"/>
              <a:gd name="connsiteX3" fmla="*/ 808829 w 989582"/>
              <a:gd name="connsiteY3" fmla="*/ 159488 h 861237"/>
              <a:gd name="connsiteX4" fmla="*/ 776931 w 989582"/>
              <a:gd name="connsiteY4" fmla="*/ 148855 h 861237"/>
              <a:gd name="connsiteX5" fmla="*/ 745034 w 989582"/>
              <a:gd name="connsiteY5" fmla="*/ 138223 h 861237"/>
              <a:gd name="connsiteX6" fmla="*/ 723768 w 989582"/>
              <a:gd name="connsiteY6" fmla="*/ 116958 h 861237"/>
              <a:gd name="connsiteX7" fmla="*/ 659973 w 989582"/>
              <a:gd name="connsiteY7" fmla="*/ 74428 h 861237"/>
              <a:gd name="connsiteX8" fmla="*/ 638708 w 989582"/>
              <a:gd name="connsiteY8" fmla="*/ 42530 h 861237"/>
              <a:gd name="connsiteX9" fmla="*/ 574913 w 989582"/>
              <a:gd name="connsiteY9" fmla="*/ 21265 h 861237"/>
              <a:gd name="connsiteX10" fmla="*/ 500485 w 989582"/>
              <a:gd name="connsiteY10" fmla="*/ 0 h 861237"/>
              <a:gd name="connsiteX11" fmla="*/ 319731 w 989582"/>
              <a:gd name="connsiteY11" fmla="*/ 21265 h 861237"/>
              <a:gd name="connsiteX12" fmla="*/ 266568 w 989582"/>
              <a:gd name="connsiteY12" fmla="*/ 31897 h 861237"/>
              <a:gd name="connsiteX13" fmla="*/ 202773 w 989582"/>
              <a:gd name="connsiteY13" fmla="*/ 53162 h 861237"/>
              <a:gd name="connsiteX14" fmla="*/ 181508 w 989582"/>
              <a:gd name="connsiteY14" fmla="*/ 74428 h 861237"/>
              <a:gd name="connsiteX15" fmla="*/ 117713 w 989582"/>
              <a:gd name="connsiteY15" fmla="*/ 116958 h 861237"/>
              <a:gd name="connsiteX16" fmla="*/ 107080 w 989582"/>
              <a:gd name="connsiteY16" fmla="*/ 148855 h 861237"/>
              <a:gd name="connsiteX17" fmla="*/ 64550 w 989582"/>
              <a:gd name="connsiteY17" fmla="*/ 202018 h 861237"/>
              <a:gd name="connsiteX18" fmla="*/ 43285 w 989582"/>
              <a:gd name="connsiteY18" fmla="*/ 265814 h 861237"/>
              <a:gd name="connsiteX19" fmla="*/ 22020 w 989582"/>
              <a:gd name="connsiteY19" fmla="*/ 329609 h 861237"/>
              <a:gd name="connsiteX20" fmla="*/ 11387 w 989582"/>
              <a:gd name="connsiteY20" fmla="*/ 361507 h 861237"/>
              <a:gd name="connsiteX21" fmla="*/ 11387 w 989582"/>
              <a:gd name="connsiteY21" fmla="*/ 563525 h 861237"/>
              <a:gd name="connsiteX22" fmla="*/ 22020 w 989582"/>
              <a:gd name="connsiteY22" fmla="*/ 627321 h 861237"/>
              <a:gd name="connsiteX23" fmla="*/ 149610 w 989582"/>
              <a:gd name="connsiteY23" fmla="*/ 691116 h 861237"/>
              <a:gd name="connsiteX24" fmla="*/ 181508 w 989582"/>
              <a:gd name="connsiteY24" fmla="*/ 701749 h 861237"/>
              <a:gd name="connsiteX25" fmla="*/ 213406 w 989582"/>
              <a:gd name="connsiteY25" fmla="*/ 712381 h 861237"/>
              <a:gd name="connsiteX26" fmla="*/ 245303 w 989582"/>
              <a:gd name="connsiteY26" fmla="*/ 733646 h 861237"/>
              <a:gd name="connsiteX27" fmla="*/ 309099 w 989582"/>
              <a:gd name="connsiteY27" fmla="*/ 754911 h 861237"/>
              <a:gd name="connsiteX28" fmla="*/ 479220 w 989582"/>
              <a:gd name="connsiteY28" fmla="*/ 786809 h 861237"/>
              <a:gd name="connsiteX29" fmla="*/ 543015 w 989582"/>
              <a:gd name="connsiteY29" fmla="*/ 808074 h 861237"/>
              <a:gd name="connsiteX30" fmla="*/ 638708 w 989582"/>
              <a:gd name="connsiteY30" fmla="*/ 861237 h 861237"/>
              <a:gd name="connsiteX31" fmla="*/ 702503 w 989582"/>
              <a:gd name="connsiteY31" fmla="*/ 829339 h 861237"/>
              <a:gd name="connsiteX32" fmla="*/ 723768 w 989582"/>
              <a:gd name="connsiteY32" fmla="*/ 797442 h 861237"/>
              <a:gd name="connsiteX33" fmla="*/ 798196 w 989582"/>
              <a:gd name="connsiteY33" fmla="*/ 776176 h 861237"/>
              <a:gd name="connsiteX34" fmla="*/ 861992 w 989582"/>
              <a:gd name="connsiteY34" fmla="*/ 744279 h 861237"/>
              <a:gd name="connsiteX35" fmla="*/ 893889 w 989582"/>
              <a:gd name="connsiteY35" fmla="*/ 723014 h 861237"/>
              <a:gd name="connsiteX36" fmla="*/ 915154 w 989582"/>
              <a:gd name="connsiteY36" fmla="*/ 691116 h 861237"/>
              <a:gd name="connsiteX37" fmla="*/ 957685 w 989582"/>
              <a:gd name="connsiteY37" fmla="*/ 637953 h 861237"/>
              <a:gd name="connsiteX38" fmla="*/ 989582 w 989582"/>
              <a:gd name="connsiteY38" fmla="*/ 478465 h 861237"/>
              <a:gd name="connsiteX39" fmla="*/ 978950 w 989582"/>
              <a:gd name="connsiteY39" fmla="*/ 414669 h 861237"/>
              <a:gd name="connsiteX40" fmla="*/ 957685 w 989582"/>
              <a:gd name="connsiteY40" fmla="*/ 308344 h 861237"/>
              <a:gd name="connsiteX41" fmla="*/ 936420 w 989582"/>
              <a:gd name="connsiteY41" fmla="*/ 276446 h 861237"/>
              <a:gd name="connsiteX42" fmla="*/ 947052 w 989582"/>
              <a:gd name="connsiteY42" fmla="*/ 233916 h 86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89582" h="861237">
                <a:moveTo>
                  <a:pt x="947052" y="233916"/>
                </a:moveTo>
                <a:cubicBezTo>
                  <a:pt x="939964" y="223284"/>
                  <a:pt x="909420" y="223745"/>
                  <a:pt x="893889" y="212651"/>
                </a:cubicBezTo>
                <a:cubicBezTo>
                  <a:pt x="883490" y="205223"/>
                  <a:pt x="883460" y="187526"/>
                  <a:pt x="872624" y="180753"/>
                </a:cubicBezTo>
                <a:cubicBezTo>
                  <a:pt x="853616" y="168873"/>
                  <a:pt x="830094" y="166576"/>
                  <a:pt x="808829" y="159488"/>
                </a:cubicBezTo>
                <a:lnTo>
                  <a:pt x="776931" y="148855"/>
                </a:lnTo>
                <a:lnTo>
                  <a:pt x="745034" y="138223"/>
                </a:lnTo>
                <a:cubicBezTo>
                  <a:pt x="737945" y="131135"/>
                  <a:pt x="731788" y="122973"/>
                  <a:pt x="723768" y="116958"/>
                </a:cubicBezTo>
                <a:cubicBezTo>
                  <a:pt x="703322" y="101624"/>
                  <a:pt x="659973" y="74428"/>
                  <a:pt x="659973" y="74428"/>
                </a:cubicBezTo>
                <a:cubicBezTo>
                  <a:pt x="652885" y="63795"/>
                  <a:pt x="649544" y="49303"/>
                  <a:pt x="638708" y="42530"/>
                </a:cubicBezTo>
                <a:cubicBezTo>
                  <a:pt x="619700" y="30650"/>
                  <a:pt x="596659" y="26702"/>
                  <a:pt x="574913" y="21265"/>
                </a:cubicBezTo>
                <a:cubicBezTo>
                  <a:pt x="521509" y="7914"/>
                  <a:pt x="546245" y="15253"/>
                  <a:pt x="500485" y="0"/>
                </a:cubicBezTo>
                <a:cubicBezTo>
                  <a:pt x="393034" y="9768"/>
                  <a:pt x="405082" y="5747"/>
                  <a:pt x="319731" y="21265"/>
                </a:cubicBezTo>
                <a:cubicBezTo>
                  <a:pt x="301951" y="24498"/>
                  <a:pt x="284003" y="27142"/>
                  <a:pt x="266568" y="31897"/>
                </a:cubicBezTo>
                <a:cubicBezTo>
                  <a:pt x="244943" y="37795"/>
                  <a:pt x="202773" y="53162"/>
                  <a:pt x="202773" y="53162"/>
                </a:cubicBezTo>
                <a:cubicBezTo>
                  <a:pt x="195685" y="60251"/>
                  <a:pt x="189528" y="68413"/>
                  <a:pt x="181508" y="74428"/>
                </a:cubicBezTo>
                <a:cubicBezTo>
                  <a:pt x="161062" y="89763"/>
                  <a:pt x="117713" y="116958"/>
                  <a:pt x="117713" y="116958"/>
                </a:cubicBezTo>
                <a:cubicBezTo>
                  <a:pt x="114169" y="127590"/>
                  <a:pt x="112846" y="139245"/>
                  <a:pt x="107080" y="148855"/>
                </a:cubicBezTo>
                <a:cubicBezTo>
                  <a:pt x="69212" y="211968"/>
                  <a:pt x="101022" y="119956"/>
                  <a:pt x="64550" y="202018"/>
                </a:cubicBezTo>
                <a:cubicBezTo>
                  <a:pt x="55446" y="222502"/>
                  <a:pt x="50374" y="244549"/>
                  <a:pt x="43285" y="265814"/>
                </a:cubicBezTo>
                <a:lnTo>
                  <a:pt x="22020" y="329609"/>
                </a:lnTo>
                <a:lnTo>
                  <a:pt x="11387" y="361507"/>
                </a:lnTo>
                <a:cubicBezTo>
                  <a:pt x="-3882" y="468385"/>
                  <a:pt x="-3711" y="427647"/>
                  <a:pt x="11387" y="563525"/>
                </a:cubicBezTo>
                <a:cubicBezTo>
                  <a:pt x="13768" y="584952"/>
                  <a:pt x="9657" y="609659"/>
                  <a:pt x="22020" y="627321"/>
                </a:cubicBezTo>
                <a:cubicBezTo>
                  <a:pt x="47112" y="663167"/>
                  <a:pt x="111871" y="678536"/>
                  <a:pt x="149610" y="691116"/>
                </a:cubicBezTo>
                <a:lnTo>
                  <a:pt x="181508" y="701749"/>
                </a:lnTo>
                <a:lnTo>
                  <a:pt x="213406" y="712381"/>
                </a:lnTo>
                <a:cubicBezTo>
                  <a:pt x="224038" y="719469"/>
                  <a:pt x="233626" y="728456"/>
                  <a:pt x="245303" y="733646"/>
                </a:cubicBezTo>
                <a:cubicBezTo>
                  <a:pt x="265787" y="742750"/>
                  <a:pt x="286988" y="751226"/>
                  <a:pt x="309099" y="754911"/>
                </a:cubicBezTo>
                <a:cubicBezTo>
                  <a:pt x="347720" y="761348"/>
                  <a:pt x="453733" y="778313"/>
                  <a:pt x="479220" y="786809"/>
                </a:cubicBezTo>
                <a:lnTo>
                  <a:pt x="543015" y="808074"/>
                </a:lnTo>
                <a:cubicBezTo>
                  <a:pt x="616135" y="856821"/>
                  <a:pt x="582564" y="842522"/>
                  <a:pt x="638708" y="861237"/>
                </a:cubicBezTo>
                <a:cubicBezTo>
                  <a:pt x="664651" y="852589"/>
                  <a:pt x="681891" y="849951"/>
                  <a:pt x="702503" y="829339"/>
                </a:cubicBezTo>
                <a:cubicBezTo>
                  <a:pt x="711539" y="820303"/>
                  <a:pt x="713790" y="805425"/>
                  <a:pt x="723768" y="797442"/>
                </a:cubicBezTo>
                <a:cubicBezTo>
                  <a:pt x="730702" y="791895"/>
                  <a:pt x="795417" y="776871"/>
                  <a:pt x="798196" y="776176"/>
                </a:cubicBezTo>
                <a:cubicBezTo>
                  <a:pt x="889616" y="715230"/>
                  <a:pt x="773946" y="788302"/>
                  <a:pt x="861992" y="744279"/>
                </a:cubicBezTo>
                <a:cubicBezTo>
                  <a:pt x="873422" y="738564"/>
                  <a:pt x="883257" y="730102"/>
                  <a:pt x="893889" y="723014"/>
                </a:cubicBezTo>
                <a:cubicBezTo>
                  <a:pt x="900977" y="712381"/>
                  <a:pt x="907171" y="701095"/>
                  <a:pt x="915154" y="691116"/>
                </a:cubicBezTo>
                <a:cubicBezTo>
                  <a:pt x="975757" y="615363"/>
                  <a:pt x="892234" y="736131"/>
                  <a:pt x="957685" y="637953"/>
                </a:cubicBezTo>
                <a:cubicBezTo>
                  <a:pt x="989099" y="543711"/>
                  <a:pt x="976475" y="596436"/>
                  <a:pt x="989582" y="478465"/>
                </a:cubicBezTo>
                <a:cubicBezTo>
                  <a:pt x="986038" y="457200"/>
                  <a:pt x="982228" y="435977"/>
                  <a:pt x="978950" y="414669"/>
                </a:cubicBezTo>
                <a:cubicBezTo>
                  <a:pt x="974597" y="386376"/>
                  <a:pt x="972724" y="338423"/>
                  <a:pt x="957685" y="308344"/>
                </a:cubicBezTo>
                <a:cubicBezTo>
                  <a:pt x="951970" y="296914"/>
                  <a:pt x="944403" y="286425"/>
                  <a:pt x="936420" y="276446"/>
                </a:cubicBezTo>
                <a:cubicBezTo>
                  <a:pt x="912648" y="246731"/>
                  <a:pt x="954140" y="244548"/>
                  <a:pt x="947052" y="233916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alpha val="50000"/>
                </a:schemeClr>
              </a:gs>
              <a:gs pos="70000">
                <a:srgbClr val="FF7E79">
                  <a:alpha val="50000"/>
                </a:srgbClr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176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055" name="Freeform 2054">
            <a:extLst>
              <a:ext uri="{FF2B5EF4-FFF2-40B4-BE49-F238E27FC236}">
                <a16:creationId xmlns:a16="http://schemas.microsoft.com/office/drawing/2014/main" id="{BBD99ECD-F034-A92C-C3C1-F4E64B0E85BD}"/>
              </a:ext>
            </a:extLst>
          </p:cNvPr>
          <p:cNvSpPr/>
          <p:nvPr/>
        </p:nvSpPr>
        <p:spPr>
          <a:xfrm>
            <a:off x="10055076" y="5646414"/>
            <a:ext cx="1246141" cy="1084521"/>
          </a:xfrm>
          <a:custGeom>
            <a:avLst/>
            <a:gdLst>
              <a:gd name="connsiteX0" fmla="*/ 947052 w 989582"/>
              <a:gd name="connsiteY0" fmla="*/ 233916 h 861237"/>
              <a:gd name="connsiteX1" fmla="*/ 893889 w 989582"/>
              <a:gd name="connsiteY1" fmla="*/ 212651 h 861237"/>
              <a:gd name="connsiteX2" fmla="*/ 872624 w 989582"/>
              <a:gd name="connsiteY2" fmla="*/ 180753 h 861237"/>
              <a:gd name="connsiteX3" fmla="*/ 808829 w 989582"/>
              <a:gd name="connsiteY3" fmla="*/ 159488 h 861237"/>
              <a:gd name="connsiteX4" fmla="*/ 776931 w 989582"/>
              <a:gd name="connsiteY4" fmla="*/ 148855 h 861237"/>
              <a:gd name="connsiteX5" fmla="*/ 745034 w 989582"/>
              <a:gd name="connsiteY5" fmla="*/ 138223 h 861237"/>
              <a:gd name="connsiteX6" fmla="*/ 723768 w 989582"/>
              <a:gd name="connsiteY6" fmla="*/ 116958 h 861237"/>
              <a:gd name="connsiteX7" fmla="*/ 659973 w 989582"/>
              <a:gd name="connsiteY7" fmla="*/ 74428 h 861237"/>
              <a:gd name="connsiteX8" fmla="*/ 638708 w 989582"/>
              <a:gd name="connsiteY8" fmla="*/ 42530 h 861237"/>
              <a:gd name="connsiteX9" fmla="*/ 574913 w 989582"/>
              <a:gd name="connsiteY9" fmla="*/ 21265 h 861237"/>
              <a:gd name="connsiteX10" fmla="*/ 500485 w 989582"/>
              <a:gd name="connsiteY10" fmla="*/ 0 h 861237"/>
              <a:gd name="connsiteX11" fmla="*/ 319731 w 989582"/>
              <a:gd name="connsiteY11" fmla="*/ 21265 h 861237"/>
              <a:gd name="connsiteX12" fmla="*/ 266568 w 989582"/>
              <a:gd name="connsiteY12" fmla="*/ 31897 h 861237"/>
              <a:gd name="connsiteX13" fmla="*/ 202773 w 989582"/>
              <a:gd name="connsiteY13" fmla="*/ 53162 h 861237"/>
              <a:gd name="connsiteX14" fmla="*/ 181508 w 989582"/>
              <a:gd name="connsiteY14" fmla="*/ 74428 h 861237"/>
              <a:gd name="connsiteX15" fmla="*/ 117713 w 989582"/>
              <a:gd name="connsiteY15" fmla="*/ 116958 h 861237"/>
              <a:gd name="connsiteX16" fmla="*/ 107080 w 989582"/>
              <a:gd name="connsiteY16" fmla="*/ 148855 h 861237"/>
              <a:gd name="connsiteX17" fmla="*/ 64550 w 989582"/>
              <a:gd name="connsiteY17" fmla="*/ 202018 h 861237"/>
              <a:gd name="connsiteX18" fmla="*/ 43285 w 989582"/>
              <a:gd name="connsiteY18" fmla="*/ 265814 h 861237"/>
              <a:gd name="connsiteX19" fmla="*/ 22020 w 989582"/>
              <a:gd name="connsiteY19" fmla="*/ 329609 h 861237"/>
              <a:gd name="connsiteX20" fmla="*/ 11387 w 989582"/>
              <a:gd name="connsiteY20" fmla="*/ 361507 h 861237"/>
              <a:gd name="connsiteX21" fmla="*/ 11387 w 989582"/>
              <a:gd name="connsiteY21" fmla="*/ 563525 h 861237"/>
              <a:gd name="connsiteX22" fmla="*/ 22020 w 989582"/>
              <a:gd name="connsiteY22" fmla="*/ 627321 h 861237"/>
              <a:gd name="connsiteX23" fmla="*/ 149610 w 989582"/>
              <a:gd name="connsiteY23" fmla="*/ 691116 h 861237"/>
              <a:gd name="connsiteX24" fmla="*/ 181508 w 989582"/>
              <a:gd name="connsiteY24" fmla="*/ 701749 h 861237"/>
              <a:gd name="connsiteX25" fmla="*/ 213406 w 989582"/>
              <a:gd name="connsiteY25" fmla="*/ 712381 h 861237"/>
              <a:gd name="connsiteX26" fmla="*/ 245303 w 989582"/>
              <a:gd name="connsiteY26" fmla="*/ 733646 h 861237"/>
              <a:gd name="connsiteX27" fmla="*/ 309099 w 989582"/>
              <a:gd name="connsiteY27" fmla="*/ 754911 h 861237"/>
              <a:gd name="connsiteX28" fmla="*/ 479220 w 989582"/>
              <a:gd name="connsiteY28" fmla="*/ 786809 h 861237"/>
              <a:gd name="connsiteX29" fmla="*/ 543015 w 989582"/>
              <a:gd name="connsiteY29" fmla="*/ 808074 h 861237"/>
              <a:gd name="connsiteX30" fmla="*/ 638708 w 989582"/>
              <a:gd name="connsiteY30" fmla="*/ 861237 h 861237"/>
              <a:gd name="connsiteX31" fmla="*/ 702503 w 989582"/>
              <a:gd name="connsiteY31" fmla="*/ 829339 h 861237"/>
              <a:gd name="connsiteX32" fmla="*/ 723768 w 989582"/>
              <a:gd name="connsiteY32" fmla="*/ 797442 h 861237"/>
              <a:gd name="connsiteX33" fmla="*/ 798196 w 989582"/>
              <a:gd name="connsiteY33" fmla="*/ 776176 h 861237"/>
              <a:gd name="connsiteX34" fmla="*/ 861992 w 989582"/>
              <a:gd name="connsiteY34" fmla="*/ 744279 h 861237"/>
              <a:gd name="connsiteX35" fmla="*/ 893889 w 989582"/>
              <a:gd name="connsiteY35" fmla="*/ 723014 h 861237"/>
              <a:gd name="connsiteX36" fmla="*/ 915154 w 989582"/>
              <a:gd name="connsiteY36" fmla="*/ 691116 h 861237"/>
              <a:gd name="connsiteX37" fmla="*/ 957685 w 989582"/>
              <a:gd name="connsiteY37" fmla="*/ 637953 h 861237"/>
              <a:gd name="connsiteX38" fmla="*/ 989582 w 989582"/>
              <a:gd name="connsiteY38" fmla="*/ 478465 h 861237"/>
              <a:gd name="connsiteX39" fmla="*/ 978950 w 989582"/>
              <a:gd name="connsiteY39" fmla="*/ 414669 h 861237"/>
              <a:gd name="connsiteX40" fmla="*/ 957685 w 989582"/>
              <a:gd name="connsiteY40" fmla="*/ 308344 h 861237"/>
              <a:gd name="connsiteX41" fmla="*/ 936420 w 989582"/>
              <a:gd name="connsiteY41" fmla="*/ 276446 h 861237"/>
              <a:gd name="connsiteX42" fmla="*/ 947052 w 989582"/>
              <a:gd name="connsiteY42" fmla="*/ 233916 h 86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89582" h="861237">
                <a:moveTo>
                  <a:pt x="947052" y="233916"/>
                </a:moveTo>
                <a:cubicBezTo>
                  <a:pt x="939964" y="223284"/>
                  <a:pt x="909420" y="223745"/>
                  <a:pt x="893889" y="212651"/>
                </a:cubicBezTo>
                <a:cubicBezTo>
                  <a:pt x="883490" y="205223"/>
                  <a:pt x="883460" y="187526"/>
                  <a:pt x="872624" y="180753"/>
                </a:cubicBezTo>
                <a:cubicBezTo>
                  <a:pt x="853616" y="168873"/>
                  <a:pt x="830094" y="166576"/>
                  <a:pt x="808829" y="159488"/>
                </a:cubicBezTo>
                <a:lnTo>
                  <a:pt x="776931" y="148855"/>
                </a:lnTo>
                <a:lnTo>
                  <a:pt x="745034" y="138223"/>
                </a:lnTo>
                <a:cubicBezTo>
                  <a:pt x="737945" y="131135"/>
                  <a:pt x="731788" y="122973"/>
                  <a:pt x="723768" y="116958"/>
                </a:cubicBezTo>
                <a:cubicBezTo>
                  <a:pt x="703322" y="101624"/>
                  <a:pt x="659973" y="74428"/>
                  <a:pt x="659973" y="74428"/>
                </a:cubicBezTo>
                <a:cubicBezTo>
                  <a:pt x="652885" y="63795"/>
                  <a:pt x="649544" y="49303"/>
                  <a:pt x="638708" y="42530"/>
                </a:cubicBezTo>
                <a:cubicBezTo>
                  <a:pt x="619700" y="30650"/>
                  <a:pt x="596659" y="26702"/>
                  <a:pt x="574913" y="21265"/>
                </a:cubicBezTo>
                <a:cubicBezTo>
                  <a:pt x="521509" y="7914"/>
                  <a:pt x="546245" y="15253"/>
                  <a:pt x="500485" y="0"/>
                </a:cubicBezTo>
                <a:cubicBezTo>
                  <a:pt x="393034" y="9768"/>
                  <a:pt x="405082" y="5747"/>
                  <a:pt x="319731" y="21265"/>
                </a:cubicBezTo>
                <a:cubicBezTo>
                  <a:pt x="301951" y="24498"/>
                  <a:pt x="284003" y="27142"/>
                  <a:pt x="266568" y="31897"/>
                </a:cubicBezTo>
                <a:cubicBezTo>
                  <a:pt x="244943" y="37795"/>
                  <a:pt x="202773" y="53162"/>
                  <a:pt x="202773" y="53162"/>
                </a:cubicBezTo>
                <a:cubicBezTo>
                  <a:pt x="195685" y="60251"/>
                  <a:pt x="189528" y="68413"/>
                  <a:pt x="181508" y="74428"/>
                </a:cubicBezTo>
                <a:cubicBezTo>
                  <a:pt x="161062" y="89763"/>
                  <a:pt x="117713" y="116958"/>
                  <a:pt x="117713" y="116958"/>
                </a:cubicBezTo>
                <a:cubicBezTo>
                  <a:pt x="114169" y="127590"/>
                  <a:pt x="112846" y="139245"/>
                  <a:pt x="107080" y="148855"/>
                </a:cubicBezTo>
                <a:cubicBezTo>
                  <a:pt x="69212" y="211968"/>
                  <a:pt x="101022" y="119956"/>
                  <a:pt x="64550" y="202018"/>
                </a:cubicBezTo>
                <a:cubicBezTo>
                  <a:pt x="55446" y="222502"/>
                  <a:pt x="50374" y="244549"/>
                  <a:pt x="43285" y="265814"/>
                </a:cubicBezTo>
                <a:lnTo>
                  <a:pt x="22020" y="329609"/>
                </a:lnTo>
                <a:lnTo>
                  <a:pt x="11387" y="361507"/>
                </a:lnTo>
                <a:cubicBezTo>
                  <a:pt x="-3882" y="468385"/>
                  <a:pt x="-3711" y="427647"/>
                  <a:pt x="11387" y="563525"/>
                </a:cubicBezTo>
                <a:cubicBezTo>
                  <a:pt x="13768" y="584952"/>
                  <a:pt x="9657" y="609659"/>
                  <a:pt x="22020" y="627321"/>
                </a:cubicBezTo>
                <a:cubicBezTo>
                  <a:pt x="47112" y="663167"/>
                  <a:pt x="111871" y="678536"/>
                  <a:pt x="149610" y="691116"/>
                </a:cubicBezTo>
                <a:lnTo>
                  <a:pt x="181508" y="701749"/>
                </a:lnTo>
                <a:lnTo>
                  <a:pt x="213406" y="712381"/>
                </a:lnTo>
                <a:cubicBezTo>
                  <a:pt x="224038" y="719469"/>
                  <a:pt x="233626" y="728456"/>
                  <a:pt x="245303" y="733646"/>
                </a:cubicBezTo>
                <a:cubicBezTo>
                  <a:pt x="265787" y="742750"/>
                  <a:pt x="286988" y="751226"/>
                  <a:pt x="309099" y="754911"/>
                </a:cubicBezTo>
                <a:cubicBezTo>
                  <a:pt x="347720" y="761348"/>
                  <a:pt x="453733" y="778313"/>
                  <a:pt x="479220" y="786809"/>
                </a:cubicBezTo>
                <a:lnTo>
                  <a:pt x="543015" y="808074"/>
                </a:lnTo>
                <a:cubicBezTo>
                  <a:pt x="616135" y="856821"/>
                  <a:pt x="582564" y="842522"/>
                  <a:pt x="638708" y="861237"/>
                </a:cubicBezTo>
                <a:cubicBezTo>
                  <a:pt x="664651" y="852589"/>
                  <a:pt x="681891" y="849951"/>
                  <a:pt x="702503" y="829339"/>
                </a:cubicBezTo>
                <a:cubicBezTo>
                  <a:pt x="711539" y="820303"/>
                  <a:pt x="713790" y="805425"/>
                  <a:pt x="723768" y="797442"/>
                </a:cubicBezTo>
                <a:cubicBezTo>
                  <a:pt x="730702" y="791895"/>
                  <a:pt x="795417" y="776871"/>
                  <a:pt x="798196" y="776176"/>
                </a:cubicBezTo>
                <a:cubicBezTo>
                  <a:pt x="889616" y="715230"/>
                  <a:pt x="773946" y="788302"/>
                  <a:pt x="861992" y="744279"/>
                </a:cubicBezTo>
                <a:cubicBezTo>
                  <a:pt x="873422" y="738564"/>
                  <a:pt x="883257" y="730102"/>
                  <a:pt x="893889" y="723014"/>
                </a:cubicBezTo>
                <a:cubicBezTo>
                  <a:pt x="900977" y="712381"/>
                  <a:pt x="907171" y="701095"/>
                  <a:pt x="915154" y="691116"/>
                </a:cubicBezTo>
                <a:cubicBezTo>
                  <a:pt x="975757" y="615363"/>
                  <a:pt x="892234" y="736131"/>
                  <a:pt x="957685" y="637953"/>
                </a:cubicBezTo>
                <a:cubicBezTo>
                  <a:pt x="989099" y="543711"/>
                  <a:pt x="976475" y="596436"/>
                  <a:pt x="989582" y="478465"/>
                </a:cubicBezTo>
                <a:cubicBezTo>
                  <a:pt x="986038" y="457200"/>
                  <a:pt x="982228" y="435977"/>
                  <a:pt x="978950" y="414669"/>
                </a:cubicBezTo>
                <a:cubicBezTo>
                  <a:pt x="974597" y="386376"/>
                  <a:pt x="972724" y="338423"/>
                  <a:pt x="957685" y="308344"/>
                </a:cubicBezTo>
                <a:cubicBezTo>
                  <a:pt x="951970" y="296914"/>
                  <a:pt x="944403" y="286425"/>
                  <a:pt x="936420" y="276446"/>
                </a:cubicBezTo>
                <a:cubicBezTo>
                  <a:pt x="912648" y="246731"/>
                  <a:pt x="954140" y="244548"/>
                  <a:pt x="947052" y="233916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3000">
                <a:srgbClr val="FF0000"/>
              </a:gs>
              <a:gs pos="58000">
                <a:schemeClr val="bg1">
                  <a:alpha val="50000"/>
                </a:schemeClr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176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059" name="Freeform 2058">
            <a:extLst>
              <a:ext uri="{FF2B5EF4-FFF2-40B4-BE49-F238E27FC236}">
                <a16:creationId xmlns:a16="http://schemas.microsoft.com/office/drawing/2014/main" id="{6B5F74F6-1B48-44A1-6838-5AC4A8DE2062}"/>
              </a:ext>
            </a:extLst>
          </p:cNvPr>
          <p:cNvSpPr/>
          <p:nvPr/>
        </p:nvSpPr>
        <p:spPr>
          <a:xfrm>
            <a:off x="10006781" y="6489651"/>
            <a:ext cx="988603" cy="635299"/>
          </a:xfrm>
          <a:custGeom>
            <a:avLst/>
            <a:gdLst>
              <a:gd name="connsiteX0" fmla="*/ 125361 w 988603"/>
              <a:gd name="connsiteY0" fmla="*/ 1118 h 635299"/>
              <a:gd name="connsiteX1" fmla="*/ 162232 w 988603"/>
              <a:gd name="connsiteY1" fmla="*/ 30615 h 635299"/>
              <a:gd name="connsiteX2" fmla="*/ 176980 w 988603"/>
              <a:gd name="connsiteY2" fmla="*/ 52738 h 635299"/>
              <a:gd name="connsiteX3" fmla="*/ 213851 w 988603"/>
              <a:gd name="connsiteY3" fmla="*/ 82234 h 635299"/>
              <a:gd name="connsiteX4" fmla="*/ 280219 w 988603"/>
              <a:gd name="connsiteY4" fmla="*/ 104357 h 635299"/>
              <a:gd name="connsiteX5" fmla="*/ 302342 w 988603"/>
              <a:gd name="connsiteY5" fmla="*/ 111731 h 635299"/>
              <a:gd name="connsiteX6" fmla="*/ 353961 w 988603"/>
              <a:gd name="connsiteY6" fmla="*/ 119105 h 635299"/>
              <a:gd name="connsiteX7" fmla="*/ 435077 w 988603"/>
              <a:gd name="connsiteY7" fmla="*/ 141228 h 635299"/>
              <a:gd name="connsiteX8" fmla="*/ 494071 w 988603"/>
              <a:gd name="connsiteY8" fmla="*/ 155976 h 635299"/>
              <a:gd name="connsiteX9" fmla="*/ 582561 w 988603"/>
              <a:gd name="connsiteY9" fmla="*/ 185473 h 635299"/>
              <a:gd name="connsiteX10" fmla="*/ 641554 w 988603"/>
              <a:gd name="connsiteY10" fmla="*/ 200221 h 635299"/>
              <a:gd name="connsiteX11" fmla="*/ 663677 w 988603"/>
              <a:gd name="connsiteY11" fmla="*/ 207596 h 635299"/>
              <a:gd name="connsiteX12" fmla="*/ 744793 w 988603"/>
              <a:gd name="connsiteY12" fmla="*/ 229718 h 635299"/>
              <a:gd name="connsiteX13" fmla="*/ 811161 w 988603"/>
              <a:gd name="connsiteY13" fmla="*/ 251841 h 635299"/>
              <a:gd name="connsiteX14" fmla="*/ 833284 w 988603"/>
              <a:gd name="connsiteY14" fmla="*/ 259215 h 635299"/>
              <a:gd name="connsiteX15" fmla="*/ 855406 w 988603"/>
              <a:gd name="connsiteY15" fmla="*/ 273963 h 635299"/>
              <a:gd name="connsiteX16" fmla="*/ 870154 w 988603"/>
              <a:gd name="connsiteY16" fmla="*/ 288712 h 635299"/>
              <a:gd name="connsiteX17" fmla="*/ 892277 w 988603"/>
              <a:gd name="connsiteY17" fmla="*/ 296086 h 635299"/>
              <a:gd name="connsiteX18" fmla="*/ 929148 w 988603"/>
              <a:gd name="connsiteY18" fmla="*/ 325583 h 635299"/>
              <a:gd name="connsiteX19" fmla="*/ 951271 w 988603"/>
              <a:gd name="connsiteY19" fmla="*/ 369828 h 635299"/>
              <a:gd name="connsiteX20" fmla="*/ 973393 w 988603"/>
              <a:gd name="connsiteY20" fmla="*/ 406699 h 635299"/>
              <a:gd name="connsiteX21" fmla="*/ 988142 w 988603"/>
              <a:gd name="connsiteY21" fmla="*/ 450944 h 635299"/>
              <a:gd name="connsiteX22" fmla="*/ 958645 w 988603"/>
              <a:gd name="connsiteY22" fmla="*/ 532060 h 635299"/>
              <a:gd name="connsiteX23" fmla="*/ 936522 w 988603"/>
              <a:gd name="connsiteY23" fmla="*/ 546808 h 635299"/>
              <a:gd name="connsiteX24" fmla="*/ 907025 w 988603"/>
              <a:gd name="connsiteY24" fmla="*/ 576305 h 635299"/>
              <a:gd name="connsiteX25" fmla="*/ 892277 w 988603"/>
              <a:gd name="connsiteY25" fmla="*/ 591054 h 635299"/>
              <a:gd name="connsiteX26" fmla="*/ 870154 w 988603"/>
              <a:gd name="connsiteY26" fmla="*/ 598428 h 635299"/>
              <a:gd name="connsiteX27" fmla="*/ 803787 w 988603"/>
              <a:gd name="connsiteY27" fmla="*/ 627925 h 635299"/>
              <a:gd name="connsiteX28" fmla="*/ 781664 w 988603"/>
              <a:gd name="connsiteY28" fmla="*/ 635299 h 635299"/>
              <a:gd name="connsiteX29" fmla="*/ 730045 w 988603"/>
              <a:gd name="connsiteY29" fmla="*/ 627925 h 635299"/>
              <a:gd name="connsiteX30" fmla="*/ 678425 w 988603"/>
              <a:gd name="connsiteY30" fmla="*/ 613176 h 635299"/>
              <a:gd name="connsiteX31" fmla="*/ 641554 w 988603"/>
              <a:gd name="connsiteY31" fmla="*/ 583679 h 635299"/>
              <a:gd name="connsiteX32" fmla="*/ 619432 w 988603"/>
              <a:gd name="connsiteY32" fmla="*/ 568931 h 635299"/>
              <a:gd name="connsiteX33" fmla="*/ 589935 w 988603"/>
              <a:gd name="connsiteY33" fmla="*/ 532060 h 635299"/>
              <a:gd name="connsiteX34" fmla="*/ 567813 w 988603"/>
              <a:gd name="connsiteY34" fmla="*/ 517312 h 635299"/>
              <a:gd name="connsiteX35" fmla="*/ 530942 w 988603"/>
              <a:gd name="connsiteY35" fmla="*/ 480441 h 635299"/>
              <a:gd name="connsiteX36" fmla="*/ 516193 w 988603"/>
              <a:gd name="connsiteY36" fmla="*/ 465692 h 635299"/>
              <a:gd name="connsiteX37" fmla="*/ 494071 w 988603"/>
              <a:gd name="connsiteY37" fmla="*/ 450944 h 635299"/>
              <a:gd name="connsiteX38" fmla="*/ 464574 w 988603"/>
              <a:gd name="connsiteY38" fmla="*/ 421447 h 635299"/>
              <a:gd name="connsiteX39" fmla="*/ 449825 w 988603"/>
              <a:gd name="connsiteY39" fmla="*/ 406699 h 635299"/>
              <a:gd name="connsiteX40" fmla="*/ 435077 w 988603"/>
              <a:gd name="connsiteY40" fmla="*/ 391950 h 635299"/>
              <a:gd name="connsiteX41" fmla="*/ 412954 w 988603"/>
              <a:gd name="connsiteY41" fmla="*/ 384576 h 635299"/>
              <a:gd name="connsiteX42" fmla="*/ 376084 w 988603"/>
              <a:gd name="connsiteY42" fmla="*/ 347705 h 635299"/>
              <a:gd name="connsiteX43" fmla="*/ 339213 w 988603"/>
              <a:gd name="connsiteY43" fmla="*/ 325583 h 635299"/>
              <a:gd name="connsiteX44" fmla="*/ 302342 w 988603"/>
              <a:gd name="connsiteY44" fmla="*/ 296086 h 635299"/>
              <a:gd name="connsiteX45" fmla="*/ 280219 w 988603"/>
              <a:gd name="connsiteY45" fmla="*/ 288712 h 635299"/>
              <a:gd name="connsiteX46" fmla="*/ 243348 w 988603"/>
              <a:gd name="connsiteY46" fmla="*/ 266589 h 635299"/>
              <a:gd name="connsiteX47" fmla="*/ 221225 w 988603"/>
              <a:gd name="connsiteY47" fmla="*/ 251841 h 635299"/>
              <a:gd name="connsiteX48" fmla="*/ 176980 w 988603"/>
              <a:gd name="connsiteY48" fmla="*/ 237092 h 635299"/>
              <a:gd name="connsiteX49" fmla="*/ 132735 w 988603"/>
              <a:gd name="connsiteY49" fmla="*/ 222344 h 635299"/>
              <a:gd name="connsiteX50" fmla="*/ 110613 w 988603"/>
              <a:gd name="connsiteY50" fmla="*/ 214970 h 635299"/>
              <a:gd name="connsiteX51" fmla="*/ 73742 w 988603"/>
              <a:gd name="connsiteY51" fmla="*/ 185473 h 635299"/>
              <a:gd name="connsiteX52" fmla="*/ 44245 w 988603"/>
              <a:gd name="connsiteY52" fmla="*/ 155976 h 635299"/>
              <a:gd name="connsiteX53" fmla="*/ 29496 w 988603"/>
              <a:gd name="connsiteY53" fmla="*/ 141228 h 635299"/>
              <a:gd name="connsiteX54" fmla="*/ 7374 w 988603"/>
              <a:gd name="connsiteY54" fmla="*/ 74860 h 635299"/>
              <a:gd name="connsiteX55" fmla="*/ 0 w 988603"/>
              <a:gd name="connsiteY55" fmla="*/ 52738 h 635299"/>
              <a:gd name="connsiteX56" fmla="*/ 36871 w 988603"/>
              <a:gd name="connsiteY56" fmla="*/ 15867 h 635299"/>
              <a:gd name="connsiteX57" fmla="*/ 81116 w 988603"/>
              <a:gd name="connsiteY57" fmla="*/ 1118 h 635299"/>
              <a:gd name="connsiteX58" fmla="*/ 125361 w 988603"/>
              <a:gd name="connsiteY58" fmla="*/ 1118 h 63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88603" h="635299">
                <a:moveTo>
                  <a:pt x="125361" y="1118"/>
                </a:moveTo>
                <a:cubicBezTo>
                  <a:pt x="138880" y="6034"/>
                  <a:pt x="151103" y="19485"/>
                  <a:pt x="162232" y="30615"/>
                </a:cubicBezTo>
                <a:cubicBezTo>
                  <a:pt x="168499" y="36882"/>
                  <a:pt x="171443" y="45817"/>
                  <a:pt x="176980" y="52738"/>
                </a:cubicBezTo>
                <a:cubicBezTo>
                  <a:pt x="185433" y="63304"/>
                  <a:pt x="201959" y="76948"/>
                  <a:pt x="213851" y="82234"/>
                </a:cubicBezTo>
                <a:cubicBezTo>
                  <a:pt x="213865" y="82240"/>
                  <a:pt x="269151" y="100668"/>
                  <a:pt x="280219" y="104357"/>
                </a:cubicBezTo>
                <a:cubicBezTo>
                  <a:pt x="287593" y="106815"/>
                  <a:pt x="294647" y="110632"/>
                  <a:pt x="302342" y="111731"/>
                </a:cubicBezTo>
                <a:cubicBezTo>
                  <a:pt x="319548" y="114189"/>
                  <a:pt x="336918" y="115696"/>
                  <a:pt x="353961" y="119105"/>
                </a:cubicBezTo>
                <a:cubicBezTo>
                  <a:pt x="464608" y="141235"/>
                  <a:pt x="376808" y="125337"/>
                  <a:pt x="435077" y="141228"/>
                </a:cubicBezTo>
                <a:cubicBezTo>
                  <a:pt x="454633" y="146561"/>
                  <a:pt x="474841" y="149566"/>
                  <a:pt x="494071" y="155976"/>
                </a:cubicBezTo>
                <a:lnTo>
                  <a:pt x="582561" y="185473"/>
                </a:lnTo>
                <a:cubicBezTo>
                  <a:pt x="633140" y="202332"/>
                  <a:pt x="570351" y="182419"/>
                  <a:pt x="641554" y="200221"/>
                </a:cubicBezTo>
                <a:cubicBezTo>
                  <a:pt x="649095" y="202106"/>
                  <a:pt x="656136" y="205711"/>
                  <a:pt x="663677" y="207596"/>
                </a:cubicBezTo>
                <a:cubicBezTo>
                  <a:pt x="747078" y="228447"/>
                  <a:pt x="649852" y="198072"/>
                  <a:pt x="744793" y="229718"/>
                </a:cubicBezTo>
                <a:lnTo>
                  <a:pt x="811161" y="251841"/>
                </a:lnTo>
                <a:lnTo>
                  <a:pt x="833284" y="259215"/>
                </a:lnTo>
                <a:cubicBezTo>
                  <a:pt x="840658" y="264131"/>
                  <a:pt x="848486" y="268427"/>
                  <a:pt x="855406" y="273963"/>
                </a:cubicBezTo>
                <a:cubicBezTo>
                  <a:pt x="860835" y="278306"/>
                  <a:pt x="864192" y="285135"/>
                  <a:pt x="870154" y="288712"/>
                </a:cubicBezTo>
                <a:cubicBezTo>
                  <a:pt x="876819" y="292711"/>
                  <a:pt x="885324" y="292610"/>
                  <a:pt x="892277" y="296086"/>
                </a:cubicBezTo>
                <a:cubicBezTo>
                  <a:pt x="910884" y="305389"/>
                  <a:pt x="915429" y="311863"/>
                  <a:pt x="929148" y="325583"/>
                </a:cubicBezTo>
                <a:cubicBezTo>
                  <a:pt x="947682" y="381186"/>
                  <a:pt x="922681" y="312649"/>
                  <a:pt x="951271" y="369828"/>
                </a:cubicBezTo>
                <a:cubicBezTo>
                  <a:pt x="970418" y="408120"/>
                  <a:pt x="944585" y="377889"/>
                  <a:pt x="973393" y="406699"/>
                </a:cubicBezTo>
                <a:cubicBezTo>
                  <a:pt x="978309" y="421447"/>
                  <a:pt x="991191" y="435700"/>
                  <a:pt x="988142" y="450944"/>
                </a:cubicBezTo>
                <a:cubicBezTo>
                  <a:pt x="982684" y="478229"/>
                  <a:pt x="979759" y="510946"/>
                  <a:pt x="958645" y="532060"/>
                </a:cubicBezTo>
                <a:cubicBezTo>
                  <a:pt x="952378" y="538327"/>
                  <a:pt x="943251" y="541040"/>
                  <a:pt x="936522" y="546808"/>
                </a:cubicBezTo>
                <a:cubicBezTo>
                  <a:pt x="925964" y="555857"/>
                  <a:pt x="916857" y="566473"/>
                  <a:pt x="907025" y="576305"/>
                </a:cubicBezTo>
                <a:cubicBezTo>
                  <a:pt x="902109" y="581221"/>
                  <a:pt x="898873" y="588856"/>
                  <a:pt x="892277" y="591054"/>
                </a:cubicBezTo>
                <a:lnTo>
                  <a:pt x="870154" y="598428"/>
                </a:lnTo>
                <a:cubicBezTo>
                  <a:pt x="835098" y="621799"/>
                  <a:pt x="856438" y="610374"/>
                  <a:pt x="803787" y="627925"/>
                </a:cubicBezTo>
                <a:lnTo>
                  <a:pt x="781664" y="635299"/>
                </a:lnTo>
                <a:cubicBezTo>
                  <a:pt x="764458" y="632841"/>
                  <a:pt x="747146" y="631034"/>
                  <a:pt x="730045" y="627925"/>
                </a:cubicBezTo>
                <a:cubicBezTo>
                  <a:pt x="709681" y="624222"/>
                  <a:pt x="697375" y="619492"/>
                  <a:pt x="678425" y="613176"/>
                </a:cubicBezTo>
                <a:cubicBezTo>
                  <a:pt x="610339" y="567785"/>
                  <a:pt x="694091" y="625709"/>
                  <a:pt x="641554" y="583679"/>
                </a:cubicBezTo>
                <a:cubicBezTo>
                  <a:pt x="634634" y="578143"/>
                  <a:pt x="626806" y="573847"/>
                  <a:pt x="619432" y="568931"/>
                </a:cubicBezTo>
                <a:cubicBezTo>
                  <a:pt x="608479" y="552501"/>
                  <a:pt x="604949" y="544071"/>
                  <a:pt x="589935" y="532060"/>
                </a:cubicBezTo>
                <a:cubicBezTo>
                  <a:pt x="583015" y="526524"/>
                  <a:pt x="574483" y="523148"/>
                  <a:pt x="567813" y="517312"/>
                </a:cubicBezTo>
                <a:cubicBezTo>
                  <a:pt x="554732" y="505866"/>
                  <a:pt x="543232" y="492731"/>
                  <a:pt x="530942" y="480441"/>
                </a:cubicBezTo>
                <a:cubicBezTo>
                  <a:pt x="526026" y="475525"/>
                  <a:pt x="521978" y="469549"/>
                  <a:pt x="516193" y="465692"/>
                </a:cubicBezTo>
                <a:cubicBezTo>
                  <a:pt x="508819" y="460776"/>
                  <a:pt x="500800" y="456712"/>
                  <a:pt x="494071" y="450944"/>
                </a:cubicBezTo>
                <a:cubicBezTo>
                  <a:pt x="483514" y="441895"/>
                  <a:pt x="474406" y="431279"/>
                  <a:pt x="464574" y="421447"/>
                </a:cubicBezTo>
                <a:lnTo>
                  <a:pt x="449825" y="406699"/>
                </a:lnTo>
                <a:cubicBezTo>
                  <a:pt x="444909" y="401783"/>
                  <a:pt x="441673" y="394148"/>
                  <a:pt x="435077" y="391950"/>
                </a:cubicBezTo>
                <a:lnTo>
                  <a:pt x="412954" y="384576"/>
                </a:lnTo>
                <a:cubicBezTo>
                  <a:pt x="387673" y="346655"/>
                  <a:pt x="411196" y="375795"/>
                  <a:pt x="376084" y="347705"/>
                </a:cubicBezTo>
                <a:cubicBezTo>
                  <a:pt x="347165" y="324570"/>
                  <a:pt x="377627" y="338388"/>
                  <a:pt x="339213" y="325583"/>
                </a:cubicBezTo>
                <a:cubicBezTo>
                  <a:pt x="325495" y="311865"/>
                  <a:pt x="320946" y="305388"/>
                  <a:pt x="302342" y="296086"/>
                </a:cubicBezTo>
                <a:cubicBezTo>
                  <a:pt x="295389" y="292610"/>
                  <a:pt x="287593" y="291170"/>
                  <a:pt x="280219" y="288712"/>
                </a:cubicBezTo>
                <a:cubicBezTo>
                  <a:pt x="251414" y="259905"/>
                  <a:pt x="281638" y="285733"/>
                  <a:pt x="243348" y="266589"/>
                </a:cubicBezTo>
                <a:cubicBezTo>
                  <a:pt x="235421" y="262626"/>
                  <a:pt x="229324" y="255441"/>
                  <a:pt x="221225" y="251841"/>
                </a:cubicBezTo>
                <a:cubicBezTo>
                  <a:pt x="207019" y="245527"/>
                  <a:pt x="191728" y="242008"/>
                  <a:pt x="176980" y="237092"/>
                </a:cubicBezTo>
                <a:lnTo>
                  <a:pt x="132735" y="222344"/>
                </a:lnTo>
                <a:lnTo>
                  <a:pt x="110613" y="214970"/>
                </a:lnTo>
                <a:cubicBezTo>
                  <a:pt x="60405" y="164762"/>
                  <a:pt x="138860" y="241288"/>
                  <a:pt x="73742" y="185473"/>
                </a:cubicBezTo>
                <a:cubicBezTo>
                  <a:pt x="63185" y="176424"/>
                  <a:pt x="54077" y="165808"/>
                  <a:pt x="44245" y="155976"/>
                </a:cubicBezTo>
                <a:lnTo>
                  <a:pt x="29496" y="141228"/>
                </a:lnTo>
                <a:lnTo>
                  <a:pt x="7374" y="74860"/>
                </a:lnTo>
                <a:lnTo>
                  <a:pt x="0" y="52738"/>
                </a:lnTo>
                <a:cubicBezTo>
                  <a:pt x="13455" y="32554"/>
                  <a:pt x="13582" y="26218"/>
                  <a:pt x="36871" y="15867"/>
                </a:cubicBezTo>
                <a:cubicBezTo>
                  <a:pt x="51077" y="9553"/>
                  <a:pt x="81116" y="1118"/>
                  <a:pt x="81116" y="1118"/>
                </a:cubicBezTo>
                <a:cubicBezTo>
                  <a:pt x="106536" y="9591"/>
                  <a:pt x="111842" y="-3798"/>
                  <a:pt x="125361" y="1118"/>
                </a:cubicBezTo>
                <a:close/>
              </a:path>
            </a:pathLst>
          </a:cu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76DF8-5209-6A4E-53CA-251820757017}"/>
              </a:ext>
            </a:extLst>
          </p:cNvPr>
          <p:cNvSpPr txBox="1"/>
          <p:nvPr/>
        </p:nvSpPr>
        <p:spPr>
          <a:xfrm>
            <a:off x="3490644" y="108285"/>
            <a:ext cx="4948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D0D0D"/>
                </a:solidFill>
                <a:effectLst/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开发</a:t>
            </a:r>
            <a:r>
              <a:rPr lang="zh-CN" altLang="en-US" sz="200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GLOMMA</a:t>
            </a:r>
            <a:r>
              <a:rPr lang="zh-CN" altLang="en-US" sz="20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zh-CN" sz="20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肿瘤代谢微环境检测技术</a:t>
            </a:r>
            <a:r>
              <a:rPr lang="en-US" sz="2000" dirty="0">
                <a:effectLst/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r>
              <a:rPr lang="en-US" sz="2000" dirty="0">
                <a:effectLst/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endParaRPr lang="en-CA" sz="20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50D91-310E-F714-4CC9-67E9979C8349}"/>
              </a:ext>
            </a:extLst>
          </p:cNvPr>
          <p:cNvSpPr/>
          <p:nvPr/>
        </p:nvSpPr>
        <p:spPr>
          <a:xfrm>
            <a:off x="1471803" y="725107"/>
            <a:ext cx="13388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代谢物提取</a:t>
            </a:r>
            <a:endParaRPr lang="en-CA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55D11B-5413-0484-09E5-4CB9DD06EF23}"/>
              </a:ext>
            </a:extLst>
          </p:cNvPr>
          <p:cNvSpPr/>
          <p:nvPr/>
        </p:nvSpPr>
        <p:spPr>
          <a:xfrm>
            <a:off x="3284010" y="725107"/>
            <a:ext cx="180049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多模式质谱分析</a:t>
            </a:r>
            <a:endParaRPr lang="en-CA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30F5A-FFCA-E3FA-3B48-2BAB866118F2}"/>
              </a:ext>
            </a:extLst>
          </p:cNvPr>
          <p:cNvSpPr/>
          <p:nvPr/>
        </p:nvSpPr>
        <p:spPr>
          <a:xfrm>
            <a:off x="5568032" y="725107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数据处理</a:t>
            </a:r>
            <a:endParaRPr lang="en-CA" dirty="0">
              <a:solidFill>
                <a:srgbClr val="0D0D0D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4293D-BCAB-6CB3-62BC-38314A64301C}"/>
              </a:ext>
            </a:extLst>
          </p:cNvPr>
          <p:cNvSpPr/>
          <p:nvPr/>
        </p:nvSpPr>
        <p:spPr>
          <a:xfrm>
            <a:off x="7149409" y="725107"/>
            <a:ext cx="34163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构建肿瘤微环境空间代谢组分布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8D2E7D-041B-DFA4-A709-24ACA79FD113}"/>
              </a:ext>
            </a:extLst>
          </p:cNvPr>
          <p:cNvCxnSpPr>
            <a:cxnSpLocks/>
          </p:cNvCxnSpPr>
          <p:nvPr/>
        </p:nvCxnSpPr>
        <p:spPr>
          <a:xfrm>
            <a:off x="2875752" y="909773"/>
            <a:ext cx="34313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F624AE-E02B-85FD-4341-05E544323062}"/>
              </a:ext>
            </a:extLst>
          </p:cNvPr>
          <p:cNvCxnSpPr>
            <a:cxnSpLocks/>
          </p:cNvCxnSpPr>
          <p:nvPr/>
        </p:nvCxnSpPr>
        <p:spPr>
          <a:xfrm>
            <a:off x="5159774" y="909773"/>
            <a:ext cx="34313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2ED98F-7FCF-F83C-035D-83E75D1C196B}"/>
              </a:ext>
            </a:extLst>
          </p:cNvPr>
          <p:cNvCxnSpPr>
            <a:cxnSpLocks/>
          </p:cNvCxnSpPr>
          <p:nvPr/>
        </p:nvCxnSpPr>
        <p:spPr>
          <a:xfrm>
            <a:off x="6741149" y="909773"/>
            <a:ext cx="34313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Freeform: Shape 15">
            <a:extLst>
              <a:ext uri="{FF2B5EF4-FFF2-40B4-BE49-F238E27FC236}">
                <a16:creationId xmlns:a16="http://schemas.microsoft.com/office/drawing/2014/main" id="{BA6701C2-C912-12F5-2499-682ADF2EA626}"/>
              </a:ext>
            </a:extLst>
          </p:cNvPr>
          <p:cNvSpPr/>
          <p:nvPr/>
        </p:nvSpPr>
        <p:spPr>
          <a:xfrm>
            <a:off x="3961777" y="3532061"/>
            <a:ext cx="208106" cy="583737"/>
          </a:xfrm>
          <a:custGeom>
            <a:avLst/>
            <a:gdLst>
              <a:gd name="connsiteX0" fmla="*/ 0 w 447675"/>
              <a:gd name="connsiteY0" fmla="*/ 4763 h 1257300"/>
              <a:gd name="connsiteX1" fmla="*/ 0 w 447675"/>
              <a:gd name="connsiteY1" fmla="*/ 800100 h 1257300"/>
              <a:gd name="connsiteX2" fmla="*/ 9525 w 447675"/>
              <a:gd name="connsiteY2" fmla="*/ 876300 h 1257300"/>
              <a:gd name="connsiteX3" fmla="*/ 33338 w 447675"/>
              <a:gd name="connsiteY3" fmla="*/ 962025 h 1257300"/>
              <a:gd name="connsiteX4" fmla="*/ 57150 w 447675"/>
              <a:gd name="connsiteY4" fmla="*/ 1042988 h 1257300"/>
              <a:gd name="connsiteX5" fmla="*/ 95250 w 447675"/>
              <a:gd name="connsiteY5" fmla="*/ 1114425 h 1257300"/>
              <a:gd name="connsiteX6" fmla="*/ 128588 w 447675"/>
              <a:gd name="connsiteY6" fmla="*/ 1185863 h 1257300"/>
              <a:gd name="connsiteX7" fmla="*/ 147638 w 447675"/>
              <a:gd name="connsiteY7" fmla="*/ 1200150 h 1257300"/>
              <a:gd name="connsiteX8" fmla="*/ 176213 w 447675"/>
              <a:gd name="connsiteY8" fmla="*/ 1228725 h 1257300"/>
              <a:gd name="connsiteX9" fmla="*/ 195263 w 447675"/>
              <a:gd name="connsiteY9" fmla="*/ 1247775 h 1257300"/>
              <a:gd name="connsiteX10" fmla="*/ 214313 w 447675"/>
              <a:gd name="connsiteY10" fmla="*/ 1252538 h 1257300"/>
              <a:gd name="connsiteX11" fmla="*/ 228600 w 447675"/>
              <a:gd name="connsiteY11" fmla="*/ 1257300 h 1257300"/>
              <a:gd name="connsiteX12" fmla="*/ 276225 w 447675"/>
              <a:gd name="connsiteY12" fmla="*/ 1228725 h 1257300"/>
              <a:gd name="connsiteX13" fmla="*/ 314325 w 447675"/>
              <a:gd name="connsiteY13" fmla="*/ 1195388 h 1257300"/>
              <a:gd name="connsiteX14" fmla="*/ 347663 w 447675"/>
              <a:gd name="connsiteY14" fmla="*/ 1133475 h 1257300"/>
              <a:gd name="connsiteX15" fmla="*/ 385763 w 447675"/>
              <a:gd name="connsiteY15" fmla="*/ 1052513 h 1257300"/>
              <a:gd name="connsiteX16" fmla="*/ 414338 w 447675"/>
              <a:gd name="connsiteY16" fmla="*/ 981075 h 1257300"/>
              <a:gd name="connsiteX17" fmla="*/ 438150 w 447675"/>
              <a:gd name="connsiteY17" fmla="*/ 871538 h 1257300"/>
              <a:gd name="connsiteX18" fmla="*/ 447675 w 447675"/>
              <a:gd name="connsiteY18" fmla="*/ 809625 h 1257300"/>
              <a:gd name="connsiteX19" fmla="*/ 447675 w 447675"/>
              <a:gd name="connsiteY19" fmla="*/ 0 h 1257300"/>
              <a:gd name="connsiteX20" fmla="*/ 0 w 447675"/>
              <a:gd name="connsiteY20" fmla="*/ 4763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7675" h="1257300">
                <a:moveTo>
                  <a:pt x="0" y="4763"/>
                </a:moveTo>
                <a:lnTo>
                  <a:pt x="0" y="800100"/>
                </a:lnTo>
                <a:lnTo>
                  <a:pt x="9525" y="876300"/>
                </a:lnTo>
                <a:lnTo>
                  <a:pt x="33338" y="962025"/>
                </a:lnTo>
                <a:lnTo>
                  <a:pt x="57150" y="1042988"/>
                </a:lnTo>
                <a:lnTo>
                  <a:pt x="95250" y="1114425"/>
                </a:lnTo>
                <a:lnTo>
                  <a:pt x="128588" y="1185863"/>
                </a:lnTo>
                <a:lnTo>
                  <a:pt x="147638" y="1200150"/>
                </a:lnTo>
                <a:lnTo>
                  <a:pt x="176213" y="1228725"/>
                </a:lnTo>
                <a:lnTo>
                  <a:pt x="195263" y="1247775"/>
                </a:lnTo>
                <a:lnTo>
                  <a:pt x="214313" y="1252538"/>
                </a:lnTo>
                <a:lnTo>
                  <a:pt x="228600" y="1257300"/>
                </a:lnTo>
                <a:lnTo>
                  <a:pt x="276225" y="1228725"/>
                </a:lnTo>
                <a:lnTo>
                  <a:pt x="314325" y="1195388"/>
                </a:lnTo>
                <a:lnTo>
                  <a:pt x="347663" y="1133475"/>
                </a:lnTo>
                <a:lnTo>
                  <a:pt x="385763" y="1052513"/>
                </a:lnTo>
                <a:lnTo>
                  <a:pt x="414338" y="981075"/>
                </a:lnTo>
                <a:lnTo>
                  <a:pt x="438150" y="871538"/>
                </a:lnTo>
                <a:lnTo>
                  <a:pt x="447675" y="809625"/>
                </a:lnTo>
                <a:lnTo>
                  <a:pt x="447675" y="0"/>
                </a:lnTo>
                <a:lnTo>
                  <a:pt x="0" y="47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62000">
                <a:schemeClr val="accent1">
                  <a:lumMod val="20000"/>
                  <a:lumOff val="80000"/>
                  <a:alpha val="50000"/>
                </a:schemeClr>
              </a:gs>
              <a:gs pos="33000">
                <a:schemeClr val="bg1"/>
              </a:gs>
              <a:gs pos="83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250B1C-3BA4-F4B7-69B3-E77D5262A2CD}"/>
              </a:ext>
            </a:extLst>
          </p:cNvPr>
          <p:cNvSpPr/>
          <p:nvPr/>
        </p:nvSpPr>
        <p:spPr>
          <a:xfrm>
            <a:off x="3961777" y="3593334"/>
            <a:ext cx="199781" cy="305951"/>
          </a:xfrm>
          <a:prstGeom prst="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Freeform: Shape 2">
            <a:extLst>
              <a:ext uri="{FF2B5EF4-FFF2-40B4-BE49-F238E27FC236}">
                <a16:creationId xmlns:a16="http://schemas.microsoft.com/office/drawing/2014/main" id="{161EEE9D-06B2-F589-4559-BE546E956EFB}"/>
              </a:ext>
            </a:extLst>
          </p:cNvPr>
          <p:cNvSpPr/>
          <p:nvPr/>
        </p:nvSpPr>
        <p:spPr>
          <a:xfrm>
            <a:off x="3960527" y="3899577"/>
            <a:ext cx="199781" cy="212267"/>
          </a:xfrm>
          <a:custGeom>
            <a:avLst/>
            <a:gdLst>
              <a:gd name="connsiteX0" fmla="*/ 0 w 457200"/>
              <a:gd name="connsiteY0" fmla="*/ 0 h 485775"/>
              <a:gd name="connsiteX1" fmla="*/ 457200 w 457200"/>
              <a:gd name="connsiteY1" fmla="*/ 0 h 485775"/>
              <a:gd name="connsiteX2" fmla="*/ 447675 w 457200"/>
              <a:gd name="connsiteY2" fmla="*/ 104775 h 485775"/>
              <a:gd name="connsiteX3" fmla="*/ 428625 w 457200"/>
              <a:gd name="connsiteY3" fmla="*/ 180975 h 485775"/>
              <a:gd name="connsiteX4" fmla="*/ 390525 w 457200"/>
              <a:gd name="connsiteY4" fmla="*/ 290512 h 485775"/>
              <a:gd name="connsiteX5" fmla="*/ 333375 w 457200"/>
              <a:gd name="connsiteY5" fmla="*/ 414337 h 485775"/>
              <a:gd name="connsiteX6" fmla="*/ 300037 w 457200"/>
              <a:gd name="connsiteY6" fmla="*/ 457200 h 485775"/>
              <a:gd name="connsiteX7" fmla="*/ 266700 w 457200"/>
              <a:gd name="connsiteY7" fmla="*/ 476250 h 485775"/>
              <a:gd name="connsiteX8" fmla="*/ 242887 w 457200"/>
              <a:gd name="connsiteY8" fmla="*/ 485775 h 485775"/>
              <a:gd name="connsiteX9" fmla="*/ 200025 w 457200"/>
              <a:gd name="connsiteY9" fmla="*/ 461962 h 485775"/>
              <a:gd name="connsiteX10" fmla="*/ 142875 w 457200"/>
              <a:gd name="connsiteY10" fmla="*/ 409575 h 485775"/>
              <a:gd name="connsiteX11" fmla="*/ 90487 w 457200"/>
              <a:gd name="connsiteY11" fmla="*/ 309562 h 485775"/>
              <a:gd name="connsiteX12" fmla="*/ 47625 w 457200"/>
              <a:gd name="connsiteY12" fmla="*/ 204787 h 485775"/>
              <a:gd name="connsiteX13" fmla="*/ 19050 w 457200"/>
              <a:gd name="connsiteY13" fmla="*/ 109537 h 485775"/>
              <a:gd name="connsiteX14" fmla="*/ 0 w 457200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0" h="485775">
                <a:moveTo>
                  <a:pt x="0" y="0"/>
                </a:moveTo>
                <a:lnTo>
                  <a:pt x="457200" y="0"/>
                </a:lnTo>
                <a:lnTo>
                  <a:pt x="447675" y="104775"/>
                </a:lnTo>
                <a:lnTo>
                  <a:pt x="428625" y="180975"/>
                </a:lnTo>
                <a:lnTo>
                  <a:pt x="390525" y="290512"/>
                </a:lnTo>
                <a:lnTo>
                  <a:pt x="333375" y="414337"/>
                </a:lnTo>
                <a:lnTo>
                  <a:pt x="300037" y="457200"/>
                </a:lnTo>
                <a:lnTo>
                  <a:pt x="266700" y="476250"/>
                </a:lnTo>
                <a:lnTo>
                  <a:pt x="242887" y="485775"/>
                </a:lnTo>
                <a:lnTo>
                  <a:pt x="200025" y="461962"/>
                </a:lnTo>
                <a:lnTo>
                  <a:pt x="142875" y="409575"/>
                </a:lnTo>
                <a:lnTo>
                  <a:pt x="90487" y="309562"/>
                </a:lnTo>
                <a:lnTo>
                  <a:pt x="47625" y="204787"/>
                </a:lnTo>
                <a:lnTo>
                  <a:pt x="19050" y="109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Freeform: Shape 3">
            <a:extLst>
              <a:ext uri="{FF2B5EF4-FFF2-40B4-BE49-F238E27FC236}">
                <a16:creationId xmlns:a16="http://schemas.microsoft.com/office/drawing/2014/main" id="{CB756D13-DAE8-53F0-47FC-A94DFB9FB7B8}"/>
              </a:ext>
            </a:extLst>
          </p:cNvPr>
          <p:cNvSpPr/>
          <p:nvPr/>
        </p:nvSpPr>
        <p:spPr>
          <a:xfrm>
            <a:off x="4018381" y="4032348"/>
            <a:ext cx="116539" cy="76583"/>
          </a:xfrm>
          <a:custGeom>
            <a:avLst/>
            <a:gdLst>
              <a:gd name="connsiteX0" fmla="*/ 106680 w 266700"/>
              <a:gd name="connsiteY0" fmla="*/ 175260 h 175260"/>
              <a:gd name="connsiteX1" fmla="*/ 182880 w 266700"/>
              <a:gd name="connsiteY1" fmla="*/ 144780 h 175260"/>
              <a:gd name="connsiteX2" fmla="*/ 213360 w 266700"/>
              <a:gd name="connsiteY2" fmla="*/ 91440 h 175260"/>
              <a:gd name="connsiteX3" fmla="*/ 243840 w 266700"/>
              <a:gd name="connsiteY3" fmla="*/ 45720 h 175260"/>
              <a:gd name="connsiteX4" fmla="*/ 266700 w 266700"/>
              <a:gd name="connsiteY4" fmla="*/ 0 h 175260"/>
              <a:gd name="connsiteX5" fmla="*/ 236220 w 266700"/>
              <a:gd name="connsiteY5" fmla="*/ 0 h 175260"/>
              <a:gd name="connsiteX6" fmla="*/ 198120 w 266700"/>
              <a:gd name="connsiteY6" fmla="*/ 15240 h 175260"/>
              <a:gd name="connsiteX7" fmla="*/ 129540 w 266700"/>
              <a:gd name="connsiteY7" fmla="*/ 53340 h 175260"/>
              <a:gd name="connsiteX8" fmla="*/ 83820 w 266700"/>
              <a:gd name="connsiteY8" fmla="*/ 68580 h 175260"/>
              <a:gd name="connsiteX9" fmla="*/ 60960 w 266700"/>
              <a:gd name="connsiteY9" fmla="*/ 83820 h 175260"/>
              <a:gd name="connsiteX10" fmla="*/ 22860 w 266700"/>
              <a:gd name="connsiteY10" fmla="*/ 83820 h 175260"/>
              <a:gd name="connsiteX11" fmla="*/ 0 w 266700"/>
              <a:gd name="connsiteY11" fmla="*/ 91440 h 175260"/>
              <a:gd name="connsiteX12" fmla="*/ 45720 w 266700"/>
              <a:gd name="connsiteY12" fmla="*/ 129540 h 175260"/>
              <a:gd name="connsiteX13" fmla="*/ 106680 w 266700"/>
              <a:gd name="connsiteY13" fmla="*/ 17526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700" h="175260">
                <a:moveTo>
                  <a:pt x="106680" y="175260"/>
                </a:moveTo>
                <a:lnTo>
                  <a:pt x="182880" y="144780"/>
                </a:lnTo>
                <a:lnTo>
                  <a:pt x="213360" y="91440"/>
                </a:lnTo>
                <a:lnTo>
                  <a:pt x="243840" y="45720"/>
                </a:lnTo>
                <a:lnTo>
                  <a:pt x="266700" y="0"/>
                </a:lnTo>
                <a:lnTo>
                  <a:pt x="236220" y="0"/>
                </a:lnTo>
                <a:lnTo>
                  <a:pt x="198120" y="15240"/>
                </a:lnTo>
                <a:lnTo>
                  <a:pt x="129540" y="53340"/>
                </a:lnTo>
                <a:lnTo>
                  <a:pt x="83820" y="68580"/>
                </a:lnTo>
                <a:lnTo>
                  <a:pt x="60960" y="83820"/>
                </a:lnTo>
                <a:lnTo>
                  <a:pt x="22860" y="83820"/>
                </a:lnTo>
                <a:lnTo>
                  <a:pt x="0" y="91440"/>
                </a:lnTo>
                <a:lnTo>
                  <a:pt x="45720" y="129540"/>
                </a:lnTo>
                <a:lnTo>
                  <a:pt x="106680" y="175260"/>
                </a:lnTo>
                <a:close/>
              </a:path>
            </a:pathLst>
          </a:custGeom>
          <a:solidFill>
            <a:srgbClr val="7A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A4B474E-09E8-350C-0049-7A4CBDD690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30" y="3294294"/>
            <a:ext cx="779364" cy="8863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0B85E9D-2522-40D3-472E-8F2B17EA62C5}"/>
              </a:ext>
            </a:extLst>
          </p:cNvPr>
          <p:cNvSpPr txBox="1"/>
          <p:nvPr/>
        </p:nvSpPr>
        <p:spPr>
          <a:xfrm>
            <a:off x="4437638" y="3467188"/>
            <a:ext cx="939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脂质组学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A11FA3-6EEC-444B-84AC-FE2B91F46434}"/>
              </a:ext>
            </a:extLst>
          </p:cNvPr>
          <p:cNvSpPr txBox="1"/>
          <p:nvPr/>
        </p:nvSpPr>
        <p:spPr>
          <a:xfrm>
            <a:off x="4437638" y="37770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代谢组学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D58292-0F8D-637B-70DD-F25A3C29A89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183779" y="3621077"/>
            <a:ext cx="253859" cy="0"/>
          </a:xfrm>
          <a:prstGeom prst="straightConnector1">
            <a:avLst/>
          </a:prstGeom>
          <a:ln w="952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709CA1-CB32-538B-23FC-13A350FE2C65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4183779" y="3930960"/>
            <a:ext cx="253859" cy="0"/>
          </a:xfrm>
          <a:prstGeom prst="straightConnector1">
            <a:avLst/>
          </a:prstGeom>
          <a:ln w="9525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7" name="TextBox 2056">
            <a:extLst>
              <a:ext uri="{FF2B5EF4-FFF2-40B4-BE49-F238E27FC236}">
                <a16:creationId xmlns:a16="http://schemas.microsoft.com/office/drawing/2014/main" id="{A2009A16-CE00-5BE9-9B8B-19B77DF8E123}"/>
              </a:ext>
            </a:extLst>
          </p:cNvPr>
          <p:cNvSpPr txBox="1"/>
          <p:nvPr/>
        </p:nvSpPr>
        <p:spPr>
          <a:xfrm>
            <a:off x="5881279" y="140300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步骤二</a:t>
            </a:r>
            <a:r>
              <a:rPr lang="zh-CN" alt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多模式质谱分析</a:t>
            </a:r>
            <a:endParaRPr lang="en-CA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C2836855-A543-BE46-23AD-9C9019DB6AFB}"/>
              </a:ext>
            </a:extLst>
          </p:cNvPr>
          <p:cNvSpPr/>
          <p:nvPr/>
        </p:nvSpPr>
        <p:spPr>
          <a:xfrm>
            <a:off x="6405642" y="1909177"/>
            <a:ext cx="20776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HILIC液相色谱</a:t>
            </a:r>
            <a:endParaRPr lang="en-US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RP液相色谱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F7C002A4-DC2A-CF90-2021-92EB4064A975}"/>
              </a:ext>
            </a:extLst>
          </p:cNvPr>
          <p:cNvSpPr/>
          <p:nvPr/>
        </p:nvSpPr>
        <p:spPr>
          <a:xfrm>
            <a:off x="8422741" y="1906253"/>
            <a:ext cx="1988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质谱正离子模式</a:t>
            </a:r>
            <a:endParaRPr lang="en-US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质谱负离子模式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61B699C1-8FA6-0276-4F01-213D63E7BC75}"/>
              </a:ext>
            </a:extLst>
          </p:cNvPr>
          <p:cNvSpPr txBox="1"/>
          <p:nvPr/>
        </p:nvSpPr>
        <p:spPr>
          <a:xfrm>
            <a:off x="6092234" y="2727453"/>
            <a:ext cx="3345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A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贝叶斯优化液相色谱及质谱参数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A2CE2F4-3B6A-53E7-BFE5-8D04F228B692}"/>
              </a:ext>
            </a:extLst>
          </p:cNvPr>
          <p:cNvSpPr txBox="1"/>
          <p:nvPr/>
        </p:nvSpPr>
        <p:spPr>
          <a:xfrm>
            <a:off x="313375" y="45954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步骤三</a:t>
            </a:r>
            <a:r>
              <a:rPr lang="zh-CN" alt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：数据处理</a:t>
            </a:r>
            <a:endParaRPr lang="en-CA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0A0B90F-58F5-C9B3-B086-DE4124DC62B1}"/>
              </a:ext>
            </a:extLst>
          </p:cNvPr>
          <p:cNvSpPr txBox="1"/>
          <p:nvPr/>
        </p:nvSpPr>
        <p:spPr>
          <a:xfrm>
            <a:off x="563007" y="5104495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数据库整合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2071" name="Picture 2070">
            <a:extLst>
              <a:ext uri="{FF2B5EF4-FFF2-40B4-BE49-F238E27FC236}">
                <a16:creationId xmlns:a16="http://schemas.microsoft.com/office/drawing/2014/main" id="{34866D51-D256-B4C2-3625-6C366BC87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777" y="5561937"/>
            <a:ext cx="3759970" cy="1221187"/>
          </a:xfrm>
          <a:prstGeom prst="rect">
            <a:avLst/>
          </a:prstGeom>
        </p:spPr>
      </p:pic>
      <p:sp>
        <p:nvSpPr>
          <p:cNvPr id="2072" name="TextBox 2071">
            <a:extLst>
              <a:ext uri="{FF2B5EF4-FFF2-40B4-BE49-F238E27FC236}">
                <a16:creationId xmlns:a16="http://schemas.microsoft.com/office/drawing/2014/main" id="{A11DB934-5EF1-8108-B9AA-A1C88F34F404}"/>
              </a:ext>
            </a:extLst>
          </p:cNvPr>
          <p:cNvSpPr txBox="1"/>
          <p:nvPr/>
        </p:nvSpPr>
        <p:spPr>
          <a:xfrm>
            <a:off x="563007" y="6970671"/>
            <a:ext cx="299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代谢物结构鉴定及定量分析</a:t>
            </a:r>
            <a:endParaRPr lang="en-CA" sz="16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1F6C36E4-6798-C66D-C7C4-0093ED4334BA}"/>
              </a:ext>
            </a:extLst>
          </p:cNvPr>
          <p:cNvSpPr txBox="1"/>
          <p:nvPr/>
        </p:nvSpPr>
        <p:spPr>
          <a:xfrm>
            <a:off x="5870515" y="459549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步骤四</a:t>
            </a:r>
            <a:r>
              <a:rPr lang="zh-CN" alt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</a:t>
            </a:r>
            <a:r>
              <a:rPr lang="en-US" b="1" dirty="0" err="1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构建肿瘤微环境空间代谢组分布</a:t>
            </a:r>
            <a:endParaRPr lang="en-CA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79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1970442-D972-C242-B47F-215FF5EB2DD4}"/>
              </a:ext>
            </a:extLst>
          </p:cNvPr>
          <p:cNvSpPr/>
          <p:nvPr/>
        </p:nvSpPr>
        <p:spPr>
          <a:xfrm>
            <a:off x="652379" y="4283304"/>
            <a:ext cx="4440616" cy="14421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E14B4-7984-002E-FCE5-F61399FB2E7C}"/>
              </a:ext>
            </a:extLst>
          </p:cNvPr>
          <p:cNvSpPr txBox="1"/>
          <p:nvPr/>
        </p:nvSpPr>
        <p:spPr>
          <a:xfrm>
            <a:off x="716539" y="36584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肿瘤代谢微环境的空间取样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6E500-D0F3-9736-0F34-4A067930A0DA}"/>
              </a:ext>
            </a:extLst>
          </p:cNvPr>
          <p:cNvSpPr txBox="1"/>
          <p:nvPr/>
        </p:nvSpPr>
        <p:spPr>
          <a:xfrm>
            <a:off x="276332" y="31590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5E365-BF11-EEB5-6561-91F2FDC55D81}"/>
              </a:ext>
            </a:extLst>
          </p:cNvPr>
          <p:cNvSpPr txBox="1"/>
          <p:nvPr/>
        </p:nvSpPr>
        <p:spPr>
          <a:xfrm>
            <a:off x="6427808" y="365841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液相色谱和质谱参数优化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66FFD-1B8A-F415-3A34-EAB29A682776}"/>
              </a:ext>
            </a:extLst>
          </p:cNvPr>
          <p:cNvSpPr txBox="1"/>
          <p:nvPr/>
        </p:nvSpPr>
        <p:spPr>
          <a:xfrm>
            <a:off x="5987601" y="31590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CF5BC-1F1C-6558-69CA-27CE9D87B916}"/>
              </a:ext>
            </a:extLst>
          </p:cNvPr>
          <p:cNvSpPr txBox="1"/>
          <p:nvPr/>
        </p:nvSpPr>
        <p:spPr>
          <a:xfrm>
            <a:off x="716539" y="376651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数据库建立和代谢物鉴定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F0A01-45CF-7923-BFD7-306EA56A20B1}"/>
              </a:ext>
            </a:extLst>
          </p:cNvPr>
          <p:cNvSpPr txBox="1"/>
          <p:nvPr/>
        </p:nvSpPr>
        <p:spPr>
          <a:xfrm>
            <a:off x="276332" y="371657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F3068-0D0E-8745-AE1B-F9465A894EDE}"/>
              </a:ext>
            </a:extLst>
          </p:cNvPr>
          <p:cNvSpPr txBox="1"/>
          <p:nvPr/>
        </p:nvSpPr>
        <p:spPr>
          <a:xfrm>
            <a:off x="6321486" y="377714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构建肿瘤微环境空间代谢组分布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3ED5E-30EB-7D52-3E39-0E8318931682}"/>
              </a:ext>
            </a:extLst>
          </p:cNvPr>
          <p:cNvSpPr txBox="1"/>
          <p:nvPr/>
        </p:nvSpPr>
        <p:spPr>
          <a:xfrm>
            <a:off x="5881279" y="372720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031A05-2678-1F49-6DD3-DA458D7AA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0" t="20618" r="76491" b="55931"/>
          <a:stretch/>
        </p:blipFill>
        <p:spPr>
          <a:xfrm>
            <a:off x="219169" y="1148141"/>
            <a:ext cx="1859281" cy="1828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27C8CB-A1EC-9797-1656-0B7C6C9FF37C}"/>
              </a:ext>
            </a:extLst>
          </p:cNvPr>
          <p:cNvSpPr txBox="1"/>
          <p:nvPr/>
        </p:nvSpPr>
        <p:spPr>
          <a:xfrm>
            <a:off x="2104748" y="1912664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Liquid extraction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1ABA8-DA8F-ED71-BF60-C4A4D3630C69}"/>
              </a:ext>
            </a:extLst>
          </p:cNvPr>
          <p:cNvSpPr txBox="1"/>
          <p:nvPr/>
        </p:nvSpPr>
        <p:spPr>
          <a:xfrm>
            <a:off x="2104748" y="919843"/>
            <a:ext cx="3175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Solid phase micro-extraction  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B0C908-0A94-EE37-6D0F-5B76D0A1D305}"/>
              </a:ext>
            </a:extLst>
          </p:cNvPr>
          <p:cNvCxnSpPr>
            <a:cxnSpLocks/>
          </p:cNvCxnSpPr>
          <p:nvPr/>
        </p:nvCxnSpPr>
        <p:spPr>
          <a:xfrm flipV="1">
            <a:off x="1136777" y="1399022"/>
            <a:ext cx="608070" cy="57903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9406A2C-841F-35BE-D40C-349D68F17F57}"/>
              </a:ext>
            </a:extLst>
          </p:cNvPr>
          <p:cNvSpPr/>
          <p:nvPr/>
        </p:nvSpPr>
        <p:spPr>
          <a:xfrm>
            <a:off x="1647704" y="1312644"/>
            <a:ext cx="176356" cy="17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94DC67-9B38-6610-C1D8-EE4D784BFBD4}"/>
              </a:ext>
            </a:extLst>
          </p:cNvPr>
          <p:cNvCxnSpPr>
            <a:cxnSpLocks/>
          </p:cNvCxnSpPr>
          <p:nvPr/>
        </p:nvCxnSpPr>
        <p:spPr>
          <a:xfrm>
            <a:off x="2700607" y="1363428"/>
            <a:ext cx="165482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B14E53-25EE-BA5D-CCCB-BED5A959FFDF}"/>
              </a:ext>
            </a:extLst>
          </p:cNvPr>
          <p:cNvSpPr/>
          <p:nvPr/>
        </p:nvSpPr>
        <p:spPr>
          <a:xfrm>
            <a:off x="2581510" y="1275250"/>
            <a:ext cx="176356" cy="1763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57FDC8-33C6-B30F-EC0C-D8E425FBAFC3}"/>
              </a:ext>
            </a:extLst>
          </p:cNvPr>
          <p:cNvSpPr/>
          <p:nvPr/>
        </p:nvSpPr>
        <p:spPr>
          <a:xfrm>
            <a:off x="968288" y="1202999"/>
            <a:ext cx="968796" cy="843830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A45939-9846-8B4E-C552-418EA4535003}"/>
              </a:ext>
            </a:extLst>
          </p:cNvPr>
          <p:cNvCxnSpPr>
            <a:cxnSpLocks/>
          </p:cNvCxnSpPr>
          <p:nvPr/>
        </p:nvCxnSpPr>
        <p:spPr>
          <a:xfrm>
            <a:off x="2054386" y="1373490"/>
            <a:ext cx="267708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4E3756-D17B-8B2A-EF55-96ACC99A3E76}"/>
              </a:ext>
            </a:extLst>
          </p:cNvPr>
          <p:cNvSpPr txBox="1"/>
          <p:nvPr/>
        </p:nvSpPr>
        <p:spPr>
          <a:xfrm>
            <a:off x="4004996" y="1443067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626B53-FEE7-4308-5C37-E679A66F990B}"/>
              </a:ext>
            </a:extLst>
          </p:cNvPr>
          <p:cNvSpPr txBox="1"/>
          <p:nvPr/>
        </p:nvSpPr>
        <p:spPr>
          <a:xfrm>
            <a:off x="2529367" y="1443067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Outer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7C6873-4272-030D-C742-22977B28B3C8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3228597" y="1612344"/>
            <a:ext cx="776399" cy="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F2F4EA-8F34-E972-2013-17539277BEAE}"/>
              </a:ext>
            </a:extLst>
          </p:cNvPr>
          <p:cNvSpPr txBox="1"/>
          <p:nvPr/>
        </p:nvSpPr>
        <p:spPr>
          <a:xfrm>
            <a:off x="2104748" y="2282649"/>
            <a:ext cx="1677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Nerve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Normal tissue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Tumor tissue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082E6E1-1698-9064-A06F-CA6875B0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017" y="2341756"/>
            <a:ext cx="2044700" cy="914400"/>
          </a:xfrm>
          <a:prstGeom prst="rect">
            <a:avLst/>
          </a:prstGeom>
        </p:spPr>
      </p:pic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472317B6-66D5-2DAC-9568-9D9F2713E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58" t="23166" r="48453" b="54445"/>
          <a:stretch/>
        </p:blipFill>
        <p:spPr>
          <a:xfrm>
            <a:off x="5965040" y="734778"/>
            <a:ext cx="685638" cy="10977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DB6BF6-BD0F-4C3A-6276-E74FF6BE36C0}"/>
              </a:ext>
            </a:extLst>
          </p:cNvPr>
          <p:cNvSpPr txBox="1"/>
          <p:nvPr/>
        </p:nvSpPr>
        <p:spPr>
          <a:xfrm>
            <a:off x="6571104" y="115347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LC parameters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8EC240-76DE-C22B-A4EB-30E4C736290A}"/>
              </a:ext>
            </a:extLst>
          </p:cNvPr>
          <p:cNvSpPr txBox="1"/>
          <p:nvPr/>
        </p:nvSpPr>
        <p:spPr>
          <a:xfrm>
            <a:off x="9378062" y="1157536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MS parameters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B2B75B6-C478-A40F-C852-A86336562E1F}"/>
              </a:ext>
            </a:extLst>
          </p:cNvPr>
          <p:cNvCxnSpPr>
            <a:cxnSpLocks/>
          </p:cNvCxnSpPr>
          <p:nvPr/>
        </p:nvCxnSpPr>
        <p:spPr>
          <a:xfrm>
            <a:off x="7342309" y="1565959"/>
            <a:ext cx="0" cy="41209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371BC4-AB4B-CEB0-E3D5-87C132C10E14}"/>
              </a:ext>
            </a:extLst>
          </p:cNvPr>
          <p:cNvSpPr txBox="1"/>
          <p:nvPr/>
        </p:nvSpPr>
        <p:spPr>
          <a:xfrm>
            <a:off x="6572999" y="1925246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4BB04648-A26A-70E7-7B98-BB91A0765B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398" t="23166" r="22672" b="54445"/>
          <a:stretch/>
        </p:blipFill>
        <p:spPr>
          <a:xfrm>
            <a:off x="8093330" y="734777"/>
            <a:ext cx="1396003" cy="1097741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90D278-02BE-CEAE-B8A7-838E0F2E17E7}"/>
              </a:ext>
            </a:extLst>
          </p:cNvPr>
          <p:cNvCxnSpPr>
            <a:cxnSpLocks/>
          </p:cNvCxnSpPr>
          <p:nvPr/>
        </p:nvCxnSpPr>
        <p:spPr>
          <a:xfrm>
            <a:off x="10129003" y="1496090"/>
            <a:ext cx="0" cy="41209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E0C1EBC-FCF0-79DE-6365-D646DC164294}"/>
              </a:ext>
            </a:extLst>
          </p:cNvPr>
          <p:cNvSpPr txBox="1"/>
          <p:nvPr/>
        </p:nvSpPr>
        <p:spPr>
          <a:xfrm>
            <a:off x="9340894" y="192524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415A79-1427-237F-CF09-552D45663CF4}"/>
              </a:ext>
            </a:extLst>
          </p:cNvPr>
          <p:cNvSpPr txBox="1"/>
          <p:nvPr/>
        </p:nvSpPr>
        <p:spPr>
          <a:xfrm>
            <a:off x="6182526" y="2595269"/>
            <a:ext cx="4725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Detectable metabolites = </a:t>
            </a:r>
            <a:r>
              <a:rPr lang="en-CA" sz="16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CA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en-US" sz="1600" baseline="-25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p</a:t>
            </a:r>
            <a:r>
              <a:rPr lang="en-US" sz="1600" baseline="-25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q</a:t>
            </a:r>
            <a:r>
              <a:rPr lang="en-US" sz="1600" baseline="-25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q</a:t>
            </a:r>
            <a:r>
              <a:rPr lang="en-US" sz="1600" baseline="-25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aseline="-250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1753E0-E558-1753-0B5C-ACFCE50CDD54}"/>
              </a:ext>
            </a:extLst>
          </p:cNvPr>
          <p:cNvSpPr txBox="1"/>
          <p:nvPr/>
        </p:nvSpPr>
        <p:spPr>
          <a:xfrm>
            <a:off x="7450931" y="3112755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Bayesian optimization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08E9734-FF37-73F7-2DCF-13369E11A9F2}"/>
              </a:ext>
            </a:extLst>
          </p:cNvPr>
          <p:cNvCxnSpPr>
            <a:cxnSpLocks/>
          </p:cNvCxnSpPr>
          <p:nvPr/>
        </p:nvCxnSpPr>
        <p:spPr>
          <a:xfrm flipV="1">
            <a:off x="8367544" y="2902686"/>
            <a:ext cx="0" cy="27097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Human Metabolome Database - Wikipedia">
            <a:extLst>
              <a:ext uri="{FF2B5EF4-FFF2-40B4-BE49-F238E27FC236}">
                <a16:creationId xmlns:a16="http://schemas.microsoft.com/office/drawing/2014/main" id="{0394029E-A913-BF5C-C12D-9959E5CE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65" y="4347037"/>
            <a:ext cx="857507" cy="57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GG - Wikipedia">
            <a:extLst>
              <a:ext uri="{FF2B5EF4-FFF2-40B4-BE49-F238E27FC236}">
                <a16:creationId xmlns:a16="http://schemas.microsoft.com/office/drawing/2014/main" id="{79F67E65-182A-C254-0A5C-A14E2124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03" y="4347037"/>
            <a:ext cx="857507" cy="6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ubChem">
            <a:extLst>
              <a:ext uri="{FF2B5EF4-FFF2-40B4-BE49-F238E27FC236}">
                <a16:creationId xmlns:a16="http://schemas.microsoft.com/office/drawing/2014/main" id="{10B5459F-1FB3-E848-1AA0-AFF1AA24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2" y="4311507"/>
            <a:ext cx="1244009" cy="6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59E1AFB-F84C-A008-50D1-1D99757B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09" y="4511307"/>
            <a:ext cx="948906" cy="2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roduction to MassBank">
            <a:extLst>
              <a:ext uri="{FF2B5EF4-FFF2-40B4-BE49-F238E27FC236}">
                <a16:creationId xmlns:a16="http://schemas.microsoft.com/office/drawing/2014/main" id="{73A3AADC-DDE9-48EE-5536-718C512F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15" y="5179788"/>
            <a:ext cx="1442779" cy="3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C78966C-8C44-02A4-9548-BFFFBCE8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851" y="5106754"/>
            <a:ext cx="483511" cy="48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93054C9-56B8-E35F-09FB-4751EA71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000" y="5255960"/>
            <a:ext cx="1646004" cy="1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C9F141A-75D5-5313-EB66-076C3889DC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6854" y="5825702"/>
            <a:ext cx="3284043" cy="11370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42982E7-BCA6-6383-57E7-6BB4507C253E}"/>
              </a:ext>
            </a:extLst>
          </p:cNvPr>
          <p:cNvSpPr txBox="1"/>
          <p:nvPr/>
        </p:nvSpPr>
        <p:spPr>
          <a:xfrm>
            <a:off x="645663" y="5821892"/>
            <a:ext cx="10615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m/z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Isotope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MS/MS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2616BB5-4458-5061-A351-27DC35FD901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35694" y="4627161"/>
            <a:ext cx="2014147" cy="19865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DA338DA-FD3F-98EF-A15F-57FE3FFBD05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31818" y="4658948"/>
            <a:ext cx="2014147" cy="19865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7E86F7E-2B37-6FD2-BE5B-B7198ABFFE97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7550" y="4666560"/>
            <a:ext cx="2014147" cy="198655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F95F5E6-403B-7AC0-48D5-C81C0226DADD}"/>
              </a:ext>
            </a:extLst>
          </p:cNvPr>
          <p:cNvSpPr txBox="1"/>
          <p:nvPr/>
        </p:nvSpPr>
        <p:spPr>
          <a:xfrm>
            <a:off x="6314950" y="4443836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Metabolite 1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CA9746-0BBD-5623-9AE1-8F7EF84D3675}"/>
              </a:ext>
            </a:extLst>
          </p:cNvPr>
          <p:cNvSpPr txBox="1"/>
          <p:nvPr/>
        </p:nvSpPr>
        <p:spPr>
          <a:xfrm>
            <a:off x="8115644" y="4443836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Metabolite 2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8A3E29CD-73B4-F249-3B5A-BF6B67F0E3E5}"/>
              </a:ext>
            </a:extLst>
          </p:cNvPr>
          <p:cNvSpPr txBox="1"/>
          <p:nvPr/>
        </p:nvSpPr>
        <p:spPr>
          <a:xfrm>
            <a:off x="10019702" y="4447185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Metabolite 3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0CC2D7AE-0428-6709-F367-72250F94055E}"/>
              </a:ext>
            </a:extLst>
          </p:cNvPr>
          <p:cNvSpPr txBox="1"/>
          <p:nvPr/>
        </p:nvSpPr>
        <p:spPr>
          <a:xfrm>
            <a:off x="11611697" y="5287246"/>
            <a:ext cx="48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CA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Freeform 2050">
            <a:extLst>
              <a:ext uri="{FF2B5EF4-FFF2-40B4-BE49-F238E27FC236}">
                <a16:creationId xmlns:a16="http://schemas.microsoft.com/office/drawing/2014/main" id="{80ADC69C-74E0-6D6C-6179-1B2CF3A0A840}"/>
              </a:ext>
            </a:extLst>
          </p:cNvPr>
          <p:cNvSpPr/>
          <p:nvPr/>
        </p:nvSpPr>
        <p:spPr>
          <a:xfrm>
            <a:off x="6242737" y="4870639"/>
            <a:ext cx="1313738" cy="1140989"/>
          </a:xfrm>
          <a:custGeom>
            <a:avLst/>
            <a:gdLst>
              <a:gd name="connsiteX0" fmla="*/ 947052 w 989582"/>
              <a:gd name="connsiteY0" fmla="*/ 233916 h 861237"/>
              <a:gd name="connsiteX1" fmla="*/ 893889 w 989582"/>
              <a:gd name="connsiteY1" fmla="*/ 212651 h 861237"/>
              <a:gd name="connsiteX2" fmla="*/ 872624 w 989582"/>
              <a:gd name="connsiteY2" fmla="*/ 180753 h 861237"/>
              <a:gd name="connsiteX3" fmla="*/ 808829 w 989582"/>
              <a:gd name="connsiteY3" fmla="*/ 159488 h 861237"/>
              <a:gd name="connsiteX4" fmla="*/ 776931 w 989582"/>
              <a:gd name="connsiteY4" fmla="*/ 148855 h 861237"/>
              <a:gd name="connsiteX5" fmla="*/ 745034 w 989582"/>
              <a:gd name="connsiteY5" fmla="*/ 138223 h 861237"/>
              <a:gd name="connsiteX6" fmla="*/ 723768 w 989582"/>
              <a:gd name="connsiteY6" fmla="*/ 116958 h 861237"/>
              <a:gd name="connsiteX7" fmla="*/ 659973 w 989582"/>
              <a:gd name="connsiteY7" fmla="*/ 74428 h 861237"/>
              <a:gd name="connsiteX8" fmla="*/ 638708 w 989582"/>
              <a:gd name="connsiteY8" fmla="*/ 42530 h 861237"/>
              <a:gd name="connsiteX9" fmla="*/ 574913 w 989582"/>
              <a:gd name="connsiteY9" fmla="*/ 21265 h 861237"/>
              <a:gd name="connsiteX10" fmla="*/ 500485 w 989582"/>
              <a:gd name="connsiteY10" fmla="*/ 0 h 861237"/>
              <a:gd name="connsiteX11" fmla="*/ 319731 w 989582"/>
              <a:gd name="connsiteY11" fmla="*/ 21265 h 861237"/>
              <a:gd name="connsiteX12" fmla="*/ 266568 w 989582"/>
              <a:gd name="connsiteY12" fmla="*/ 31897 h 861237"/>
              <a:gd name="connsiteX13" fmla="*/ 202773 w 989582"/>
              <a:gd name="connsiteY13" fmla="*/ 53162 h 861237"/>
              <a:gd name="connsiteX14" fmla="*/ 181508 w 989582"/>
              <a:gd name="connsiteY14" fmla="*/ 74428 h 861237"/>
              <a:gd name="connsiteX15" fmla="*/ 117713 w 989582"/>
              <a:gd name="connsiteY15" fmla="*/ 116958 h 861237"/>
              <a:gd name="connsiteX16" fmla="*/ 107080 w 989582"/>
              <a:gd name="connsiteY16" fmla="*/ 148855 h 861237"/>
              <a:gd name="connsiteX17" fmla="*/ 64550 w 989582"/>
              <a:gd name="connsiteY17" fmla="*/ 202018 h 861237"/>
              <a:gd name="connsiteX18" fmla="*/ 43285 w 989582"/>
              <a:gd name="connsiteY18" fmla="*/ 265814 h 861237"/>
              <a:gd name="connsiteX19" fmla="*/ 22020 w 989582"/>
              <a:gd name="connsiteY19" fmla="*/ 329609 h 861237"/>
              <a:gd name="connsiteX20" fmla="*/ 11387 w 989582"/>
              <a:gd name="connsiteY20" fmla="*/ 361507 h 861237"/>
              <a:gd name="connsiteX21" fmla="*/ 11387 w 989582"/>
              <a:gd name="connsiteY21" fmla="*/ 563525 h 861237"/>
              <a:gd name="connsiteX22" fmla="*/ 22020 w 989582"/>
              <a:gd name="connsiteY22" fmla="*/ 627321 h 861237"/>
              <a:gd name="connsiteX23" fmla="*/ 149610 w 989582"/>
              <a:gd name="connsiteY23" fmla="*/ 691116 h 861237"/>
              <a:gd name="connsiteX24" fmla="*/ 181508 w 989582"/>
              <a:gd name="connsiteY24" fmla="*/ 701749 h 861237"/>
              <a:gd name="connsiteX25" fmla="*/ 213406 w 989582"/>
              <a:gd name="connsiteY25" fmla="*/ 712381 h 861237"/>
              <a:gd name="connsiteX26" fmla="*/ 245303 w 989582"/>
              <a:gd name="connsiteY26" fmla="*/ 733646 h 861237"/>
              <a:gd name="connsiteX27" fmla="*/ 309099 w 989582"/>
              <a:gd name="connsiteY27" fmla="*/ 754911 h 861237"/>
              <a:gd name="connsiteX28" fmla="*/ 479220 w 989582"/>
              <a:gd name="connsiteY28" fmla="*/ 786809 h 861237"/>
              <a:gd name="connsiteX29" fmla="*/ 543015 w 989582"/>
              <a:gd name="connsiteY29" fmla="*/ 808074 h 861237"/>
              <a:gd name="connsiteX30" fmla="*/ 638708 w 989582"/>
              <a:gd name="connsiteY30" fmla="*/ 861237 h 861237"/>
              <a:gd name="connsiteX31" fmla="*/ 702503 w 989582"/>
              <a:gd name="connsiteY31" fmla="*/ 829339 h 861237"/>
              <a:gd name="connsiteX32" fmla="*/ 723768 w 989582"/>
              <a:gd name="connsiteY32" fmla="*/ 797442 h 861237"/>
              <a:gd name="connsiteX33" fmla="*/ 798196 w 989582"/>
              <a:gd name="connsiteY33" fmla="*/ 776176 h 861237"/>
              <a:gd name="connsiteX34" fmla="*/ 861992 w 989582"/>
              <a:gd name="connsiteY34" fmla="*/ 744279 h 861237"/>
              <a:gd name="connsiteX35" fmla="*/ 893889 w 989582"/>
              <a:gd name="connsiteY35" fmla="*/ 723014 h 861237"/>
              <a:gd name="connsiteX36" fmla="*/ 915154 w 989582"/>
              <a:gd name="connsiteY36" fmla="*/ 691116 h 861237"/>
              <a:gd name="connsiteX37" fmla="*/ 957685 w 989582"/>
              <a:gd name="connsiteY37" fmla="*/ 637953 h 861237"/>
              <a:gd name="connsiteX38" fmla="*/ 989582 w 989582"/>
              <a:gd name="connsiteY38" fmla="*/ 478465 h 861237"/>
              <a:gd name="connsiteX39" fmla="*/ 978950 w 989582"/>
              <a:gd name="connsiteY39" fmla="*/ 414669 h 861237"/>
              <a:gd name="connsiteX40" fmla="*/ 957685 w 989582"/>
              <a:gd name="connsiteY40" fmla="*/ 308344 h 861237"/>
              <a:gd name="connsiteX41" fmla="*/ 936420 w 989582"/>
              <a:gd name="connsiteY41" fmla="*/ 276446 h 861237"/>
              <a:gd name="connsiteX42" fmla="*/ 947052 w 989582"/>
              <a:gd name="connsiteY42" fmla="*/ 233916 h 86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89582" h="861237">
                <a:moveTo>
                  <a:pt x="947052" y="233916"/>
                </a:moveTo>
                <a:cubicBezTo>
                  <a:pt x="939964" y="223284"/>
                  <a:pt x="909420" y="223745"/>
                  <a:pt x="893889" y="212651"/>
                </a:cubicBezTo>
                <a:cubicBezTo>
                  <a:pt x="883490" y="205223"/>
                  <a:pt x="883460" y="187526"/>
                  <a:pt x="872624" y="180753"/>
                </a:cubicBezTo>
                <a:cubicBezTo>
                  <a:pt x="853616" y="168873"/>
                  <a:pt x="830094" y="166576"/>
                  <a:pt x="808829" y="159488"/>
                </a:cubicBezTo>
                <a:lnTo>
                  <a:pt x="776931" y="148855"/>
                </a:lnTo>
                <a:lnTo>
                  <a:pt x="745034" y="138223"/>
                </a:lnTo>
                <a:cubicBezTo>
                  <a:pt x="737945" y="131135"/>
                  <a:pt x="731788" y="122973"/>
                  <a:pt x="723768" y="116958"/>
                </a:cubicBezTo>
                <a:cubicBezTo>
                  <a:pt x="703322" y="101624"/>
                  <a:pt x="659973" y="74428"/>
                  <a:pt x="659973" y="74428"/>
                </a:cubicBezTo>
                <a:cubicBezTo>
                  <a:pt x="652885" y="63795"/>
                  <a:pt x="649544" y="49303"/>
                  <a:pt x="638708" y="42530"/>
                </a:cubicBezTo>
                <a:cubicBezTo>
                  <a:pt x="619700" y="30650"/>
                  <a:pt x="596659" y="26702"/>
                  <a:pt x="574913" y="21265"/>
                </a:cubicBezTo>
                <a:cubicBezTo>
                  <a:pt x="521509" y="7914"/>
                  <a:pt x="546245" y="15253"/>
                  <a:pt x="500485" y="0"/>
                </a:cubicBezTo>
                <a:cubicBezTo>
                  <a:pt x="393034" y="9768"/>
                  <a:pt x="405082" y="5747"/>
                  <a:pt x="319731" y="21265"/>
                </a:cubicBezTo>
                <a:cubicBezTo>
                  <a:pt x="301951" y="24498"/>
                  <a:pt x="284003" y="27142"/>
                  <a:pt x="266568" y="31897"/>
                </a:cubicBezTo>
                <a:cubicBezTo>
                  <a:pt x="244943" y="37795"/>
                  <a:pt x="202773" y="53162"/>
                  <a:pt x="202773" y="53162"/>
                </a:cubicBezTo>
                <a:cubicBezTo>
                  <a:pt x="195685" y="60251"/>
                  <a:pt x="189528" y="68413"/>
                  <a:pt x="181508" y="74428"/>
                </a:cubicBezTo>
                <a:cubicBezTo>
                  <a:pt x="161062" y="89763"/>
                  <a:pt x="117713" y="116958"/>
                  <a:pt x="117713" y="116958"/>
                </a:cubicBezTo>
                <a:cubicBezTo>
                  <a:pt x="114169" y="127590"/>
                  <a:pt x="112846" y="139245"/>
                  <a:pt x="107080" y="148855"/>
                </a:cubicBezTo>
                <a:cubicBezTo>
                  <a:pt x="69212" y="211968"/>
                  <a:pt x="101022" y="119956"/>
                  <a:pt x="64550" y="202018"/>
                </a:cubicBezTo>
                <a:cubicBezTo>
                  <a:pt x="55446" y="222502"/>
                  <a:pt x="50374" y="244549"/>
                  <a:pt x="43285" y="265814"/>
                </a:cubicBezTo>
                <a:lnTo>
                  <a:pt x="22020" y="329609"/>
                </a:lnTo>
                <a:lnTo>
                  <a:pt x="11387" y="361507"/>
                </a:lnTo>
                <a:cubicBezTo>
                  <a:pt x="-3882" y="468385"/>
                  <a:pt x="-3711" y="427647"/>
                  <a:pt x="11387" y="563525"/>
                </a:cubicBezTo>
                <a:cubicBezTo>
                  <a:pt x="13768" y="584952"/>
                  <a:pt x="9657" y="609659"/>
                  <a:pt x="22020" y="627321"/>
                </a:cubicBezTo>
                <a:cubicBezTo>
                  <a:pt x="47112" y="663167"/>
                  <a:pt x="111871" y="678536"/>
                  <a:pt x="149610" y="691116"/>
                </a:cubicBezTo>
                <a:lnTo>
                  <a:pt x="181508" y="701749"/>
                </a:lnTo>
                <a:lnTo>
                  <a:pt x="213406" y="712381"/>
                </a:lnTo>
                <a:cubicBezTo>
                  <a:pt x="224038" y="719469"/>
                  <a:pt x="233626" y="728456"/>
                  <a:pt x="245303" y="733646"/>
                </a:cubicBezTo>
                <a:cubicBezTo>
                  <a:pt x="265787" y="742750"/>
                  <a:pt x="286988" y="751226"/>
                  <a:pt x="309099" y="754911"/>
                </a:cubicBezTo>
                <a:cubicBezTo>
                  <a:pt x="347720" y="761348"/>
                  <a:pt x="453733" y="778313"/>
                  <a:pt x="479220" y="786809"/>
                </a:cubicBezTo>
                <a:lnTo>
                  <a:pt x="543015" y="808074"/>
                </a:lnTo>
                <a:cubicBezTo>
                  <a:pt x="616135" y="856821"/>
                  <a:pt x="582564" y="842522"/>
                  <a:pt x="638708" y="861237"/>
                </a:cubicBezTo>
                <a:cubicBezTo>
                  <a:pt x="664651" y="852589"/>
                  <a:pt x="681891" y="849951"/>
                  <a:pt x="702503" y="829339"/>
                </a:cubicBezTo>
                <a:cubicBezTo>
                  <a:pt x="711539" y="820303"/>
                  <a:pt x="713790" y="805425"/>
                  <a:pt x="723768" y="797442"/>
                </a:cubicBezTo>
                <a:cubicBezTo>
                  <a:pt x="730702" y="791895"/>
                  <a:pt x="795417" y="776871"/>
                  <a:pt x="798196" y="776176"/>
                </a:cubicBezTo>
                <a:cubicBezTo>
                  <a:pt x="889616" y="715230"/>
                  <a:pt x="773946" y="788302"/>
                  <a:pt x="861992" y="744279"/>
                </a:cubicBezTo>
                <a:cubicBezTo>
                  <a:pt x="873422" y="738564"/>
                  <a:pt x="883257" y="730102"/>
                  <a:pt x="893889" y="723014"/>
                </a:cubicBezTo>
                <a:cubicBezTo>
                  <a:pt x="900977" y="712381"/>
                  <a:pt x="907171" y="701095"/>
                  <a:pt x="915154" y="691116"/>
                </a:cubicBezTo>
                <a:cubicBezTo>
                  <a:pt x="975757" y="615363"/>
                  <a:pt x="892234" y="736131"/>
                  <a:pt x="957685" y="637953"/>
                </a:cubicBezTo>
                <a:cubicBezTo>
                  <a:pt x="989099" y="543711"/>
                  <a:pt x="976475" y="596436"/>
                  <a:pt x="989582" y="478465"/>
                </a:cubicBezTo>
                <a:cubicBezTo>
                  <a:pt x="986038" y="457200"/>
                  <a:pt x="982228" y="435977"/>
                  <a:pt x="978950" y="414669"/>
                </a:cubicBezTo>
                <a:cubicBezTo>
                  <a:pt x="974597" y="386376"/>
                  <a:pt x="972724" y="338423"/>
                  <a:pt x="957685" y="308344"/>
                </a:cubicBezTo>
                <a:cubicBezTo>
                  <a:pt x="951970" y="296914"/>
                  <a:pt x="944403" y="286425"/>
                  <a:pt x="936420" y="276446"/>
                </a:cubicBezTo>
                <a:cubicBezTo>
                  <a:pt x="912648" y="246731"/>
                  <a:pt x="954140" y="244548"/>
                  <a:pt x="947052" y="233916"/>
                </a:cubicBez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50000"/>
                </a:srgbClr>
              </a:gs>
              <a:gs pos="45000">
                <a:srgbClr val="FF7E79">
                  <a:alpha val="50000"/>
                </a:srgbClr>
              </a:gs>
              <a:gs pos="100000">
                <a:schemeClr val="bg1">
                  <a:lumMod val="93000"/>
                  <a:lumOff val="7000"/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176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Freeform 2052">
            <a:extLst>
              <a:ext uri="{FF2B5EF4-FFF2-40B4-BE49-F238E27FC236}">
                <a16:creationId xmlns:a16="http://schemas.microsoft.com/office/drawing/2014/main" id="{F56F5CDA-901D-4448-5A45-A9FD4B89DF75}"/>
              </a:ext>
            </a:extLst>
          </p:cNvPr>
          <p:cNvSpPr/>
          <p:nvPr/>
        </p:nvSpPr>
        <p:spPr>
          <a:xfrm>
            <a:off x="8147469" y="4856705"/>
            <a:ext cx="1264116" cy="1208332"/>
          </a:xfrm>
          <a:custGeom>
            <a:avLst/>
            <a:gdLst>
              <a:gd name="connsiteX0" fmla="*/ 947052 w 989582"/>
              <a:gd name="connsiteY0" fmla="*/ 233916 h 861237"/>
              <a:gd name="connsiteX1" fmla="*/ 893889 w 989582"/>
              <a:gd name="connsiteY1" fmla="*/ 212651 h 861237"/>
              <a:gd name="connsiteX2" fmla="*/ 872624 w 989582"/>
              <a:gd name="connsiteY2" fmla="*/ 180753 h 861237"/>
              <a:gd name="connsiteX3" fmla="*/ 808829 w 989582"/>
              <a:gd name="connsiteY3" fmla="*/ 159488 h 861237"/>
              <a:gd name="connsiteX4" fmla="*/ 776931 w 989582"/>
              <a:gd name="connsiteY4" fmla="*/ 148855 h 861237"/>
              <a:gd name="connsiteX5" fmla="*/ 745034 w 989582"/>
              <a:gd name="connsiteY5" fmla="*/ 138223 h 861237"/>
              <a:gd name="connsiteX6" fmla="*/ 723768 w 989582"/>
              <a:gd name="connsiteY6" fmla="*/ 116958 h 861237"/>
              <a:gd name="connsiteX7" fmla="*/ 659973 w 989582"/>
              <a:gd name="connsiteY7" fmla="*/ 74428 h 861237"/>
              <a:gd name="connsiteX8" fmla="*/ 638708 w 989582"/>
              <a:gd name="connsiteY8" fmla="*/ 42530 h 861237"/>
              <a:gd name="connsiteX9" fmla="*/ 574913 w 989582"/>
              <a:gd name="connsiteY9" fmla="*/ 21265 h 861237"/>
              <a:gd name="connsiteX10" fmla="*/ 500485 w 989582"/>
              <a:gd name="connsiteY10" fmla="*/ 0 h 861237"/>
              <a:gd name="connsiteX11" fmla="*/ 319731 w 989582"/>
              <a:gd name="connsiteY11" fmla="*/ 21265 h 861237"/>
              <a:gd name="connsiteX12" fmla="*/ 266568 w 989582"/>
              <a:gd name="connsiteY12" fmla="*/ 31897 h 861237"/>
              <a:gd name="connsiteX13" fmla="*/ 202773 w 989582"/>
              <a:gd name="connsiteY13" fmla="*/ 53162 h 861237"/>
              <a:gd name="connsiteX14" fmla="*/ 181508 w 989582"/>
              <a:gd name="connsiteY14" fmla="*/ 74428 h 861237"/>
              <a:gd name="connsiteX15" fmla="*/ 117713 w 989582"/>
              <a:gd name="connsiteY15" fmla="*/ 116958 h 861237"/>
              <a:gd name="connsiteX16" fmla="*/ 107080 w 989582"/>
              <a:gd name="connsiteY16" fmla="*/ 148855 h 861237"/>
              <a:gd name="connsiteX17" fmla="*/ 64550 w 989582"/>
              <a:gd name="connsiteY17" fmla="*/ 202018 h 861237"/>
              <a:gd name="connsiteX18" fmla="*/ 43285 w 989582"/>
              <a:gd name="connsiteY18" fmla="*/ 265814 h 861237"/>
              <a:gd name="connsiteX19" fmla="*/ 22020 w 989582"/>
              <a:gd name="connsiteY19" fmla="*/ 329609 h 861237"/>
              <a:gd name="connsiteX20" fmla="*/ 11387 w 989582"/>
              <a:gd name="connsiteY20" fmla="*/ 361507 h 861237"/>
              <a:gd name="connsiteX21" fmla="*/ 11387 w 989582"/>
              <a:gd name="connsiteY21" fmla="*/ 563525 h 861237"/>
              <a:gd name="connsiteX22" fmla="*/ 22020 w 989582"/>
              <a:gd name="connsiteY22" fmla="*/ 627321 h 861237"/>
              <a:gd name="connsiteX23" fmla="*/ 149610 w 989582"/>
              <a:gd name="connsiteY23" fmla="*/ 691116 h 861237"/>
              <a:gd name="connsiteX24" fmla="*/ 181508 w 989582"/>
              <a:gd name="connsiteY24" fmla="*/ 701749 h 861237"/>
              <a:gd name="connsiteX25" fmla="*/ 213406 w 989582"/>
              <a:gd name="connsiteY25" fmla="*/ 712381 h 861237"/>
              <a:gd name="connsiteX26" fmla="*/ 245303 w 989582"/>
              <a:gd name="connsiteY26" fmla="*/ 733646 h 861237"/>
              <a:gd name="connsiteX27" fmla="*/ 309099 w 989582"/>
              <a:gd name="connsiteY27" fmla="*/ 754911 h 861237"/>
              <a:gd name="connsiteX28" fmla="*/ 479220 w 989582"/>
              <a:gd name="connsiteY28" fmla="*/ 786809 h 861237"/>
              <a:gd name="connsiteX29" fmla="*/ 543015 w 989582"/>
              <a:gd name="connsiteY29" fmla="*/ 808074 h 861237"/>
              <a:gd name="connsiteX30" fmla="*/ 638708 w 989582"/>
              <a:gd name="connsiteY30" fmla="*/ 861237 h 861237"/>
              <a:gd name="connsiteX31" fmla="*/ 702503 w 989582"/>
              <a:gd name="connsiteY31" fmla="*/ 829339 h 861237"/>
              <a:gd name="connsiteX32" fmla="*/ 723768 w 989582"/>
              <a:gd name="connsiteY32" fmla="*/ 797442 h 861237"/>
              <a:gd name="connsiteX33" fmla="*/ 798196 w 989582"/>
              <a:gd name="connsiteY33" fmla="*/ 776176 h 861237"/>
              <a:gd name="connsiteX34" fmla="*/ 861992 w 989582"/>
              <a:gd name="connsiteY34" fmla="*/ 744279 h 861237"/>
              <a:gd name="connsiteX35" fmla="*/ 893889 w 989582"/>
              <a:gd name="connsiteY35" fmla="*/ 723014 h 861237"/>
              <a:gd name="connsiteX36" fmla="*/ 915154 w 989582"/>
              <a:gd name="connsiteY36" fmla="*/ 691116 h 861237"/>
              <a:gd name="connsiteX37" fmla="*/ 957685 w 989582"/>
              <a:gd name="connsiteY37" fmla="*/ 637953 h 861237"/>
              <a:gd name="connsiteX38" fmla="*/ 989582 w 989582"/>
              <a:gd name="connsiteY38" fmla="*/ 478465 h 861237"/>
              <a:gd name="connsiteX39" fmla="*/ 978950 w 989582"/>
              <a:gd name="connsiteY39" fmla="*/ 414669 h 861237"/>
              <a:gd name="connsiteX40" fmla="*/ 957685 w 989582"/>
              <a:gd name="connsiteY40" fmla="*/ 308344 h 861237"/>
              <a:gd name="connsiteX41" fmla="*/ 936420 w 989582"/>
              <a:gd name="connsiteY41" fmla="*/ 276446 h 861237"/>
              <a:gd name="connsiteX42" fmla="*/ 947052 w 989582"/>
              <a:gd name="connsiteY42" fmla="*/ 233916 h 86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89582" h="861237">
                <a:moveTo>
                  <a:pt x="947052" y="233916"/>
                </a:moveTo>
                <a:cubicBezTo>
                  <a:pt x="939964" y="223284"/>
                  <a:pt x="909420" y="223745"/>
                  <a:pt x="893889" y="212651"/>
                </a:cubicBezTo>
                <a:cubicBezTo>
                  <a:pt x="883490" y="205223"/>
                  <a:pt x="883460" y="187526"/>
                  <a:pt x="872624" y="180753"/>
                </a:cubicBezTo>
                <a:cubicBezTo>
                  <a:pt x="853616" y="168873"/>
                  <a:pt x="830094" y="166576"/>
                  <a:pt x="808829" y="159488"/>
                </a:cubicBezTo>
                <a:lnTo>
                  <a:pt x="776931" y="148855"/>
                </a:lnTo>
                <a:lnTo>
                  <a:pt x="745034" y="138223"/>
                </a:lnTo>
                <a:cubicBezTo>
                  <a:pt x="737945" y="131135"/>
                  <a:pt x="731788" y="122973"/>
                  <a:pt x="723768" y="116958"/>
                </a:cubicBezTo>
                <a:cubicBezTo>
                  <a:pt x="703322" y="101624"/>
                  <a:pt x="659973" y="74428"/>
                  <a:pt x="659973" y="74428"/>
                </a:cubicBezTo>
                <a:cubicBezTo>
                  <a:pt x="652885" y="63795"/>
                  <a:pt x="649544" y="49303"/>
                  <a:pt x="638708" y="42530"/>
                </a:cubicBezTo>
                <a:cubicBezTo>
                  <a:pt x="619700" y="30650"/>
                  <a:pt x="596659" y="26702"/>
                  <a:pt x="574913" y="21265"/>
                </a:cubicBezTo>
                <a:cubicBezTo>
                  <a:pt x="521509" y="7914"/>
                  <a:pt x="546245" y="15253"/>
                  <a:pt x="500485" y="0"/>
                </a:cubicBezTo>
                <a:cubicBezTo>
                  <a:pt x="393034" y="9768"/>
                  <a:pt x="405082" y="5747"/>
                  <a:pt x="319731" y="21265"/>
                </a:cubicBezTo>
                <a:cubicBezTo>
                  <a:pt x="301951" y="24498"/>
                  <a:pt x="284003" y="27142"/>
                  <a:pt x="266568" y="31897"/>
                </a:cubicBezTo>
                <a:cubicBezTo>
                  <a:pt x="244943" y="37795"/>
                  <a:pt x="202773" y="53162"/>
                  <a:pt x="202773" y="53162"/>
                </a:cubicBezTo>
                <a:cubicBezTo>
                  <a:pt x="195685" y="60251"/>
                  <a:pt x="189528" y="68413"/>
                  <a:pt x="181508" y="74428"/>
                </a:cubicBezTo>
                <a:cubicBezTo>
                  <a:pt x="161062" y="89763"/>
                  <a:pt x="117713" y="116958"/>
                  <a:pt x="117713" y="116958"/>
                </a:cubicBezTo>
                <a:cubicBezTo>
                  <a:pt x="114169" y="127590"/>
                  <a:pt x="112846" y="139245"/>
                  <a:pt x="107080" y="148855"/>
                </a:cubicBezTo>
                <a:cubicBezTo>
                  <a:pt x="69212" y="211968"/>
                  <a:pt x="101022" y="119956"/>
                  <a:pt x="64550" y="202018"/>
                </a:cubicBezTo>
                <a:cubicBezTo>
                  <a:pt x="55446" y="222502"/>
                  <a:pt x="50374" y="244549"/>
                  <a:pt x="43285" y="265814"/>
                </a:cubicBezTo>
                <a:lnTo>
                  <a:pt x="22020" y="329609"/>
                </a:lnTo>
                <a:lnTo>
                  <a:pt x="11387" y="361507"/>
                </a:lnTo>
                <a:cubicBezTo>
                  <a:pt x="-3882" y="468385"/>
                  <a:pt x="-3711" y="427647"/>
                  <a:pt x="11387" y="563525"/>
                </a:cubicBezTo>
                <a:cubicBezTo>
                  <a:pt x="13768" y="584952"/>
                  <a:pt x="9657" y="609659"/>
                  <a:pt x="22020" y="627321"/>
                </a:cubicBezTo>
                <a:cubicBezTo>
                  <a:pt x="47112" y="663167"/>
                  <a:pt x="111871" y="678536"/>
                  <a:pt x="149610" y="691116"/>
                </a:cubicBezTo>
                <a:lnTo>
                  <a:pt x="181508" y="701749"/>
                </a:lnTo>
                <a:lnTo>
                  <a:pt x="213406" y="712381"/>
                </a:lnTo>
                <a:cubicBezTo>
                  <a:pt x="224038" y="719469"/>
                  <a:pt x="233626" y="728456"/>
                  <a:pt x="245303" y="733646"/>
                </a:cubicBezTo>
                <a:cubicBezTo>
                  <a:pt x="265787" y="742750"/>
                  <a:pt x="286988" y="751226"/>
                  <a:pt x="309099" y="754911"/>
                </a:cubicBezTo>
                <a:cubicBezTo>
                  <a:pt x="347720" y="761348"/>
                  <a:pt x="453733" y="778313"/>
                  <a:pt x="479220" y="786809"/>
                </a:cubicBezTo>
                <a:lnTo>
                  <a:pt x="543015" y="808074"/>
                </a:lnTo>
                <a:cubicBezTo>
                  <a:pt x="616135" y="856821"/>
                  <a:pt x="582564" y="842522"/>
                  <a:pt x="638708" y="861237"/>
                </a:cubicBezTo>
                <a:cubicBezTo>
                  <a:pt x="664651" y="852589"/>
                  <a:pt x="681891" y="849951"/>
                  <a:pt x="702503" y="829339"/>
                </a:cubicBezTo>
                <a:cubicBezTo>
                  <a:pt x="711539" y="820303"/>
                  <a:pt x="713790" y="805425"/>
                  <a:pt x="723768" y="797442"/>
                </a:cubicBezTo>
                <a:cubicBezTo>
                  <a:pt x="730702" y="791895"/>
                  <a:pt x="795417" y="776871"/>
                  <a:pt x="798196" y="776176"/>
                </a:cubicBezTo>
                <a:cubicBezTo>
                  <a:pt x="889616" y="715230"/>
                  <a:pt x="773946" y="788302"/>
                  <a:pt x="861992" y="744279"/>
                </a:cubicBezTo>
                <a:cubicBezTo>
                  <a:pt x="873422" y="738564"/>
                  <a:pt x="883257" y="730102"/>
                  <a:pt x="893889" y="723014"/>
                </a:cubicBezTo>
                <a:cubicBezTo>
                  <a:pt x="900977" y="712381"/>
                  <a:pt x="907171" y="701095"/>
                  <a:pt x="915154" y="691116"/>
                </a:cubicBezTo>
                <a:cubicBezTo>
                  <a:pt x="975757" y="615363"/>
                  <a:pt x="892234" y="736131"/>
                  <a:pt x="957685" y="637953"/>
                </a:cubicBezTo>
                <a:cubicBezTo>
                  <a:pt x="989099" y="543711"/>
                  <a:pt x="976475" y="596436"/>
                  <a:pt x="989582" y="478465"/>
                </a:cubicBezTo>
                <a:cubicBezTo>
                  <a:pt x="986038" y="457200"/>
                  <a:pt x="982228" y="435977"/>
                  <a:pt x="978950" y="414669"/>
                </a:cubicBezTo>
                <a:cubicBezTo>
                  <a:pt x="974597" y="386376"/>
                  <a:pt x="972724" y="338423"/>
                  <a:pt x="957685" y="308344"/>
                </a:cubicBezTo>
                <a:cubicBezTo>
                  <a:pt x="951970" y="296914"/>
                  <a:pt x="944403" y="286425"/>
                  <a:pt x="936420" y="276446"/>
                </a:cubicBezTo>
                <a:cubicBezTo>
                  <a:pt x="912648" y="246731"/>
                  <a:pt x="954140" y="244548"/>
                  <a:pt x="947052" y="233916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35000">
                <a:schemeClr val="bg1">
                  <a:alpha val="50000"/>
                </a:schemeClr>
              </a:gs>
              <a:gs pos="70000">
                <a:srgbClr val="FF7E79">
                  <a:alpha val="50000"/>
                </a:srgbClr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176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5" name="Freeform 2054">
            <a:extLst>
              <a:ext uri="{FF2B5EF4-FFF2-40B4-BE49-F238E27FC236}">
                <a16:creationId xmlns:a16="http://schemas.microsoft.com/office/drawing/2014/main" id="{BBD99ECD-F034-A92C-C3C1-F4E64B0E85BD}"/>
              </a:ext>
            </a:extLst>
          </p:cNvPr>
          <p:cNvSpPr/>
          <p:nvPr/>
        </p:nvSpPr>
        <p:spPr>
          <a:xfrm>
            <a:off x="10055076" y="4914890"/>
            <a:ext cx="1246141" cy="1084521"/>
          </a:xfrm>
          <a:custGeom>
            <a:avLst/>
            <a:gdLst>
              <a:gd name="connsiteX0" fmla="*/ 947052 w 989582"/>
              <a:gd name="connsiteY0" fmla="*/ 233916 h 861237"/>
              <a:gd name="connsiteX1" fmla="*/ 893889 w 989582"/>
              <a:gd name="connsiteY1" fmla="*/ 212651 h 861237"/>
              <a:gd name="connsiteX2" fmla="*/ 872624 w 989582"/>
              <a:gd name="connsiteY2" fmla="*/ 180753 h 861237"/>
              <a:gd name="connsiteX3" fmla="*/ 808829 w 989582"/>
              <a:gd name="connsiteY3" fmla="*/ 159488 h 861237"/>
              <a:gd name="connsiteX4" fmla="*/ 776931 w 989582"/>
              <a:gd name="connsiteY4" fmla="*/ 148855 h 861237"/>
              <a:gd name="connsiteX5" fmla="*/ 745034 w 989582"/>
              <a:gd name="connsiteY5" fmla="*/ 138223 h 861237"/>
              <a:gd name="connsiteX6" fmla="*/ 723768 w 989582"/>
              <a:gd name="connsiteY6" fmla="*/ 116958 h 861237"/>
              <a:gd name="connsiteX7" fmla="*/ 659973 w 989582"/>
              <a:gd name="connsiteY7" fmla="*/ 74428 h 861237"/>
              <a:gd name="connsiteX8" fmla="*/ 638708 w 989582"/>
              <a:gd name="connsiteY8" fmla="*/ 42530 h 861237"/>
              <a:gd name="connsiteX9" fmla="*/ 574913 w 989582"/>
              <a:gd name="connsiteY9" fmla="*/ 21265 h 861237"/>
              <a:gd name="connsiteX10" fmla="*/ 500485 w 989582"/>
              <a:gd name="connsiteY10" fmla="*/ 0 h 861237"/>
              <a:gd name="connsiteX11" fmla="*/ 319731 w 989582"/>
              <a:gd name="connsiteY11" fmla="*/ 21265 h 861237"/>
              <a:gd name="connsiteX12" fmla="*/ 266568 w 989582"/>
              <a:gd name="connsiteY12" fmla="*/ 31897 h 861237"/>
              <a:gd name="connsiteX13" fmla="*/ 202773 w 989582"/>
              <a:gd name="connsiteY13" fmla="*/ 53162 h 861237"/>
              <a:gd name="connsiteX14" fmla="*/ 181508 w 989582"/>
              <a:gd name="connsiteY14" fmla="*/ 74428 h 861237"/>
              <a:gd name="connsiteX15" fmla="*/ 117713 w 989582"/>
              <a:gd name="connsiteY15" fmla="*/ 116958 h 861237"/>
              <a:gd name="connsiteX16" fmla="*/ 107080 w 989582"/>
              <a:gd name="connsiteY16" fmla="*/ 148855 h 861237"/>
              <a:gd name="connsiteX17" fmla="*/ 64550 w 989582"/>
              <a:gd name="connsiteY17" fmla="*/ 202018 h 861237"/>
              <a:gd name="connsiteX18" fmla="*/ 43285 w 989582"/>
              <a:gd name="connsiteY18" fmla="*/ 265814 h 861237"/>
              <a:gd name="connsiteX19" fmla="*/ 22020 w 989582"/>
              <a:gd name="connsiteY19" fmla="*/ 329609 h 861237"/>
              <a:gd name="connsiteX20" fmla="*/ 11387 w 989582"/>
              <a:gd name="connsiteY20" fmla="*/ 361507 h 861237"/>
              <a:gd name="connsiteX21" fmla="*/ 11387 w 989582"/>
              <a:gd name="connsiteY21" fmla="*/ 563525 h 861237"/>
              <a:gd name="connsiteX22" fmla="*/ 22020 w 989582"/>
              <a:gd name="connsiteY22" fmla="*/ 627321 h 861237"/>
              <a:gd name="connsiteX23" fmla="*/ 149610 w 989582"/>
              <a:gd name="connsiteY23" fmla="*/ 691116 h 861237"/>
              <a:gd name="connsiteX24" fmla="*/ 181508 w 989582"/>
              <a:gd name="connsiteY24" fmla="*/ 701749 h 861237"/>
              <a:gd name="connsiteX25" fmla="*/ 213406 w 989582"/>
              <a:gd name="connsiteY25" fmla="*/ 712381 h 861237"/>
              <a:gd name="connsiteX26" fmla="*/ 245303 w 989582"/>
              <a:gd name="connsiteY26" fmla="*/ 733646 h 861237"/>
              <a:gd name="connsiteX27" fmla="*/ 309099 w 989582"/>
              <a:gd name="connsiteY27" fmla="*/ 754911 h 861237"/>
              <a:gd name="connsiteX28" fmla="*/ 479220 w 989582"/>
              <a:gd name="connsiteY28" fmla="*/ 786809 h 861237"/>
              <a:gd name="connsiteX29" fmla="*/ 543015 w 989582"/>
              <a:gd name="connsiteY29" fmla="*/ 808074 h 861237"/>
              <a:gd name="connsiteX30" fmla="*/ 638708 w 989582"/>
              <a:gd name="connsiteY30" fmla="*/ 861237 h 861237"/>
              <a:gd name="connsiteX31" fmla="*/ 702503 w 989582"/>
              <a:gd name="connsiteY31" fmla="*/ 829339 h 861237"/>
              <a:gd name="connsiteX32" fmla="*/ 723768 w 989582"/>
              <a:gd name="connsiteY32" fmla="*/ 797442 h 861237"/>
              <a:gd name="connsiteX33" fmla="*/ 798196 w 989582"/>
              <a:gd name="connsiteY33" fmla="*/ 776176 h 861237"/>
              <a:gd name="connsiteX34" fmla="*/ 861992 w 989582"/>
              <a:gd name="connsiteY34" fmla="*/ 744279 h 861237"/>
              <a:gd name="connsiteX35" fmla="*/ 893889 w 989582"/>
              <a:gd name="connsiteY35" fmla="*/ 723014 h 861237"/>
              <a:gd name="connsiteX36" fmla="*/ 915154 w 989582"/>
              <a:gd name="connsiteY36" fmla="*/ 691116 h 861237"/>
              <a:gd name="connsiteX37" fmla="*/ 957685 w 989582"/>
              <a:gd name="connsiteY37" fmla="*/ 637953 h 861237"/>
              <a:gd name="connsiteX38" fmla="*/ 989582 w 989582"/>
              <a:gd name="connsiteY38" fmla="*/ 478465 h 861237"/>
              <a:gd name="connsiteX39" fmla="*/ 978950 w 989582"/>
              <a:gd name="connsiteY39" fmla="*/ 414669 h 861237"/>
              <a:gd name="connsiteX40" fmla="*/ 957685 w 989582"/>
              <a:gd name="connsiteY40" fmla="*/ 308344 h 861237"/>
              <a:gd name="connsiteX41" fmla="*/ 936420 w 989582"/>
              <a:gd name="connsiteY41" fmla="*/ 276446 h 861237"/>
              <a:gd name="connsiteX42" fmla="*/ 947052 w 989582"/>
              <a:gd name="connsiteY42" fmla="*/ 233916 h 86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89582" h="861237">
                <a:moveTo>
                  <a:pt x="947052" y="233916"/>
                </a:moveTo>
                <a:cubicBezTo>
                  <a:pt x="939964" y="223284"/>
                  <a:pt x="909420" y="223745"/>
                  <a:pt x="893889" y="212651"/>
                </a:cubicBezTo>
                <a:cubicBezTo>
                  <a:pt x="883490" y="205223"/>
                  <a:pt x="883460" y="187526"/>
                  <a:pt x="872624" y="180753"/>
                </a:cubicBezTo>
                <a:cubicBezTo>
                  <a:pt x="853616" y="168873"/>
                  <a:pt x="830094" y="166576"/>
                  <a:pt x="808829" y="159488"/>
                </a:cubicBezTo>
                <a:lnTo>
                  <a:pt x="776931" y="148855"/>
                </a:lnTo>
                <a:lnTo>
                  <a:pt x="745034" y="138223"/>
                </a:lnTo>
                <a:cubicBezTo>
                  <a:pt x="737945" y="131135"/>
                  <a:pt x="731788" y="122973"/>
                  <a:pt x="723768" y="116958"/>
                </a:cubicBezTo>
                <a:cubicBezTo>
                  <a:pt x="703322" y="101624"/>
                  <a:pt x="659973" y="74428"/>
                  <a:pt x="659973" y="74428"/>
                </a:cubicBezTo>
                <a:cubicBezTo>
                  <a:pt x="652885" y="63795"/>
                  <a:pt x="649544" y="49303"/>
                  <a:pt x="638708" y="42530"/>
                </a:cubicBezTo>
                <a:cubicBezTo>
                  <a:pt x="619700" y="30650"/>
                  <a:pt x="596659" y="26702"/>
                  <a:pt x="574913" y="21265"/>
                </a:cubicBezTo>
                <a:cubicBezTo>
                  <a:pt x="521509" y="7914"/>
                  <a:pt x="546245" y="15253"/>
                  <a:pt x="500485" y="0"/>
                </a:cubicBezTo>
                <a:cubicBezTo>
                  <a:pt x="393034" y="9768"/>
                  <a:pt x="405082" y="5747"/>
                  <a:pt x="319731" y="21265"/>
                </a:cubicBezTo>
                <a:cubicBezTo>
                  <a:pt x="301951" y="24498"/>
                  <a:pt x="284003" y="27142"/>
                  <a:pt x="266568" y="31897"/>
                </a:cubicBezTo>
                <a:cubicBezTo>
                  <a:pt x="244943" y="37795"/>
                  <a:pt x="202773" y="53162"/>
                  <a:pt x="202773" y="53162"/>
                </a:cubicBezTo>
                <a:cubicBezTo>
                  <a:pt x="195685" y="60251"/>
                  <a:pt x="189528" y="68413"/>
                  <a:pt x="181508" y="74428"/>
                </a:cubicBezTo>
                <a:cubicBezTo>
                  <a:pt x="161062" y="89763"/>
                  <a:pt x="117713" y="116958"/>
                  <a:pt x="117713" y="116958"/>
                </a:cubicBezTo>
                <a:cubicBezTo>
                  <a:pt x="114169" y="127590"/>
                  <a:pt x="112846" y="139245"/>
                  <a:pt x="107080" y="148855"/>
                </a:cubicBezTo>
                <a:cubicBezTo>
                  <a:pt x="69212" y="211968"/>
                  <a:pt x="101022" y="119956"/>
                  <a:pt x="64550" y="202018"/>
                </a:cubicBezTo>
                <a:cubicBezTo>
                  <a:pt x="55446" y="222502"/>
                  <a:pt x="50374" y="244549"/>
                  <a:pt x="43285" y="265814"/>
                </a:cubicBezTo>
                <a:lnTo>
                  <a:pt x="22020" y="329609"/>
                </a:lnTo>
                <a:lnTo>
                  <a:pt x="11387" y="361507"/>
                </a:lnTo>
                <a:cubicBezTo>
                  <a:pt x="-3882" y="468385"/>
                  <a:pt x="-3711" y="427647"/>
                  <a:pt x="11387" y="563525"/>
                </a:cubicBezTo>
                <a:cubicBezTo>
                  <a:pt x="13768" y="584952"/>
                  <a:pt x="9657" y="609659"/>
                  <a:pt x="22020" y="627321"/>
                </a:cubicBezTo>
                <a:cubicBezTo>
                  <a:pt x="47112" y="663167"/>
                  <a:pt x="111871" y="678536"/>
                  <a:pt x="149610" y="691116"/>
                </a:cubicBezTo>
                <a:lnTo>
                  <a:pt x="181508" y="701749"/>
                </a:lnTo>
                <a:lnTo>
                  <a:pt x="213406" y="712381"/>
                </a:lnTo>
                <a:cubicBezTo>
                  <a:pt x="224038" y="719469"/>
                  <a:pt x="233626" y="728456"/>
                  <a:pt x="245303" y="733646"/>
                </a:cubicBezTo>
                <a:cubicBezTo>
                  <a:pt x="265787" y="742750"/>
                  <a:pt x="286988" y="751226"/>
                  <a:pt x="309099" y="754911"/>
                </a:cubicBezTo>
                <a:cubicBezTo>
                  <a:pt x="347720" y="761348"/>
                  <a:pt x="453733" y="778313"/>
                  <a:pt x="479220" y="786809"/>
                </a:cubicBezTo>
                <a:lnTo>
                  <a:pt x="543015" y="808074"/>
                </a:lnTo>
                <a:cubicBezTo>
                  <a:pt x="616135" y="856821"/>
                  <a:pt x="582564" y="842522"/>
                  <a:pt x="638708" y="861237"/>
                </a:cubicBezTo>
                <a:cubicBezTo>
                  <a:pt x="664651" y="852589"/>
                  <a:pt x="681891" y="849951"/>
                  <a:pt x="702503" y="829339"/>
                </a:cubicBezTo>
                <a:cubicBezTo>
                  <a:pt x="711539" y="820303"/>
                  <a:pt x="713790" y="805425"/>
                  <a:pt x="723768" y="797442"/>
                </a:cubicBezTo>
                <a:cubicBezTo>
                  <a:pt x="730702" y="791895"/>
                  <a:pt x="795417" y="776871"/>
                  <a:pt x="798196" y="776176"/>
                </a:cubicBezTo>
                <a:cubicBezTo>
                  <a:pt x="889616" y="715230"/>
                  <a:pt x="773946" y="788302"/>
                  <a:pt x="861992" y="744279"/>
                </a:cubicBezTo>
                <a:cubicBezTo>
                  <a:pt x="873422" y="738564"/>
                  <a:pt x="883257" y="730102"/>
                  <a:pt x="893889" y="723014"/>
                </a:cubicBezTo>
                <a:cubicBezTo>
                  <a:pt x="900977" y="712381"/>
                  <a:pt x="907171" y="701095"/>
                  <a:pt x="915154" y="691116"/>
                </a:cubicBezTo>
                <a:cubicBezTo>
                  <a:pt x="975757" y="615363"/>
                  <a:pt x="892234" y="736131"/>
                  <a:pt x="957685" y="637953"/>
                </a:cubicBezTo>
                <a:cubicBezTo>
                  <a:pt x="989099" y="543711"/>
                  <a:pt x="976475" y="596436"/>
                  <a:pt x="989582" y="478465"/>
                </a:cubicBezTo>
                <a:cubicBezTo>
                  <a:pt x="986038" y="457200"/>
                  <a:pt x="982228" y="435977"/>
                  <a:pt x="978950" y="414669"/>
                </a:cubicBezTo>
                <a:cubicBezTo>
                  <a:pt x="974597" y="386376"/>
                  <a:pt x="972724" y="338423"/>
                  <a:pt x="957685" y="308344"/>
                </a:cubicBezTo>
                <a:cubicBezTo>
                  <a:pt x="951970" y="296914"/>
                  <a:pt x="944403" y="286425"/>
                  <a:pt x="936420" y="276446"/>
                </a:cubicBezTo>
                <a:cubicBezTo>
                  <a:pt x="912648" y="246731"/>
                  <a:pt x="954140" y="244548"/>
                  <a:pt x="947052" y="233916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3000">
                <a:srgbClr val="FF0000"/>
              </a:gs>
              <a:gs pos="58000">
                <a:schemeClr val="bg1">
                  <a:alpha val="50000"/>
                </a:schemeClr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176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Freeform 2058">
            <a:extLst>
              <a:ext uri="{FF2B5EF4-FFF2-40B4-BE49-F238E27FC236}">
                <a16:creationId xmlns:a16="http://schemas.microsoft.com/office/drawing/2014/main" id="{6B5F74F6-1B48-44A1-6838-5AC4A8DE2062}"/>
              </a:ext>
            </a:extLst>
          </p:cNvPr>
          <p:cNvSpPr/>
          <p:nvPr/>
        </p:nvSpPr>
        <p:spPr>
          <a:xfrm>
            <a:off x="10006781" y="5758127"/>
            <a:ext cx="988603" cy="635299"/>
          </a:xfrm>
          <a:custGeom>
            <a:avLst/>
            <a:gdLst>
              <a:gd name="connsiteX0" fmla="*/ 125361 w 988603"/>
              <a:gd name="connsiteY0" fmla="*/ 1118 h 635299"/>
              <a:gd name="connsiteX1" fmla="*/ 162232 w 988603"/>
              <a:gd name="connsiteY1" fmla="*/ 30615 h 635299"/>
              <a:gd name="connsiteX2" fmla="*/ 176980 w 988603"/>
              <a:gd name="connsiteY2" fmla="*/ 52738 h 635299"/>
              <a:gd name="connsiteX3" fmla="*/ 213851 w 988603"/>
              <a:gd name="connsiteY3" fmla="*/ 82234 h 635299"/>
              <a:gd name="connsiteX4" fmla="*/ 280219 w 988603"/>
              <a:gd name="connsiteY4" fmla="*/ 104357 h 635299"/>
              <a:gd name="connsiteX5" fmla="*/ 302342 w 988603"/>
              <a:gd name="connsiteY5" fmla="*/ 111731 h 635299"/>
              <a:gd name="connsiteX6" fmla="*/ 353961 w 988603"/>
              <a:gd name="connsiteY6" fmla="*/ 119105 h 635299"/>
              <a:gd name="connsiteX7" fmla="*/ 435077 w 988603"/>
              <a:gd name="connsiteY7" fmla="*/ 141228 h 635299"/>
              <a:gd name="connsiteX8" fmla="*/ 494071 w 988603"/>
              <a:gd name="connsiteY8" fmla="*/ 155976 h 635299"/>
              <a:gd name="connsiteX9" fmla="*/ 582561 w 988603"/>
              <a:gd name="connsiteY9" fmla="*/ 185473 h 635299"/>
              <a:gd name="connsiteX10" fmla="*/ 641554 w 988603"/>
              <a:gd name="connsiteY10" fmla="*/ 200221 h 635299"/>
              <a:gd name="connsiteX11" fmla="*/ 663677 w 988603"/>
              <a:gd name="connsiteY11" fmla="*/ 207596 h 635299"/>
              <a:gd name="connsiteX12" fmla="*/ 744793 w 988603"/>
              <a:gd name="connsiteY12" fmla="*/ 229718 h 635299"/>
              <a:gd name="connsiteX13" fmla="*/ 811161 w 988603"/>
              <a:gd name="connsiteY13" fmla="*/ 251841 h 635299"/>
              <a:gd name="connsiteX14" fmla="*/ 833284 w 988603"/>
              <a:gd name="connsiteY14" fmla="*/ 259215 h 635299"/>
              <a:gd name="connsiteX15" fmla="*/ 855406 w 988603"/>
              <a:gd name="connsiteY15" fmla="*/ 273963 h 635299"/>
              <a:gd name="connsiteX16" fmla="*/ 870154 w 988603"/>
              <a:gd name="connsiteY16" fmla="*/ 288712 h 635299"/>
              <a:gd name="connsiteX17" fmla="*/ 892277 w 988603"/>
              <a:gd name="connsiteY17" fmla="*/ 296086 h 635299"/>
              <a:gd name="connsiteX18" fmla="*/ 929148 w 988603"/>
              <a:gd name="connsiteY18" fmla="*/ 325583 h 635299"/>
              <a:gd name="connsiteX19" fmla="*/ 951271 w 988603"/>
              <a:gd name="connsiteY19" fmla="*/ 369828 h 635299"/>
              <a:gd name="connsiteX20" fmla="*/ 973393 w 988603"/>
              <a:gd name="connsiteY20" fmla="*/ 406699 h 635299"/>
              <a:gd name="connsiteX21" fmla="*/ 988142 w 988603"/>
              <a:gd name="connsiteY21" fmla="*/ 450944 h 635299"/>
              <a:gd name="connsiteX22" fmla="*/ 958645 w 988603"/>
              <a:gd name="connsiteY22" fmla="*/ 532060 h 635299"/>
              <a:gd name="connsiteX23" fmla="*/ 936522 w 988603"/>
              <a:gd name="connsiteY23" fmla="*/ 546808 h 635299"/>
              <a:gd name="connsiteX24" fmla="*/ 907025 w 988603"/>
              <a:gd name="connsiteY24" fmla="*/ 576305 h 635299"/>
              <a:gd name="connsiteX25" fmla="*/ 892277 w 988603"/>
              <a:gd name="connsiteY25" fmla="*/ 591054 h 635299"/>
              <a:gd name="connsiteX26" fmla="*/ 870154 w 988603"/>
              <a:gd name="connsiteY26" fmla="*/ 598428 h 635299"/>
              <a:gd name="connsiteX27" fmla="*/ 803787 w 988603"/>
              <a:gd name="connsiteY27" fmla="*/ 627925 h 635299"/>
              <a:gd name="connsiteX28" fmla="*/ 781664 w 988603"/>
              <a:gd name="connsiteY28" fmla="*/ 635299 h 635299"/>
              <a:gd name="connsiteX29" fmla="*/ 730045 w 988603"/>
              <a:gd name="connsiteY29" fmla="*/ 627925 h 635299"/>
              <a:gd name="connsiteX30" fmla="*/ 678425 w 988603"/>
              <a:gd name="connsiteY30" fmla="*/ 613176 h 635299"/>
              <a:gd name="connsiteX31" fmla="*/ 641554 w 988603"/>
              <a:gd name="connsiteY31" fmla="*/ 583679 h 635299"/>
              <a:gd name="connsiteX32" fmla="*/ 619432 w 988603"/>
              <a:gd name="connsiteY32" fmla="*/ 568931 h 635299"/>
              <a:gd name="connsiteX33" fmla="*/ 589935 w 988603"/>
              <a:gd name="connsiteY33" fmla="*/ 532060 h 635299"/>
              <a:gd name="connsiteX34" fmla="*/ 567813 w 988603"/>
              <a:gd name="connsiteY34" fmla="*/ 517312 h 635299"/>
              <a:gd name="connsiteX35" fmla="*/ 530942 w 988603"/>
              <a:gd name="connsiteY35" fmla="*/ 480441 h 635299"/>
              <a:gd name="connsiteX36" fmla="*/ 516193 w 988603"/>
              <a:gd name="connsiteY36" fmla="*/ 465692 h 635299"/>
              <a:gd name="connsiteX37" fmla="*/ 494071 w 988603"/>
              <a:gd name="connsiteY37" fmla="*/ 450944 h 635299"/>
              <a:gd name="connsiteX38" fmla="*/ 464574 w 988603"/>
              <a:gd name="connsiteY38" fmla="*/ 421447 h 635299"/>
              <a:gd name="connsiteX39" fmla="*/ 449825 w 988603"/>
              <a:gd name="connsiteY39" fmla="*/ 406699 h 635299"/>
              <a:gd name="connsiteX40" fmla="*/ 435077 w 988603"/>
              <a:gd name="connsiteY40" fmla="*/ 391950 h 635299"/>
              <a:gd name="connsiteX41" fmla="*/ 412954 w 988603"/>
              <a:gd name="connsiteY41" fmla="*/ 384576 h 635299"/>
              <a:gd name="connsiteX42" fmla="*/ 376084 w 988603"/>
              <a:gd name="connsiteY42" fmla="*/ 347705 h 635299"/>
              <a:gd name="connsiteX43" fmla="*/ 339213 w 988603"/>
              <a:gd name="connsiteY43" fmla="*/ 325583 h 635299"/>
              <a:gd name="connsiteX44" fmla="*/ 302342 w 988603"/>
              <a:gd name="connsiteY44" fmla="*/ 296086 h 635299"/>
              <a:gd name="connsiteX45" fmla="*/ 280219 w 988603"/>
              <a:gd name="connsiteY45" fmla="*/ 288712 h 635299"/>
              <a:gd name="connsiteX46" fmla="*/ 243348 w 988603"/>
              <a:gd name="connsiteY46" fmla="*/ 266589 h 635299"/>
              <a:gd name="connsiteX47" fmla="*/ 221225 w 988603"/>
              <a:gd name="connsiteY47" fmla="*/ 251841 h 635299"/>
              <a:gd name="connsiteX48" fmla="*/ 176980 w 988603"/>
              <a:gd name="connsiteY48" fmla="*/ 237092 h 635299"/>
              <a:gd name="connsiteX49" fmla="*/ 132735 w 988603"/>
              <a:gd name="connsiteY49" fmla="*/ 222344 h 635299"/>
              <a:gd name="connsiteX50" fmla="*/ 110613 w 988603"/>
              <a:gd name="connsiteY50" fmla="*/ 214970 h 635299"/>
              <a:gd name="connsiteX51" fmla="*/ 73742 w 988603"/>
              <a:gd name="connsiteY51" fmla="*/ 185473 h 635299"/>
              <a:gd name="connsiteX52" fmla="*/ 44245 w 988603"/>
              <a:gd name="connsiteY52" fmla="*/ 155976 h 635299"/>
              <a:gd name="connsiteX53" fmla="*/ 29496 w 988603"/>
              <a:gd name="connsiteY53" fmla="*/ 141228 h 635299"/>
              <a:gd name="connsiteX54" fmla="*/ 7374 w 988603"/>
              <a:gd name="connsiteY54" fmla="*/ 74860 h 635299"/>
              <a:gd name="connsiteX55" fmla="*/ 0 w 988603"/>
              <a:gd name="connsiteY55" fmla="*/ 52738 h 635299"/>
              <a:gd name="connsiteX56" fmla="*/ 36871 w 988603"/>
              <a:gd name="connsiteY56" fmla="*/ 15867 h 635299"/>
              <a:gd name="connsiteX57" fmla="*/ 81116 w 988603"/>
              <a:gd name="connsiteY57" fmla="*/ 1118 h 635299"/>
              <a:gd name="connsiteX58" fmla="*/ 125361 w 988603"/>
              <a:gd name="connsiteY58" fmla="*/ 1118 h 63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88603" h="635299">
                <a:moveTo>
                  <a:pt x="125361" y="1118"/>
                </a:moveTo>
                <a:cubicBezTo>
                  <a:pt x="138880" y="6034"/>
                  <a:pt x="151103" y="19485"/>
                  <a:pt x="162232" y="30615"/>
                </a:cubicBezTo>
                <a:cubicBezTo>
                  <a:pt x="168499" y="36882"/>
                  <a:pt x="171443" y="45817"/>
                  <a:pt x="176980" y="52738"/>
                </a:cubicBezTo>
                <a:cubicBezTo>
                  <a:pt x="185433" y="63304"/>
                  <a:pt x="201959" y="76948"/>
                  <a:pt x="213851" y="82234"/>
                </a:cubicBezTo>
                <a:cubicBezTo>
                  <a:pt x="213865" y="82240"/>
                  <a:pt x="269151" y="100668"/>
                  <a:pt x="280219" y="104357"/>
                </a:cubicBezTo>
                <a:cubicBezTo>
                  <a:pt x="287593" y="106815"/>
                  <a:pt x="294647" y="110632"/>
                  <a:pt x="302342" y="111731"/>
                </a:cubicBezTo>
                <a:cubicBezTo>
                  <a:pt x="319548" y="114189"/>
                  <a:pt x="336918" y="115696"/>
                  <a:pt x="353961" y="119105"/>
                </a:cubicBezTo>
                <a:cubicBezTo>
                  <a:pt x="464608" y="141235"/>
                  <a:pt x="376808" y="125337"/>
                  <a:pt x="435077" y="141228"/>
                </a:cubicBezTo>
                <a:cubicBezTo>
                  <a:pt x="454633" y="146561"/>
                  <a:pt x="474841" y="149566"/>
                  <a:pt x="494071" y="155976"/>
                </a:cubicBezTo>
                <a:lnTo>
                  <a:pt x="582561" y="185473"/>
                </a:lnTo>
                <a:cubicBezTo>
                  <a:pt x="633140" y="202332"/>
                  <a:pt x="570351" y="182419"/>
                  <a:pt x="641554" y="200221"/>
                </a:cubicBezTo>
                <a:cubicBezTo>
                  <a:pt x="649095" y="202106"/>
                  <a:pt x="656136" y="205711"/>
                  <a:pt x="663677" y="207596"/>
                </a:cubicBezTo>
                <a:cubicBezTo>
                  <a:pt x="747078" y="228447"/>
                  <a:pt x="649852" y="198072"/>
                  <a:pt x="744793" y="229718"/>
                </a:cubicBezTo>
                <a:lnTo>
                  <a:pt x="811161" y="251841"/>
                </a:lnTo>
                <a:lnTo>
                  <a:pt x="833284" y="259215"/>
                </a:lnTo>
                <a:cubicBezTo>
                  <a:pt x="840658" y="264131"/>
                  <a:pt x="848486" y="268427"/>
                  <a:pt x="855406" y="273963"/>
                </a:cubicBezTo>
                <a:cubicBezTo>
                  <a:pt x="860835" y="278306"/>
                  <a:pt x="864192" y="285135"/>
                  <a:pt x="870154" y="288712"/>
                </a:cubicBezTo>
                <a:cubicBezTo>
                  <a:pt x="876819" y="292711"/>
                  <a:pt x="885324" y="292610"/>
                  <a:pt x="892277" y="296086"/>
                </a:cubicBezTo>
                <a:cubicBezTo>
                  <a:pt x="910884" y="305389"/>
                  <a:pt x="915429" y="311863"/>
                  <a:pt x="929148" y="325583"/>
                </a:cubicBezTo>
                <a:cubicBezTo>
                  <a:pt x="947682" y="381186"/>
                  <a:pt x="922681" y="312649"/>
                  <a:pt x="951271" y="369828"/>
                </a:cubicBezTo>
                <a:cubicBezTo>
                  <a:pt x="970418" y="408120"/>
                  <a:pt x="944585" y="377889"/>
                  <a:pt x="973393" y="406699"/>
                </a:cubicBezTo>
                <a:cubicBezTo>
                  <a:pt x="978309" y="421447"/>
                  <a:pt x="991191" y="435700"/>
                  <a:pt x="988142" y="450944"/>
                </a:cubicBezTo>
                <a:cubicBezTo>
                  <a:pt x="982684" y="478229"/>
                  <a:pt x="979759" y="510946"/>
                  <a:pt x="958645" y="532060"/>
                </a:cubicBezTo>
                <a:cubicBezTo>
                  <a:pt x="952378" y="538327"/>
                  <a:pt x="943251" y="541040"/>
                  <a:pt x="936522" y="546808"/>
                </a:cubicBezTo>
                <a:cubicBezTo>
                  <a:pt x="925964" y="555857"/>
                  <a:pt x="916857" y="566473"/>
                  <a:pt x="907025" y="576305"/>
                </a:cubicBezTo>
                <a:cubicBezTo>
                  <a:pt x="902109" y="581221"/>
                  <a:pt x="898873" y="588856"/>
                  <a:pt x="892277" y="591054"/>
                </a:cubicBezTo>
                <a:lnTo>
                  <a:pt x="870154" y="598428"/>
                </a:lnTo>
                <a:cubicBezTo>
                  <a:pt x="835098" y="621799"/>
                  <a:pt x="856438" y="610374"/>
                  <a:pt x="803787" y="627925"/>
                </a:cubicBezTo>
                <a:lnTo>
                  <a:pt x="781664" y="635299"/>
                </a:lnTo>
                <a:cubicBezTo>
                  <a:pt x="764458" y="632841"/>
                  <a:pt x="747146" y="631034"/>
                  <a:pt x="730045" y="627925"/>
                </a:cubicBezTo>
                <a:cubicBezTo>
                  <a:pt x="709681" y="624222"/>
                  <a:pt x="697375" y="619492"/>
                  <a:pt x="678425" y="613176"/>
                </a:cubicBezTo>
                <a:cubicBezTo>
                  <a:pt x="610339" y="567785"/>
                  <a:pt x="694091" y="625709"/>
                  <a:pt x="641554" y="583679"/>
                </a:cubicBezTo>
                <a:cubicBezTo>
                  <a:pt x="634634" y="578143"/>
                  <a:pt x="626806" y="573847"/>
                  <a:pt x="619432" y="568931"/>
                </a:cubicBezTo>
                <a:cubicBezTo>
                  <a:pt x="608479" y="552501"/>
                  <a:pt x="604949" y="544071"/>
                  <a:pt x="589935" y="532060"/>
                </a:cubicBezTo>
                <a:cubicBezTo>
                  <a:pt x="583015" y="526524"/>
                  <a:pt x="574483" y="523148"/>
                  <a:pt x="567813" y="517312"/>
                </a:cubicBezTo>
                <a:cubicBezTo>
                  <a:pt x="554732" y="505866"/>
                  <a:pt x="543232" y="492731"/>
                  <a:pt x="530942" y="480441"/>
                </a:cubicBezTo>
                <a:cubicBezTo>
                  <a:pt x="526026" y="475525"/>
                  <a:pt x="521978" y="469549"/>
                  <a:pt x="516193" y="465692"/>
                </a:cubicBezTo>
                <a:cubicBezTo>
                  <a:pt x="508819" y="460776"/>
                  <a:pt x="500800" y="456712"/>
                  <a:pt x="494071" y="450944"/>
                </a:cubicBezTo>
                <a:cubicBezTo>
                  <a:pt x="483514" y="441895"/>
                  <a:pt x="474406" y="431279"/>
                  <a:pt x="464574" y="421447"/>
                </a:cubicBezTo>
                <a:lnTo>
                  <a:pt x="449825" y="406699"/>
                </a:lnTo>
                <a:cubicBezTo>
                  <a:pt x="444909" y="401783"/>
                  <a:pt x="441673" y="394148"/>
                  <a:pt x="435077" y="391950"/>
                </a:cubicBezTo>
                <a:lnTo>
                  <a:pt x="412954" y="384576"/>
                </a:lnTo>
                <a:cubicBezTo>
                  <a:pt x="387673" y="346655"/>
                  <a:pt x="411196" y="375795"/>
                  <a:pt x="376084" y="347705"/>
                </a:cubicBezTo>
                <a:cubicBezTo>
                  <a:pt x="347165" y="324570"/>
                  <a:pt x="377627" y="338388"/>
                  <a:pt x="339213" y="325583"/>
                </a:cubicBezTo>
                <a:cubicBezTo>
                  <a:pt x="325495" y="311865"/>
                  <a:pt x="320946" y="305388"/>
                  <a:pt x="302342" y="296086"/>
                </a:cubicBezTo>
                <a:cubicBezTo>
                  <a:pt x="295389" y="292610"/>
                  <a:pt x="287593" y="291170"/>
                  <a:pt x="280219" y="288712"/>
                </a:cubicBezTo>
                <a:cubicBezTo>
                  <a:pt x="251414" y="259905"/>
                  <a:pt x="281638" y="285733"/>
                  <a:pt x="243348" y="266589"/>
                </a:cubicBezTo>
                <a:cubicBezTo>
                  <a:pt x="235421" y="262626"/>
                  <a:pt x="229324" y="255441"/>
                  <a:pt x="221225" y="251841"/>
                </a:cubicBezTo>
                <a:cubicBezTo>
                  <a:pt x="207019" y="245527"/>
                  <a:pt x="191728" y="242008"/>
                  <a:pt x="176980" y="237092"/>
                </a:cubicBezTo>
                <a:lnTo>
                  <a:pt x="132735" y="222344"/>
                </a:lnTo>
                <a:lnTo>
                  <a:pt x="110613" y="214970"/>
                </a:lnTo>
                <a:cubicBezTo>
                  <a:pt x="60405" y="164762"/>
                  <a:pt x="138860" y="241288"/>
                  <a:pt x="73742" y="185473"/>
                </a:cubicBezTo>
                <a:cubicBezTo>
                  <a:pt x="63185" y="176424"/>
                  <a:pt x="54077" y="165808"/>
                  <a:pt x="44245" y="155976"/>
                </a:cubicBezTo>
                <a:lnTo>
                  <a:pt x="29496" y="141228"/>
                </a:lnTo>
                <a:lnTo>
                  <a:pt x="7374" y="74860"/>
                </a:lnTo>
                <a:lnTo>
                  <a:pt x="0" y="52738"/>
                </a:lnTo>
                <a:cubicBezTo>
                  <a:pt x="13455" y="32554"/>
                  <a:pt x="13582" y="26218"/>
                  <a:pt x="36871" y="15867"/>
                </a:cubicBezTo>
                <a:cubicBezTo>
                  <a:pt x="51077" y="9553"/>
                  <a:pt x="81116" y="1118"/>
                  <a:pt x="81116" y="1118"/>
                </a:cubicBezTo>
                <a:cubicBezTo>
                  <a:pt x="106536" y="9591"/>
                  <a:pt x="111842" y="-3798"/>
                  <a:pt x="125361" y="1118"/>
                </a:cubicBezTo>
                <a:close/>
              </a:path>
            </a:pathLst>
          </a:cu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5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EA0456F3-C3CF-32A3-213C-CCD81B3548A3}"/>
              </a:ext>
            </a:extLst>
          </p:cNvPr>
          <p:cNvGrpSpPr/>
          <p:nvPr/>
        </p:nvGrpSpPr>
        <p:grpSpPr>
          <a:xfrm>
            <a:off x="-568882" y="-224894"/>
            <a:ext cx="14183653" cy="4534921"/>
            <a:chOff x="-568882" y="-224894"/>
            <a:chExt cx="14183653" cy="4534921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0C2E94E6-C6E2-DEBE-A0A3-153B92C06C99}"/>
                </a:ext>
              </a:extLst>
            </p:cNvPr>
            <p:cNvSpPr/>
            <p:nvPr/>
          </p:nvSpPr>
          <p:spPr>
            <a:xfrm>
              <a:off x="9105831" y="413408"/>
              <a:ext cx="4508940" cy="3868979"/>
            </a:xfrm>
            <a:prstGeom prst="roundRect">
              <a:avLst>
                <a:gd name="adj" fmla="val 43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DFD613C-CF1B-0F56-31C9-E11B3D92F839}"/>
                </a:ext>
              </a:extLst>
            </p:cNvPr>
            <p:cNvSpPr/>
            <p:nvPr/>
          </p:nvSpPr>
          <p:spPr>
            <a:xfrm>
              <a:off x="9095789" y="441048"/>
              <a:ext cx="4034066" cy="3868979"/>
            </a:xfrm>
            <a:prstGeom prst="roundRect">
              <a:avLst>
                <a:gd name="adj" fmla="val 43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3FF80816-34CE-6F7A-1B3B-FBA4C8B6CB7C}"/>
                </a:ext>
              </a:extLst>
            </p:cNvPr>
            <p:cNvSpPr/>
            <p:nvPr/>
          </p:nvSpPr>
          <p:spPr>
            <a:xfrm>
              <a:off x="4276944" y="441048"/>
              <a:ext cx="4508940" cy="3868979"/>
            </a:xfrm>
            <a:prstGeom prst="roundRect">
              <a:avLst>
                <a:gd name="adj" fmla="val 43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9EC4368-CBDF-46D7-B9D8-AFDFB691EE8F}"/>
                </a:ext>
              </a:extLst>
            </p:cNvPr>
            <p:cNvSpPr/>
            <p:nvPr/>
          </p:nvSpPr>
          <p:spPr>
            <a:xfrm>
              <a:off x="-568882" y="441048"/>
              <a:ext cx="4508940" cy="3868979"/>
            </a:xfrm>
            <a:prstGeom prst="roundRect">
              <a:avLst>
                <a:gd name="adj" fmla="val 43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0AD7B632-2EFD-2BFE-F758-ADB6B51EC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897" y="1246945"/>
              <a:ext cx="1646004" cy="18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4AC07-CA05-011F-B2FA-28EA12FE157F}"/>
                </a:ext>
              </a:extLst>
            </p:cNvPr>
            <p:cNvSpPr txBox="1"/>
            <p:nvPr/>
          </p:nvSpPr>
          <p:spPr>
            <a:xfrm>
              <a:off x="-148544" y="1143883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q"/>
              </a:pP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药物数据库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51C277-B70F-91F1-F511-AACB53CD625F}"/>
                </a:ext>
              </a:extLst>
            </p:cNvPr>
            <p:cNvSpPr txBox="1"/>
            <p:nvPr/>
          </p:nvSpPr>
          <p:spPr>
            <a:xfrm>
              <a:off x="-148544" y="1735151"/>
              <a:ext cx="2525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q"/>
              </a:pPr>
              <a:r>
                <a:rPr lang="en-US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代谢衍生化反应数据库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DC862B-2395-4BE6-3E50-2A766483BC8A}"/>
                </a:ext>
              </a:extLst>
            </p:cNvPr>
            <p:cNvSpPr txBox="1"/>
            <p:nvPr/>
          </p:nvSpPr>
          <p:spPr>
            <a:xfrm>
              <a:off x="433924" y="3744325"/>
              <a:ext cx="22900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药物可能衍生物数据库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EC7105-6DF9-D07B-CB89-48B8FEAA28B1}"/>
                </a:ext>
              </a:extLst>
            </p:cNvPr>
            <p:cNvSpPr txBox="1"/>
            <p:nvPr/>
          </p:nvSpPr>
          <p:spPr>
            <a:xfrm>
              <a:off x="5322515" y="1240388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次级质谱图：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混合搜索</a:t>
              </a:r>
              <a:endParaRPr lang="en-CA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29" name="Graphic 28" descr="Database with solid fill">
              <a:extLst>
                <a:ext uri="{FF2B5EF4-FFF2-40B4-BE49-F238E27FC236}">
                  <a16:creationId xmlns:a16="http://schemas.microsoft.com/office/drawing/2014/main" id="{0F7B3C04-A5A6-4FF7-05AA-70E86E091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34" y="3672491"/>
              <a:ext cx="457200" cy="457200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62261B-54DF-F9FB-C9E0-7EFEB99D9385}"/>
                </a:ext>
              </a:extLst>
            </p:cNvPr>
            <p:cNvCxnSpPr>
              <a:cxnSpLocks/>
            </p:cNvCxnSpPr>
            <p:nvPr/>
          </p:nvCxnSpPr>
          <p:spPr>
            <a:xfrm>
              <a:off x="5815680" y="2637883"/>
              <a:ext cx="0" cy="3795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49276C2-92EA-BA16-D92C-DE98046666E4}"/>
                </a:ext>
              </a:extLst>
            </p:cNvPr>
            <p:cNvCxnSpPr>
              <a:cxnSpLocks/>
            </p:cNvCxnSpPr>
            <p:nvPr/>
          </p:nvCxnSpPr>
          <p:spPr>
            <a:xfrm>
              <a:off x="5818234" y="3008107"/>
              <a:ext cx="0" cy="379558"/>
            </a:xfrm>
            <a:prstGeom prst="line">
              <a:avLst/>
            </a:prstGeom>
            <a:ln>
              <a:solidFill>
                <a:srgbClr val="0432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D74D9D7-3DAA-B3B1-1104-694DF4A48243}"/>
                </a:ext>
              </a:extLst>
            </p:cNvPr>
            <p:cNvCxnSpPr>
              <a:cxnSpLocks/>
            </p:cNvCxnSpPr>
            <p:nvPr/>
          </p:nvCxnSpPr>
          <p:spPr>
            <a:xfrm>
              <a:off x="6080105" y="2347899"/>
              <a:ext cx="0" cy="6695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4DC36D-07D4-D6D2-1BD8-7423A798E491}"/>
                </a:ext>
              </a:extLst>
            </p:cNvPr>
            <p:cNvCxnSpPr>
              <a:cxnSpLocks/>
            </p:cNvCxnSpPr>
            <p:nvPr/>
          </p:nvCxnSpPr>
          <p:spPr>
            <a:xfrm>
              <a:off x="6081054" y="3008107"/>
              <a:ext cx="0" cy="669542"/>
            </a:xfrm>
            <a:prstGeom prst="line">
              <a:avLst/>
            </a:prstGeom>
            <a:ln>
              <a:solidFill>
                <a:srgbClr val="0432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080197-2CDB-31C3-1256-0BC9660DEF9A}"/>
                </a:ext>
              </a:extLst>
            </p:cNvPr>
            <p:cNvCxnSpPr>
              <a:cxnSpLocks/>
            </p:cNvCxnSpPr>
            <p:nvPr/>
          </p:nvCxnSpPr>
          <p:spPr>
            <a:xfrm>
              <a:off x="6743112" y="2453217"/>
              <a:ext cx="0" cy="5642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EF305B-8C6B-ED38-D7FD-F98BFC01870D}"/>
                </a:ext>
              </a:extLst>
            </p:cNvPr>
            <p:cNvCxnSpPr>
              <a:cxnSpLocks/>
            </p:cNvCxnSpPr>
            <p:nvPr/>
          </p:nvCxnSpPr>
          <p:spPr>
            <a:xfrm>
              <a:off x="7066013" y="3008107"/>
              <a:ext cx="0" cy="564224"/>
            </a:xfrm>
            <a:prstGeom prst="line">
              <a:avLst/>
            </a:prstGeom>
            <a:ln>
              <a:solidFill>
                <a:srgbClr val="0432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073A5-D1A3-0940-A33F-D0C0AFBCBADB}"/>
                </a:ext>
              </a:extLst>
            </p:cNvPr>
            <p:cNvCxnSpPr>
              <a:cxnSpLocks/>
            </p:cNvCxnSpPr>
            <p:nvPr/>
          </p:nvCxnSpPr>
          <p:spPr>
            <a:xfrm>
              <a:off x="7657512" y="2453217"/>
              <a:ext cx="0" cy="5642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8F8E859-84B8-081A-8CA6-8018C865953D}"/>
                </a:ext>
              </a:extLst>
            </p:cNvPr>
            <p:cNvCxnSpPr>
              <a:cxnSpLocks/>
            </p:cNvCxnSpPr>
            <p:nvPr/>
          </p:nvCxnSpPr>
          <p:spPr>
            <a:xfrm>
              <a:off x="7981362" y="3008107"/>
              <a:ext cx="0" cy="564224"/>
            </a:xfrm>
            <a:prstGeom prst="line">
              <a:avLst/>
            </a:prstGeom>
            <a:ln>
              <a:solidFill>
                <a:srgbClr val="0432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5CD4E8-B9EA-FADD-6C98-15104A28627A}"/>
                </a:ext>
              </a:extLst>
            </p:cNvPr>
            <p:cNvCxnSpPr/>
            <p:nvPr/>
          </p:nvCxnSpPr>
          <p:spPr>
            <a:xfrm>
              <a:off x="5326396" y="3017441"/>
              <a:ext cx="3344779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3106182-4664-D4BF-B609-5A50343900E3}"/>
                </a:ext>
              </a:extLst>
            </p:cNvPr>
            <p:cNvSpPr/>
            <p:nvPr/>
          </p:nvSpPr>
          <p:spPr>
            <a:xfrm>
              <a:off x="5640112" y="2251768"/>
              <a:ext cx="584146" cy="1518447"/>
            </a:xfrm>
            <a:prstGeom prst="roundRect">
              <a:avLst>
                <a:gd name="adj" fmla="val 3622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DC3D1F-C6E4-04F8-E62F-CC569DD3BB03}"/>
                </a:ext>
              </a:extLst>
            </p:cNvPr>
            <p:cNvSpPr txBox="1"/>
            <p:nvPr/>
          </p:nvSpPr>
          <p:spPr>
            <a:xfrm>
              <a:off x="5295359" y="3860863"/>
              <a:ext cx="1273651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匹配核心结构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64757A6-3C24-7FE8-13BD-C52D6C3612F9}"/>
                </a:ext>
              </a:extLst>
            </p:cNvPr>
            <p:cNvSpPr/>
            <p:nvPr/>
          </p:nvSpPr>
          <p:spPr>
            <a:xfrm>
              <a:off x="6649160" y="1800713"/>
              <a:ext cx="1608133" cy="1961035"/>
            </a:xfrm>
            <a:prstGeom prst="roundRect">
              <a:avLst>
                <a:gd name="adj" fmla="val 3622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C2DAAF-721F-1A7C-F0D6-707B1F7D8584}"/>
                </a:ext>
              </a:extLst>
            </p:cNvPr>
            <p:cNvSpPr txBox="1"/>
            <p:nvPr/>
          </p:nvSpPr>
          <p:spPr>
            <a:xfrm>
              <a:off x="6703024" y="3865435"/>
              <a:ext cx="1535077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匹配衍生官能团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4C7BEE-D12A-895E-E1D7-855E4076D944}"/>
                </a:ext>
              </a:extLst>
            </p:cNvPr>
            <p:cNvSpPr txBox="1"/>
            <p:nvPr/>
          </p:nvSpPr>
          <p:spPr>
            <a:xfrm>
              <a:off x="6783137" y="1835896"/>
              <a:ext cx="1115562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lang="en-CA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m/z</a:t>
              </a:r>
              <a:r>
                <a: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sz="1200" dirty="0">
                  <a:latin typeface="Arial" panose="020B0604020202020204" pitchFamily="34" charset="0"/>
                  <a:cs typeface="Arial" panose="020B0604020202020204" pitchFamily="34" charset="0"/>
                </a:rPr>
                <a:t>of -</a:t>
              </a:r>
              <a:r>
                <a:rPr lang="en-CA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</a:t>
              </a:r>
              <a:r>
                <a:rPr lang="en-CA" sz="1200" baseline="-250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1" name="Right Bracket 50">
              <a:extLst>
                <a:ext uri="{FF2B5EF4-FFF2-40B4-BE49-F238E27FC236}">
                  <a16:creationId xmlns:a16="http://schemas.microsoft.com/office/drawing/2014/main" id="{927C6466-16F3-19B4-FFD6-07CB8AEF569B}"/>
                </a:ext>
              </a:extLst>
            </p:cNvPr>
            <p:cNvSpPr/>
            <p:nvPr/>
          </p:nvSpPr>
          <p:spPr>
            <a:xfrm rot="16200000">
              <a:off x="6877383" y="2222476"/>
              <a:ext cx="54362" cy="322901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ket 51">
              <a:extLst>
                <a:ext uri="{FF2B5EF4-FFF2-40B4-BE49-F238E27FC236}">
                  <a16:creationId xmlns:a16="http://schemas.microsoft.com/office/drawing/2014/main" id="{7265A574-81E7-BB04-0DF8-B1FDBBA4FA2A}"/>
                </a:ext>
              </a:extLst>
            </p:cNvPr>
            <p:cNvSpPr/>
            <p:nvPr/>
          </p:nvSpPr>
          <p:spPr>
            <a:xfrm rot="16200000">
              <a:off x="7791782" y="2202302"/>
              <a:ext cx="54362" cy="322901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1F8A0D6-7CE6-9655-19B1-A2EB5FA0F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3613" y="2095284"/>
              <a:ext cx="152400" cy="206049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A7AA6CD-05D8-7760-037A-AF7607E78BF4}"/>
                </a:ext>
              </a:extLst>
            </p:cNvPr>
            <p:cNvCxnSpPr>
              <a:cxnSpLocks/>
            </p:cNvCxnSpPr>
            <p:nvPr/>
          </p:nvCxnSpPr>
          <p:spPr>
            <a:xfrm>
              <a:off x="7682931" y="2087550"/>
              <a:ext cx="155448" cy="210312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4C492B-2C97-7621-2E6E-CBE322CE5C92}"/>
                </a:ext>
              </a:extLst>
            </p:cNvPr>
            <p:cNvSpPr txBox="1"/>
            <p:nvPr/>
          </p:nvSpPr>
          <p:spPr>
            <a:xfrm>
              <a:off x="8268461" y="3013220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m/z</a:t>
              </a:r>
              <a:endParaRPr lang="en-CA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A4CD4E00-EE7F-2AC0-1D87-7F710C89505C}"/>
                </a:ext>
              </a:extLst>
            </p:cNvPr>
            <p:cNvSpPr/>
            <p:nvPr/>
          </p:nvSpPr>
          <p:spPr>
            <a:xfrm>
              <a:off x="4950974" y="2393593"/>
              <a:ext cx="225542" cy="194433"/>
            </a:xfrm>
            <a:prstGeom prst="hexag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2A24DD2-B5BD-B834-8D2A-34EA70B30200}"/>
                </a:ext>
              </a:extLst>
            </p:cNvPr>
            <p:cNvCxnSpPr>
              <a:cxnSpLocks/>
            </p:cNvCxnSpPr>
            <p:nvPr/>
          </p:nvCxnSpPr>
          <p:spPr>
            <a:xfrm>
              <a:off x="4853345" y="3637857"/>
              <a:ext cx="182880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6C49D7F0-9C72-BB04-114B-B046FA338860}"/>
                </a:ext>
              </a:extLst>
            </p:cNvPr>
            <p:cNvSpPr/>
            <p:nvPr/>
          </p:nvSpPr>
          <p:spPr>
            <a:xfrm>
              <a:off x="4740574" y="3535775"/>
              <a:ext cx="225542" cy="194433"/>
            </a:xfrm>
            <a:prstGeom prst="hexag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TextBox 3074">
              <a:extLst>
                <a:ext uri="{FF2B5EF4-FFF2-40B4-BE49-F238E27FC236}">
                  <a16:creationId xmlns:a16="http://schemas.microsoft.com/office/drawing/2014/main" id="{E2B1D322-BD1F-2A60-D029-052318226597}"/>
                </a:ext>
              </a:extLst>
            </p:cNvPr>
            <p:cNvSpPr txBox="1"/>
            <p:nvPr/>
          </p:nvSpPr>
          <p:spPr>
            <a:xfrm>
              <a:off x="4982802" y="3502177"/>
              <a:ext cx="4608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</a:t>
              </a:r>
              <a:r>
                <a:rPr lang="en-CA" sz="1200" baseline="-250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solidFill>
                  <a:srgbClr val="0432FF"/>
                </a:solidFill>
              </a:endParaRPr>
            </a:p>
          </p:txBody>
        </p:sp>
        <p:sp>
          <p:nvSpPr>
            <p:cNvPr id="3080" name="TextBox 3079">
              <a:extLst>
                <a:ext uri="{FF2B5EF4-FFF2-40B4-BE49-F238E27FC236}">
                  <a16:creationId xmlns:a16="http://schemas.microsoft.com/office/drawing/2014/main" id="{7F69D5D8-1D37-A83C-DCAE-4E37EFF7F061}"/>
                </a:ext>
              </a:extLst>
            </p:cNvPr>
            <p:cNvSpPr txBox="1"/>
            <p:nvPr/>
          </p:nvSpPr>
          <p:spPr>
            <a:xfrm>
              <a:off x="9313217" y="11062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药物分子</a:t>
              </a:r>
              <a:endParaRPr lang="en-CA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3081" name="TextBox 3080">
              <a:extLst>
                <a:ext uri="{FF2B5EF4-FFF2-40B4-BE49-F238E27FC236}">
                  <a16:creationId xmlns:a16="http://schemas.microsoft.com/office/drawing/2014/main" id="{1FF4025D-FDAF-D2AB-8EA4-EAFDDEF8D257}"/>
                </a:ext>
              </a:extLst>
            </p:cNvPr>
            <p:cNvSpPr txBox="1"/>
            <p:nvPr/>
          </p:nvSpPr>
          <p:spPr>
            <a:xfrm>
              <a:off x="9310829" y="239093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432FF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药物分子衍生物</a:t>
              </a:r>
              <a:endParaRPr lang="en-CA" dirty="0">
                <a:solidFill>
                  <a:srgbClr val="0432FF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3085" name="Picture 3084">
              <a:extLst>
                <a:ext uri="{FF2B5EF4-FFF2-40B4-BE49-F238E27FC236}">
                  <a16:creationId xmlns:a16="http://schemas.microsoft.com/office/drawing/2014/main" id="{976BE9B1-78EC-3CE1-EF23-5A9A9E197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32517" y="1201705"/>
              <a:ext cx="1273651" cy="1265590"/>
            </a:xfrm>
            <a:prstGeom prst="rect">
              <a:avLst/>
            </a:prstGeom>
          </p:spPr>
        </p:pic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796EA8CB-B159-80CD-F9A1-8B7025325EAD}"/>
                </a:ext>
              </a:extLst>
            </p:cNvPr>
            <p:cNvSpPr txBox="1"/>
            <p:nvPr/>
          </p:nvSpPr>
          <p:spPr>
            <a:xfrm>
              <a:off x="11726907" y="1492846"/>
              <a:ext cx="1402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未进入病灶</a:t>
              </a:r>
              <a:endParaRPr lang="en-CA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3090" name="TextBox 3089">
              <a:extLst>
                <a:ext uri="{FF2B5EF4-FFF2-40B4-BE49-F238E27FC236}">
                  <a16:creationId xmlns:a16="http://schemas.microsoft.com/office/drawing/2014/main" id="{6C7A47AE-C816-2962-876C-CFE58727992B}"/>
                </a:ext>
              </a:extLst>
            </p:cNvPr>
            <p:cNvSpPr txBox="1"/>
            <p:nvPr/>
          </p:nvSpPr>
          <p:spPr>
            <a:xfrm>
              <a:off x="11835881" y="302998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进入病灶</a:t>
              </a:r>
              <a:endParaRPr lang="en-CA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3092" name="Graphic 3091" descr="Checkmark with solid fill">
              <a:extLst>
                <a:ext uri="{FF2B5EF4-FFF2-40B4-BE49-F238E27FC236}">
                  <a16:creationId xmlns:a16="http://schemas.microsoft.com/office/drawing/2014/main" id="{2A2FF555-F864-ADEB-361E-210F8514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205213" y="3404455"/>
              <a:ext cx="369333" cy="36933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D322730-3A9F-CEA2-B0A9-838B4A1191C8}"/>
                </a:ext>
              </a:extLst>
            </p:cNvPr>
            <p:cNvSpPr txBox="1"/>
            <p:nvPr/>
          </p:nvSpPr>
          <p:spPr>
            <a:xfrm>
              <a:off x="3794902" y="-224894"/>
              <a:ext cx="58182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0D0D0D"/>
                  </a:solidFill>
                  <a:effectLst/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开发</a:t>
              </a:r>
              <a:r>
                <a:rPr lang="zh-CN" altLang="en-US" sz="2400" dirty="0">
                  <a:solidFill>
                    <a:srgbClr val="0D0D0D"/>
                  </a:solidFill>
                  <a:effectLst/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rgbClr val="0D0D0D"/>
                  </a:solidFill>
                  <a:effectLst/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AM-FINDER</a:t>
              </a:r>
              <a:r>
                <a:rPr lang="zh-CN" altLang="en-US" sz="2400" dirty="0">
                  <a:solidFill>
                    <a:srgbClr val="0D0D0D"/>
                  </a:solidFill>
                  <a:effectLst/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 </a:t>
              </a:r>
              <a:r>
                <a:rPr lang="zh-CN" altLang="en-US" sz="2400" dirty="0">
                  <a:solidFill>
                    <a:srgbClr val="0D0D0D"/>
                  </a:solidFill>
                  <a:effectLst/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肿瘤药物活性分析技术 </a:t>
              </a:r>
              <a:endParaRPr lang="en-CA" sz="2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EBC1F5-EB67-AD4F-6D9D-9534EABBD76A}"/>
                </a:ext>
              </a:extLst>
            </p:cNvPr>
            <p:cNvSpPr txBox="1"/>
            <p:nvPr/>
          </p:nvSpPr>
          <p:spPr>
            <a:xfrm>
              <a:off x="-465950" y="564038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步骤一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：构建小分子药物代谢数据库</a:t>
              </a:r>
            </a:p>
          </p:txBody>
        </p:sp>
        <p:sp>
          <p:nvSpPr>
            <p:cNvPr id="4" name="Left Bracket 3">
              <a:extLst>
                <a:ext uri="{FF2B5EF4-FFF2-40B4-BE49-F238E27FC236}">
                  <a16:creationId xmlns:a16="http://schemas.microsoft.com/office/drawing/2014/main" id="{032FC027-3B74-A344-77AC-513869DFE447}"/>
                </a:ext>
              </a:extLst>
            </p:cNvPr>
            <p:cNvSpPr/>
            <p:nvPr/>
          </p:nvSpPr>
          <p:spPr>
            <a:xfrm>
              <a:off x="-142270" y="1309036"/>
              <a:ext cx="64008" cy="596766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68416594-E616-DD00-37C5-D7F55416CCE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-142347" y="1607123"/>
              <a:ext cx="182880" cy="2286000"/>
            </a:xfrm>
            <a:prstGeom prst="bentConnector3">
              <a:avLst>
                <a:gd name="adj1" fmla="val -60946"/>
              </a:avLst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1AD62B-6990-5773-1F35-6A865FEC1183}"/>
                </a:ext>
              </a:extLst>
            </p:cNvPr>
            <p:cNvSpPr txBox="1"/>
            <p:nvPr/>
          </p:nvSpPr>
          <p:spPr>
            <a:xfrm>
              <a:off x="-548757" y="2422697"/>
              <a:ext cx="59503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结合</a:t>
              </a:r>
              <a:endParaRPr lang="en-CA" sz="1600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14F852-CA53-AE0B-EB23-F9A32CCB769A}"/>
                </a:ext>
              </a:extLst>
            </p:cNvPr>
            <p:cNvSpPr txBox="1"/>
            <p:nvPr/>
          </p:nvSpPr>
          <p:spPr>
            <a:xfrm>
              <a:off x="4420982" y="564038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步骤二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：鉴定药物衍生产物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17AE75-322B-6B6C-1D35-AAFB906D1809}"/>
                </a:ext>
              </a:extLst>
            </p:cNvPr>
            <p:cNvSpPr txBox="1"/>
            <p:nvPr/>
          </p:nvSpPr>
          <p:spPr>
            <a:xfrm>
              <a:off x="9232231" y="564038"/>
              <a:ext cx="3937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步骤三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：利用空间分布搜索活性分子</a:t>
              </a:r>
            </a:p>
          </p:txBody>
        </p:sp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C077CA48-81BC-2553-3E6D-2F303320E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66798" y="1860819"/>
              <a:ext cx="323167" cy="32316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D4CDC-03C9-CFA4-81A1-0D90D78E87F2}"/>
                </a:ext>
              </a:extLst>
            </p:cNvPr>
            <p:cNvSpPr txBox="1"/>
            <p:nvPr/>
          </p:nvSpPr>
          <p:spPr>
            <a:xfrm>
              <a:off x="4744530" y="19595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药物</a:t>
              </a:r>
              <a:endParaRPr lang="en-CA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379ABA-F022-9DAC-FC63-1708EAB9F960}"/>
                </a:ext>
              </a:extLst>
            </p:cNvPr>
            <p:cNvSpPr txBox="1"/>
            <p:nvPr/>
          </p:nvSpPr>
          <p:spPr>
            <a:xfrm>
              <a:off x="4629114" y="31642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432FF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衍生物</a:t>
              </a:r>
              <a:endParaRPr lang="en-CA" dirty="0">
                <a:solidFill>
                  <a:srgbClr val="0432FF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68E547-F590-5D90-72B9-1D0008F07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741" y="2129218"/>
              <a:ext cx="3145373" cy="1269186"/>
            </a:xfrm>
            <a:prstGeom prst="rect">
              <a:avLst/>
            </a:prstGeom>
          </p:spPr>
        </p:pic>
        <p:pic>
          <p:nvPicPr>
            <p:cNvPr id="3073" name="Picture 3072">
              <a:extLst>
                <a:ext uri="{FF2B5EF4-FFF2-40B4-BE49-F238E27FC236}">
                  <a16:creationId xmlns:a16="http://schemas.microsoft.com/office/drawing/2014/main" id="{6371F422-939C-C0AB-3D09-88132CD35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31942" y="2705048"/>
              <a:ext cx="1379578" cy="1355161"/>
            </a:xfrm>
            <a:prstGeom prst="rect">
              <a:avLst/>
            </a:prstGeom>
          </p:spPr>
        </p:pic>
        <p:sp>
          <p:nvSpPr>
            <p:cNvPr id="3078" name="Arrow: Right 77">
              <a:extLst>
                <a:ext uri="{FF2B5EF4-FFF2-40B4-BE49-F238E27FC236}">
                  <a16:creationId xmlns:a16="http://schemas.microsoft.com/office/drawing/2014/main" id="{4A620E40-162B-4AD1-0E90-CC6260879B2A}"/>
                </a:ext>
              </a:extLst>
            </p:cNvPr>
            <p:cNvSpPr/>
            <p:nvPr/>
          </p:nvSpPr>
          <p:spPr>
            <a:xfrm>
              <a:off x="3969509" y="2238377"/>
              <a:ext cx="296267" cy="2743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2" name="Arrow: Right 77">
              <a:extLst>
                <a:ext uri="{FF2B5EF4-FFF2-40B4-BE49-F238E27FC236}">
                  <a16:creationId xmlns:a16="http://schemas.microsoft.com/office/drawing/2014/main" id="{135E6F8B-2738-99B0-27DE-F999785BCFEF}"/>
                </a:ext>
              </a:extLst>
            </p:cNvPr>
            <p:cNvSpPr/>
            <p:nvPr/>
          </p:nvSpPr>
          <p:spPr>
            <a:xfrm>
              <a:off x="8828120" y="2238377"/>
              <a:ext cx="296267" cy="2743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18635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8529EB52-B8D2-499B-1D18-3ABA17B36FEE}"/>
              </a:ext>
            </a:extLst>
          </p:cNvPr>
          <p:cNvGrpSpPr/>
          <p:nvPr/>
        </p:nvGrpSpPr>
        <p:grpSpPr>
          <a:xfrm>
            <a:off x="276332" y="315903"/>
            <a:ext cx="12234517" cy="3972573"/>
            <a:chOff x="276332" y="315903"/>
            <a:chExt cx="12234517" cy="39725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86D2FA-D62F-BA63-16C4-1869F443A293}"/>
                </a:ext>
              </a:extLst>
            </p:cNvPr>
            <p:cNvSpPr txBox="1"/>
            <p:nvPr/>
          </p:nvSpPr>
          <p:spPr>
            <a:xfrm>
              <a:off x="716539" y="365841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构建小分子药物代谢数据库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E08890-9C00-4A23-EC9C-566EBC7A7232}"/>
                </a:ext>
              </a:extLst>
            </p:cNvPr>
            <p:cNvSpPr txBox="1"/>
            <p:nvPr/>
          </p:nvSpPr>
          <p:spPr>
            <a:xfrm>
              <a:off x="276332" y="315903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B612F5-5137-6666-1248-D1E08DD5756D}"/>
                </a:ext>
              </a:extLst>
            </p:cNvPr>
            <p:cNvSpPr txBox="1"/>
            <p:nvPr/>
          </p:nvSpPr>
          <p:spPr>
            <a:xfrm>
              <a:off x="4606640" y="365841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混合搜索药物及其全部可能代谢物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36FFD5-DEED-A52A-9826-E12E4DD51E3D}"/>
                </a:ext>
              </a:extLst>
            </p:cNvPr>
            <p:cNvSpPr txBox="1"/>
            <p:nvPr/>
          </p:nvSpPr>
          <p:spPr>
            <a:xfrm>
              <a:off x="4166433" y="315903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D95472-BD48-5E89-1408-E2148867D8F3}"/>
                </a:ext>
              </a:extLst>
            </p:cNvPr>
            <p:cNvSpPr txBox="1"/>
            <p:nvPr/>
          </p:nvSpPr>
          <p:spPr>
            <a:xfrm>
              <a:off x="9222756" y="365841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评估药物及其代谢修饰物分布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C19963-E9FF-F37C-B055-CCDB3029C552}"/>
                </a:ext>
              </a:extLst>
            </p:cNvPr>
            <p:cNvSpPr txBox="1"/>
            <p:nvPr/>
          </p:nvSpPr>
          <p:spPr>
            <a:xfrm>
              <a:off x="8782549" y="315903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11" name="Picture 2" descr="Human Metabolome Database - Wikipedia">
              <a:extLst>
                <a:ext uri="{FF2B5EF4-FFF2-40B4-BE49-F238E27FC236}">
                  <a16:creationId xmlns:a16="http://schemas.microsoft.com/office/drawing/2014/main" id="{F3091AD2-E639-A6EA-2C5B-928778BED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404" y="2237332"/>
              <a:ext cx="857507" cy="57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KEGG - Wikipedia">
              <a:extLst>
                <a:ext uri="{FF2B5EF4-FFF2-40B4-BE49-F238E27FC236}">
                  <a16:creationId xmlns:a16="http://schemas.microsoft.com/office/drawing/2014/main" id="{89197583-B059-5868-CCBE-D0028126D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92" y="2274119"/>
              <a:ext cx="729217" cy="523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0AD7B632-2EFD-2BFE-F758-ADB6B51EC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773" y="1102566"/>
              <a:ext cx="1646004" cy="18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4AC07-CA05-011F-B2FA-28EA12FE157F}"/>
                </a:ext>
              </a:extLst>
            </p:cNvPr>
            <p:cNvSpPr txBox="1"/>
            <p:nvPr/>
          </p:nvSpPr>
          <p:spPr>
            <a:xfrm>
              <a:off x="276332" y="999504"/>
              <a:ext cx="1986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q"/>
              </a:pP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Drug database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51C277-B70F-91F1-F511-AACB53CD625F}"/>
                </a:ext>
              </a:extLst>
            </p:cNvPr>
            <p:cNvSpPr txBox="1"/>
            <p:nvPr/>
          </p:nvSpPr>
          <p:spPr>
            <a:xfrm>
              <a:off x="276332" y="1590772"/>
              <a:ext cx="3358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q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Metabolic reaction database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4" name="Picture 2" descr="Wishart Node of the Metabolomics Innovation Center">
              <a:extLst>
                <a:ext uri="{FF2B5EF4-FFF2-40B4-BE49-F238E27FC236}">
                  <a16:creationId xmlns:a16="http://schemas.microsoft.com/office/drawing/2014/main" id="{AB49B1B2-CB89-7804-6847-1C270238A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92" y="2965387"/>
              <a:ext cx="3182639" cy="585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Our Logo - Reactome Pathway Database">
              <a:extLst>
                <a:ext uri="{FF2B5EF4-FFF2-40B4-BE49-F238E27FC236}">
                  <a16:creationId xmlns:a16="http://schemas.microsoft.com/office/drawing/2014/main" id="{7B129CBB-83C3-CFC2-F70A-FA6B8EEC5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106" y="2339662"/>
              <a:ext cx="1313088" cy="306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DC862B-2395-4BE6-3E50-2A766483BC8A}"/>
                </a:ext>
              </a:extLst>
            </p:cNvPr>
            <p:cNvSpPr txBox="1"/>
            <p:nvPr/>
          </p:nvSpPr>
          <p:spPr>
            <a:xfrm>
              <a:off x="1241220" y="3823691"/>
              <a:ext cx="292521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Derivatized drug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structures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EC7105-6DF9-D07B-CB89-48B8FEAA28B1}"/>
                </a:ext>
              </a:extLst>
            </p:cNvPr>
            <p:cNvSpPr txBox="1"/>
            <p:nvPr/>
          </p:nvSpPr>
          <p:spPr>
            <a:xfrm>
              <a:off x="4556283" y="999504"/>
              <a:ext cx="327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MS/MS spectra: hybrid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7C2655E-1B3A-8553-7EAB-A7E3527BE250}"/>
                </a:ext>
              </a:extLst>
            </p:cNvPr>
            <p:cNvCxnSpPr>
              <a:cxnSpLocks/>
            </p:cNvCxnSpPr>
            <p:nvPr/>
          </p:nvCxnSpPr>
          <p:spPr>
            <a:xfrm>
              <a:off x="465689" y="4005340"/>
              <a:ext cx="415911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9" name="Graphic 28" descr="Database with solid fill">
              <a:extLst>
                <a:ext uri="{FF2B5EF4-FFF2-40B4-BE49-F238E27FC236}">
                  <a16:creationId xmlns:a16="http://schemas.microsoft.com/office/drawing/2014/main" id="{0F7B3C04-A5A6-4FF7-05AA-70E86E091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8082" y="3776740"/>
              <a:ext cx="457200" cy="457200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62261B-54DF-F9FB-C9E0-7EFEB99D9385}"/>
                </a:ext>
              </a:extLst>
            </p:cNvPr>
            <p:cNvCxnSpPr>
              <a:cxnSpLocks/>
            </p:cNvCxnSpPr>
            <p:nvPr/>
          </p:nvCxnSpPr>
          <p:spPr>
            <a:xfrm>
              <a:off x="5603924" y="2493504"/>
              <a:ext cx="0" cy="379558"/>
            </a:xfrm>
            <a:prstGeom prst="line">
              <a:avLst/>
            </a:prstGeom>
            <a:ln>
              <a:solidFill>
                <a:srgbClr val="0432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49276C2-92EA-BA16-D92C-DE98046666E4}"/>
                </a:ext>
              </a:extLst>
            </p:cNvPr>
            <p:cNvCxnSpPr>
              <a:cxnSpLocks/>
            </p:cNvCxnSpPr>
            <p:nvPr/>
          </p:nvCxnSpPr>
          <p:spPr>
            <a:xfrm>
              <a:off x="5606478" y="2863728"/>
              <a:ext cx="0" cy="3795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D74D9D7-3DAA-B3B1-1104-694DF4A48243}"/>
                </a:ext>
              </a:extLst>
            </p:cNvPr>
            <p:cNvCxnSpPr>
              <a:cxnSpLocks/>
            </p:cNvCxnSpPr>
            <p:nvPr/>
          </p:nvCxnSpPr>
          <p:spPr>
            <a:xfrm>
              <a:off x="5868349" y="2203520"/>
              <a:ext cx="0" cy="669542"/>
            </a:xfrm>
            <a:prstGeom prst="line">
              <a:avLst/>
            </a:prstGeom>
            <a:ln>
              <a:solidFill>
                <a:srgbClr val="0432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4DC36D-07D4-D6D2-1BD8-7423A798E491}"/>
                </a:ext>
              </a:extLst>
            </p:cNvPr>
            <p:cNvCxnSpPr>
              <a:cxnSpLocks/>
            </p:cNvCxnSpPr>
            <p:nvPr/>
          </p:nvCxnSpPr>
          <p:spPr>
            <a:xfrm>
              <a:off x="5869298" y="2863728"/>
              <a:ext cx="0" cy="6695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080197-2CDB-31C3-1256-0BC9660DEF9A}"/>
                </a:ext>
              </a:extLst>
            </p:cNvPr>
            <p:cNvCxnSpPr>
              <a:cxnSpLocks/>
            </p:cNvCxnSpPr>
            <p:nvPr/>
          </p:nvCxnSpPr>
          <p:spPr>
            <a:xfrm>
              <a:off x="6281099" y="2308838"/>
              <a:ext cx="0" cy="564224"/>
            </a:xfrm>
            <a:prstGeom prst="line">
              <a:avLst/>
            </a:prstGeom>
            <a:ln>
              <a:solidFill>
                <a:srgbClr val="0432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EF305B-8C6B-ED38-D7FD-F98BFC01870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0" y="2863728"/>
              <a:ext cx="0" cy="5642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0073A5-D1A3-0940-A33F-D0C0AFBCBADB}"/>
                </a:ext>
              </a:extLst>
            </p:cNvPr>
            <p:cNvCxnSpPr>
              <a:cxnSpLocks/>
            </p:cNvCxnSpPr>
            <p:nvPr/>
          </p:nvCxnSpPr>
          <p:spPr>
            <a:xfrm>
              <a:off x="7195499" y="2308838"/>
              <a:ext cx="0" cy="564224"/>
            </a:xfrm>
            <a:prstGeom prst="line">
              <a:avLst/>
            </a:prstGeom>
            <a:ln>
              <a:solidFill>
                <a:srgbClr val="0432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8F8E859-84B8-081A-8CA6-8018C865953D}"/>
                </a:ext>
              </a:extLst>
            </p:cNvPr>
            <p:cNvCxnSpPr>
              <a:cxnSpLocks/>
            </p:cNvCxnSpPr>
            <p:nvPr/>
          </p:nvCxnSpPr>
          <p:spPr>
            <a:xfrm>
              <a:off x="7519349" y="2863728"/>
              <a:ext cx="0" cy="5642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5CD4E8-B9EA-FADD-6C98-15104A28627A}"/>
                </a:ext>
              </a:extLst>
            </p:cNvPr>
            <p:cNvCxnSpPr/>
            <p:nvPr/>
          </p:nvCxnSpPr>
          <p:spPr>
            <a:xfrm>
              <a:off x="5114640" y="2873062"/>
              <a:ext cx="3344779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3106182-4664-D4BF-B609-5A50343900E3}"/>
                </a:ext>
              </a:extLst>
            </p:cNvPr>
            <p:cNvSpPr/>
            <p:nvPr/>
          </p:nvSpPr>
          <p:spPr>
            <a:xfrm>
              <a:off x="5428356" y="2107389"/>
              <a:ext cx="584146" cy="1518447"/>
            </a:xfrm>
            <a:prstGeom prst="roundRect">
              <a:avLst>
                <a:gd name="adj" fmla="val 3622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DC3D1F-C6E4-04F8-E62F-CC569DD3BB03}"/>
                </a:ext>
              </a:extLst>
            </p:cNvPr>
            <p:cNvSpPr txBox="1"/>
            <p:nvPr/>
          </p:nvSpPr>
          <p:spPr>
            <a:xfrm>
              <a:off x="5083603" y="3716484"/>
              <a:ext cx="1273652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Match of the core structure</a:t>
              </a:r>
              <a:endParaRPr lang="en-CA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64757A6-3C24-7FE8-13BD-C52D6C3612F9}"/>
                </a:ext>
              </a:extLst>
            </p:cNvPr>
            <p:cNvSpPr/>
            <p:nvPr/>
          </p:nvSpPr>
          <p:spPr>
            <a:xfrm>
              <a:off x="6187147" y="1656334"/>
              <a:ext cx="1608133" cy="1961035"/>
            </a:xfrm>
            <a:prstGeom prst="roundRect">
              <a:avLst>
                <a:gd name="adj" fmla="val 3622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C2DAAF-721F-1A7C-F0D6-707B1F7D8584}"/>
                </a:ext>
              </a:extLst>
            </p:cNvPr>
            <p:cNvSpPr txBox="1"/>
            <p:nvPr/>
          </p:nvSpPr>
          <p:spPr>
            <a:xfrm>
              <a:off x="6521628" y="3719466"/>
              <a:ext cx="1273652" cy="5232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Match of the derivatization</a:t>
              </a:r>
              <a:endParaRPr lang="en-CA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4C7BEE-D12A-895E-E1D7-855E4076D944}"/>
                </a:ext>
              </a:extLst>
            </p:cNvPr>
            <p:cNvSpPr txBox="1"/>
            <p:nvPr/>
          </p:nvSpPr>
          <p:spPr>
            <a:xfrm>
              <a:off x="6321124" y="1691517"/>
              <a:ext cx="1234184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lang="en-CA" sz="1200" dirty="0">
                  <a:latin typeface="Arial" panose="020B0604020202020204" pitchFamily="34" charset="0"/>
                  <a:cs typeface="Arial" panose="020B0604020202020204" pitchFamily="34" charset="0"/>
                </a:rPr>
                <a:t> mass of -CH</a:t>
              </a:r>
              <a:r>
                <a:rPr lang="en-CA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1" name="Right Bracket 50">
              <a:extLst>
                <a:ext uri="{FF2B5EF4-FFF2-40B4-BE49-F238E27FC236}">
                  <a16:creationId xmlns:a16="http://schemas.microsoft.com/office/drawing/2014/main" id="{927C6466-16F3-19B4-FFD6-07CB8AEF569B}"/>
                </a:ext>
              </a:extLst>
            </p:cNvPr>
            <p:cNvSpPr/>
            <p:nvPr/>
          </p:nvSpPr>
          <p:spPr>
            <a:xfrm rot="16200000">
              <a:off x="6415370" y="2078097"/>
              <a:ext cx="54362" cy="322901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ket 51">
              <a:extLst>
                <a:ext uri="{FF2B5EF4-FFF2-40B4-BE49-F238E27FC236}">
                  <a16:creationId xmlns:a16="http://schemas.microsoft.com/office/drawing/2014/main" id="{7265A574-81E7-BB04-0DF8-B1FDBBA4FA2A}"/>
                </a:ext>
              </a:extLst>
            </p:cNvPr>
            <p:cNvSpPr/>
            <p:nvPr/>
          </p:nvSpPr>
          <p:spPr>
            <a:xfrm rot="16200000">
              <a:off x="7329769" y="2057923"/>
              <a:ext cx="54362" cy="322901"/>
            </a:xfrm>
            <a:prstGeom prst="righ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1F8A0D6-7CE6-9655-19B1-A2EB5FA0F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1600" y="1950905"/>
              <a:ext cx="152400" cy="206049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A7AA6CD-05D8-7760-037A-AF7607E78BF4}"/>
                </a:ext>
              </a:extLst>
            </p:cNvPr>
            <p:cNvCxnSpPr>
              <a:cxnSpLocks/>
            </p:cNvCxnSpPr>
            <p:nvPr/>
          </p:nvCxnSpPr>
          <p:spPr>
            <a:xfrm>
              <a:off x="7220918" y="1943171"/>
              <a:ext cx="155448" cy="210312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4C492B-2C97-7621-2E6E-CBE322CE5C92}"/>
                </a:ext>
              </a:extLst>
            </p:cNvPr>
            <p:cNvSpPr txBox="1"/>
            <p:nvPr/>
          </p:nvSpPr>
          <p:spPr>
            <a:xfrm>
              <a:off x="8056705" y="2868841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m/z</a:t>
              </a:r>
              <a:endParaRPr lang="en-CA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A4CD4E00-EE7F-2AC0-1D87-7F710C89505C}"/>
                </a:ext>
              </a:extLst>
            </p:cNvPr>
            <p:cNvSpPr/>
            <p:nvPr/>
          </p:nvSpPr>
          <p:spPr>
            <a:xfrm>
              <a:off x="4846560" y="2281573"/>
              <a:ext cx="225542" cy="194433"/>
            </a:xfrm>
            <a:prstGeom prst="hexag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2A24DD2-B5BD-B834-8D2A-34EA70B30200}"/>
                </a:ext>
              </a:extLst>
            </p:cNvPr>
            <p:cNvCxnSpPr>
              <a:cxnSpLocks/>
            </p:cNvCxnSpPr>
            <p:nvPr/>
          </p:nvCxnSpPr>
          <p:spPr>
            <a:xfrm>
              <a:off x="4959331" y="3104675"/>
              <a:ext cx="0" cy="216375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6C49D7F0-9C72-BB04-114B-B046FA338860}"/>
                </a:ext>
              </a:extLst>
            </p:cNvPr>
            <p:cNvSpPr/>
            <p:nvPr/>
          </p:nvSpPr>
          <p:spPr>
            <a:xfrm>
              <a:off x="4846560" y="2985121"/>
              <a:ext cx="225542" cy="194433"/>
            </a:xfrm>
            <a:prstGeom prst="hexag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TextBox 3074">
              <a:extLst>
                <a:ext uri="{FF2B5EF4-FFF2-40B4-BE49-F238E27FC236}">
                  <a16:creationId xmlns:a16="http://schemas.microsoft.com/office/drawing/2014/main" id="{E2B1D322-BD1F-2A60-D029-052318226597}"/>
                </a:ext>
              </a:extLst>
            </p:cNvPr>
            <p:cNvSpPr txBox="1"/>
            <p:nvPr/>
          </p:nvSpPr>
          <p:spPr>
            <a:xfrm>
              <a:off x="4809528" y="3285289"/>
              <a:ext cx="4608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dirty="0">
                  <a:latin typeface="Arial" panose="020B0604020202020204" pitchFamily="34" charset="0"/>
                  <a:cs typeface="Arial" panose="020B0604020202020204" pitchFamily="34" charset="0"/>
                </a:rPr>
                <a:t>CH</a:t>
              </a:r>
              <a:r>
                <a:rPr lang="en-CA" sz="1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/>
            </a:p>
          </p:txBody>
        </p:sp>
        <p:sp>
          <p:nvSpPr>
            <p:cNvPr id="3077" name="TextBox 3076">
              <a:extLst>
                <a:ext uri="{FF2B5EF4-FFF2-40B4-BE49-F238E27FC236}">
                  <a16:creationId xmlns:a16="http://schemas.microsoft.com/office/drawing/2014/main" id="{0B0CD5D3-F695-97F7-1E4F-86F9CE162572}"/>
                </a:ext>
              </a:extLst>
            </p:cNvPr>
            <p:cNvSpPr txBox="1"/>
            <p:nvPr/>
          </p:nvSpPr>
          <p:spPr>
            <a:xfrm rot="16200000">
              <a:off x="4359697" y="2240880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Drug</a:t>
              </a:r>
              <a:endParaRPr lang="en-CA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9" name="TextBox 3078">
              <a:extLst>
                <a:ext uri="{FF2B5EF4-FFF2-40B4-BE49-F238E27FC236}">
                  <a16:creationId xmlns:a16="http://schemas.microsoft.com/office/drawing/2014/main" id="{BD6D24D3-E51C-B3D3-D9E8-D3C3B7293E59}"/>
                </a:ext>
              </a:extLst>
            </p:cNvPr>
            <p:cNvSpPr txBox="1"/>
            <p:nvPr/>
          </p:nvSpPr>
          <p:spPr>
            <a:xfrm rot="16200000">
              <a:off x="4105621" y="3361599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Derivatized</a:t>
              </a:r>
              <a:endParaRPr lang="en-CA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0" name="TextBox 3079">
              <a:extLst>
                <a:ext uri="{FF2B5EF4-FFF2-40B4-BE49-F238E27FC236}">
                  <a16:creationId xmlns:a16="http://schemas.microsoft.com/office/drawing/2014/main" id="{7F69D5D8-1D37-A83C-DCAE-4E37EFF7F061}"/>
                </a:ext>
              </a:extLst>
            </p:cNvPr>
            <p:cNvSpPr txBox="1"/>
            <p:nvPr/>
          </p:nvSpPr>
          <p:spPr>
            <a:xfrm>
              <a:off x="8847631" y="110256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Drug</a:t>
              </a:r>
              <a:endParaRPr lang="en-CA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1" name="TextBox 3080">
              <a:extLst>
                <a:ext uri="{FF2B5EF4-FFF2-40B4-BE49-F238E27FC236}">
                  <a16:creationId xmlns:a16="http://schemas.microsoft.com/office/drawing/2014/main" id="{1FF4025D-FDAF-D2AB-8EA4-EAFDDEF8D257}"/>
                </a:ext>
              </a:extLst>
            </p:cNvPr>
            <p:cNvSpPr txBox="1"/>
            <p:nvPr/>
          </p:nvSpPr>
          <p:spPr>
            <a:xfrm>
              <a:off x="8847631" y="255422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Modified</a:t>
              </a:r>
              <a:endParaRPr lang="en-CA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85" name="Picture 3084">
              <a:extLst>
                <a:ext uri="{FF2B5EF4-FFF2-40B4-BE49-F238E27FC236}">
                  <a16:creationId xmlns:a16="http://schemas.microsoft.com/office/drawing/2014/main" id="{976BE9B1-78EC-3CE1-EF23-5A9A9E197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77481" y="1269082"/>
              <a:ext cx="1273651" cy="1265590"/>
            </a:xfrm>
            <a:prstGeom prst="rect">
              <a:avLst/>
            </a:prstGeom>
          </p:spPr>
        </p:pic>
        <p:pic>
          <p:nvPicPr>
            <p:cNvPr id="3088" name="Picture 3087">
              <a:extLst>
                <a:ext uri="{FF2B5EF4-FFF2-40B4-BE49-F238E27FC236}">
                  <a16:creationId xmlns:a16="http://schemas.microsoft.com/office/drawing/2014/main" id="{BFE96628-A9C5-DB69-25E9-0D44BA148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73818" y="3022886"/>
              <a:ext cx="1273651" cy="1265590"/>
            </a:xfrm>
            <a:prstGeom prst="rect">
              <a:avLst/>
            </a:prstGeom>
          </p:spPr>
        </p:pic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796EA8CB-B159-80CD-F9A1-8B7025325EAD}"/>
                </a:ext>
              </a:extLst>
            </p:cNvPr>
            <p:cNvSpPr txBox="1"/>
            <p:nvPr/>
          </p:nvSpPr>
          <p:spPr>
            <a:xfrm>
              <a:off x="10571871" y="1560223"/>
              <a:ext cx="193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Not in the tumor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0" name="TextBox 3089">
              <a:extLst>
                <a:ext uri="{FF2B5EF4-FFF2-40B4-BE49-F238E27FC236}">
                  <a16:creationId xmlns:a16="http://schemas.microsoft.com/office/drawing/2014/main" id="{6C7A47AE-C816-2962-876C-CFE58727992B}"/>
                </a:ext>
              </a:extLst>
            </p:cNvPr>
            <p:cNvSpPr txBox="1"/>
            <p:nvPr/>
          </p:nvSpPr>
          <p:spPr>
            <a:xfrm>
              <a:off x="10571871" y="321286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 the tumor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92" name="Graphic 3091" descr="Checkmark with solid fill">
              <a:extLst>
                <a:ext uri="{FF2B5EF4-FFF2-40B4-BE49-F238E27FC236}">
                  <a16:creationId xmlns:a16="http://schemas.microsoft.com/office/drawing/2014/main" id="{2A2FF555-F864-ADEB-361E-210F8514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1929" y="3655681"/>
              <a:ext cx="369333" cy="369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891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9C1FD29B-1D29-089A-A36C-C05ECC6E3A4D}"/>
              </a:ext>
            </a:extLst>
          </p:cNvPr>
          <p:cNvGrpSpPr/>
          <p:nvPr/>
        </p:nvGrpSpPr>
        <p:grpSpPr>
          <a:xfrm>
            <a:off x="-148060" y="224121"/>
            <a:ext cx="10792990" cy="6358680"/>
            <a:chOff x="-148060" y="224121"/>
            <a:chExt cx="10792990" cy="635868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641D42D-EAEF-D388-F7FC-06ECDD6E7A4D}"/>
                </a:ext>
              </a:extLst>
            </p:cNvPr>
            <p:cNvSpPr/>
            <p:nvPr/>
          </p:nvSpPr>
          <p:spPr>
            <a:xfrm>
              <a:off x="5247634" y="3501800"/>
              <a:ext cx="5397295" cy="3051208"/>
            </a:xfrm>
            <a:prstGeom prst="roundRect">
              <a:avLst>
                <a:gd name="adj" fmla="val 43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FE48432-3CCE-D0DF-58E6-5B61279CC888}"/>
                </a:ext>
              </a:extLst>
            </p:cNvPr>
            <p:cNvSpPr/>
            <p:nvPr/>
          </p:nvSpPr>
          <p:spPr>
            <a:xfrm>
              <a:off x="-148060" y="3531593"/>
              <a:ext cx="5157617" cy="3051208"/>
            </a:xfrm>
            <a:prstGeom prst="roundRect">
              <a:avLst>
                <a:gd name="adj" fmla="val 43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9176307-EADA-74A3-B88A-624B9B625FD7}"/>
                </a:ext>
              </a:extLst>
            </p:cNvPr>
            <p:cNvSpPr/>
            <p:nvPr/>
          </p:nvSpPr>
          <p:spPr>
            <a:xfrm>
              <a:off x="5247635" y="226701"/>
              <a:ext cx="5397295" cy="3051208"/>
            </a:xfrm>
            <a:prstGeom prst="roundRect">
              <a:avLst>
                <a:gd name="adj" fmla="val 43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2B9831B-1CB4-25EB-B677-685EF2664BA2}"/>
                </a:ext>
              </a:extLst>
            </p:cNvPr>
            <p:cNvSpPr/>
            <p:nvPr/>
          </p:nvSpPr>
          <p:spPr>
            <a:xfrm>
              <a:off x="-148059" y="224121"/>
              <a:ext cx="5157617" cy="3051208"/>
            </a:xfrm>
            <a:prstGeom prst="roundRect">
              <a:avLst>
                <a:gd name="adj" fmla="val 43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86D2FA-D62F-BA63-16C4-1869F443A293}"/>
                </a:ext>
              </a:extLst>
            </p:cNvPr>
            <p:cNvSpPr txBox="1"/>
            <p:nvPr/>
          </p:nvSpPr>
          <p:spPr>
            <a:xfrm>
              <a:off x="11140" y="367393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步骤一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：</a:t>
              </a:r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肠道多区域内容物采集与数据获取</a:t>
              </a:r>
              <a:endParaRPr lang="en-CA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B612F5-5137-6666-1248-D1E08DD5756D}"/>
                </a:ext>
              </a:extLst>
            </p:cNvPr>
            <p:cNvSpPr txBox="1"/>
            <p:nvPr/>
          </p:nvSpPr>
          <p:spPr>
            <a:xfrm>
              <a:off x="5447586" y="370940"/>
              <a:ext cx="3704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步骤二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： </a:t>
              </a:r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内源与外源性代谢组分析</a:t>
              </a:r>
              <a:endParaRPr lang="en-CA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 descr="A cellphone screen shot of a cell&#10;&#10;Description automatically generated">
              <a:extLst>
                <a:ext uri="{FF2B5EF4-FFF2-40B4-BE49-F238E27FC236}">
                  <a16:creationId xmlns:a16="http://schemas.microsoft.com/office/drawing/2014/main" id="{00E6D623-17AE-3884-AFA8-A9B842196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68" t="20514" r="70888" b="50408"/>
            <a:stretch/>
          </p:blipFill>
          <p:spPr>
            <a:xfrm>
              <a:off x="534765" y="1059038"/>
              <a:ext cx="2486578" cy="196603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9B297F-5A35-E634-A3F3-CC26AC6454AB}"/>
                </a:ext>
              </a:extLst>
            </p:cNvPr>
            <p:cNvSpPr/>
            <p:nvPr/>
          </p:nvSpPr>
          <p:spPr>
            <a:xfrm>
              <a:off x="934360" y="1354859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E4BE57-232D-DAEE-9C55-FD3896F5FCAD}"/>
                </a:ext>
              </a:extLst>
            </p:cNvPr>
            <p:cNvSpPr/>
            <p:nvPr/>
          </p:nvSpPr>
          <p:spPr>
            <a:xfrm>
              <a:off x="774786" y="2163478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548166-32CE-5395-25EA-2FD16F319008}"/>
                </a:ext>
              </a:extLst>
            </p:cNvPr>
            <p:cNvSpPr/>
            <p:nvPr/>
          </p:nvSpPr>
          <p:spPr>
            <a:xfrm>
              <a:off x="1474036" y="2400146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EB6FE7-5B9B-BAF9-CA96-C20DC3BD6BA9}"/>
                </a:ext>
              </a:extLst>
            </p:cNvPr>
            <p:cNvSpPr/>
            <p:nvPr/>
          </p:nvSpPr>
          <p:spPr>
            <a:xfrm>
              <a:off x="1140549" y="1862264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E4AF87B-242E-C46E-FB93-89232AF253B1}"/>
                </a:ext>
              </a:extLst>
            </p:cNvPr>
            <p:cNvSpPr/>
            <p:nvPr/>
          </p:nvSpPr>
          <p:spPr>
            <a:xfrm>
              <a:off x="1527824" y="1765444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A5442-F663-1AC5-D204-F06812BD5529}"/>
                </a:ext>
              </a:extLst>
            </p:cNvPr>
            <p:cNvSpPr txBox="1"/>
            <p:nvPr/>
          </p:nvSpPr>
          <p:spPr>
            <a:xfrm>
              <a:off x="2949448" y="1593341"/>
              <a:ext cx="1293944" cy="798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代谢组学</a:t>
              </a:r>
              <a:endParaRPr 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脂质组学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Fig. 1">
              <a:extLst>
                <a:ext uri="{FF2B5EF4-FFF2-40B4-BE49-F238E27FC236}">
                  <a16:creationId xmlns:a16="http://schemas.microsoft.com/office/drawing/2014/main" id="{7994F88F-0226-5BC2-4AAD-24AA5554A9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29" t="7183" r="1798" b="81680"/>
            <a:stretch/>
          </p:blipFill>
          <p:spPr bwMode="auto">
            <a:xfrm>
              <a:off x="7358845" y="1459000"/>
              <a:ext cx="1033603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BF4FEB-8C21-4B83-E758-2896BBD88AF1}"/>
                </a:ext>
              </a:extLst>
            </p:cNvPr>
            <p:cNvSpPr txBox="1"/>
            <p:nvPr/>
          </p:nvSpPr>
          <p:spPr>
            <a:xfrm>
              <a:off x="5447586" y="791189"/>
              <a:ext cx="1499128" cy="429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数据库整合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20" name="Picture 2" descr="Human Metabolome Database - Wikipedia">
              <a:extLst>
                <a:ext uri="{FF2B5EF4-FFF2-40B4-BE49-F238E27FC236}">
                  <a16:creationId xmlns:a16="http://schemas.microsoft.com/office/drawing/2014/main" id="{7189CFE5-9DAE-D4ED-C306-18E4C61AE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310" y="1342294"/>
              <a:ext cx="857507" cy="57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21CCD929-F128-B0C2-5B1B-B58DF3FE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46588" y="1518414"/>
              <a:ext cx="1475412" cy="4022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88C91B-BC7D-DD2E-BF51-A2CA3646793B}"/>
                </a:ext>
              </a:extLst>
            </p:cNvPr>
            <p:cNvSpPr txBox="1"/>
            <p:nvPr/>
          </p:nvSpPr>
          <p:spPr>
            <a:xfrm>
              <a:off x="5905729" y="1906281"/>
              <a:ext cx="1210588" cy="429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内源代谢物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8E1798-6027-262B-E422-35F4BB0B7FC9}"/>
                </a:ext>
              </a:extLst>
            </p:cNvPr>
            <p:cNvSpPr txBox="1"/>
            <p:nvPr/>
          </p:nvSpPr>
          <p:spPr>
            <a:xfrm>
              <a:off x="7379081" y="1921291"/>
              <a:ext cx="1005403" cy="429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微生物群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1FE436-951E-0DED-6BD7-783A5A88F0AD}"/>
                </a:ext>
              </a:extLst>
            </p:cNvPr>
            <p:cNvSpPr txBox="1"/>
            <p:nvPr/>
          </p:nvSpPr>
          <p:spPr>
            <a:xfrm>
              <a:off x="9067265" y="1921291"/>
              <a:ext cx="595035" cy="429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食物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EA2450-DD63-8A03-ADF9-276CDDD57DD7}"/>
                </a:ext>
              </a:extLst>
            </p:cNvPr>
            <p:cNvSpPr txBox="1"/>
            <p:nvPr/>
          </p:nvSpPr>
          <p:spPr>
            <a:xfrm>
              <a:off x="5453457" y="2374884"/>
              <a:ext cx="4881646" cy="798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altLang="zh-CN" sz="1600" dirty="0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GLOMMA</a:t>
              </a:r>
              <a:r>
                <a:rPr lang="zh-CN" altLang="en-US" sz="1600" dirty="0"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：检测</a:t>
              </a: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内源和外源性代谢物在结肠癌肿瘤微环境的空间分布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4106" name="Picture 10" descr="Roche | Biochemical Pathways">
              <a:extLst>
                <a:ext uri="{FF2B5EF4-FFF2-40B4-BE49-F238E27FC236}">
                  <a16:creationId xmlns:a16="http://schemas.microsoft.com/office/drawing/2014/main" id="{A628761E-BBC7-2E66-929C-3174D1C48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86" y="4630976"/>
              <a:ext cx="2302192" cy="1294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D0A5CD-8C60-41E1-0EEA-52C82558EF96}"/>
                </a:ext>
              </a:extLst>
            </p:cNvPr>
            <p:cNvSpPr txBox="1"/>
            <p:nvPr/>
          </p:nvSpPr>
          <p:spPr>
            <a:xfrm>
              <a:off x="687637" y="4139863"/>
              <a:ext cx="1444381" cy="429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</a:rPr>
                <a:t>全部</a:t>
              </a:r>
              <a:r>
                <a:rPr lang="zh-CN" sz="1600" dirty="0">
                  <a:latin typeface="Kaiti TC" panose="02010600040101010101" pitchFamily="2" charset="-120"/>
                  <a:ea typeface="Kaiti TC" panose="02010600040101010101" pitchFamily="2" charset="-120"/>
                </a:rPr>
                <a:t>代谢</a:t>
              </a: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</a:rPr>
                <a:t>通路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A064BF-BEDB-4A7B-7520-1B39B8DBC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7162" y="4597712"/>
              <a:ext cx="1499447" cy="131888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760495-6527-BD87-910F-3DA679E19D44}"/>
                </a:ext>
              </a:extLst>
            </p:cNvPr>
            <p:cNvSpPr txBox="1"/>
            <p:nvPr/>
          </p:nvSpPr>
          <p:spPr>
            <a:xfrm>
              <a:off x="3120792" y="4139863"/>
              <a:ext cx="1415772" cy="429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激活代谢通路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615265A-7B9B-708B-6E35-E29C82D06351}"/>
                </a:ext>
              </a:extLst>
            </p:cNvPr>
            <p:cNvCxnSpPr>
              <a:cxnSpLocks/>
            </p:cNvCxnSpPr>
            <p:nvPr/>
          </p:nvCxnSpPr>
          <p:spPr>
            <a:xfrm>
              <a:off x="2752263" y="4390355"/>
              <a:ext cx="284141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110" name="Picture 14" descr="Introduction to t-SNE in Python with scikit-learn – Data, Science, Energy">
              <a:extLst>
                <a:ext uri="{FF2B5EF4-FFF2-40B4-BE49-F238E27FC236}">
                  <a16:creationId xmlns:a16="http://schemas.microsoft.com/office/drawing/2014/main" id="{A699FEB0-DA8C-CBFB-F272-60B717ED5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52" t="4914" r="32765" b="13244"/>
            <a:stretch/>
          </p:blipFill>
          <p:spPr bwMode="auto">
            <a:xfrm>
              <a:off x="5616870" y="4180590"/>
              <a:ext cx="1499447" cy="1786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D44F3A7-58BB-2A3E-612E-B55DE7462C63}"/>
                </a:ext>
              </a:extLst>
            </p:cNvPr>
            <p:cNvSpPr/>
            <p:nvPr/>
          </p:nvSpPr>
          <p:spPr>
            <a:xfrm rot="20281936">
              <a:off x="6564007" y="4244915"/>
              <a:ext cx="293158" cy="580913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FAC70E1-F5BB-43BF-6254-BD13258A0429}"/>
                </a:ext>
              </a:extLst>
            </p:cNvPr>
            <p:cNvSpPr/>
            <p:nvPr/>
          </p:nvSpPr>
          <p:spPr>
            <a:xfrm rot="1793999">
              <a:off x="6494331" y="4924560"/>
              <a:ext cx="293158" cy="580913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452443C-5D56-5E3F-33A7-514F74B163C8}"/>
                </a:ext>
              </a:extLst>
            </p:cNvPr>
            <p:cNvCxnSpPr>
              <a:cxnSpLocks/>
            </p:cNvCxnSpPr>
            <p:nvPr/>
          </p:nvCxnSpPr>
          <p:spPr>
            <a:xfrm>
              <a:off x="6899616" y="4411137"/>
              <a:ext cx="284141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D99473-4BA7-E874-692D-1246C0D10877}"/>
                </a:ext>
              </a:extLst>
            </p:cNvPr>
            <p:cNvSpPr txBox="1"/>
            <p:nvPr/>
          </p:nvSpPr>
          <p:spPr>
            <a:xfrm>
              <a:off x="7181676" y="4144304"/>
              <a:ext cx="3153427" cy="798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胆酸及其衍生物</a:t>
              </a:r>
              <a:endParaRPr lang="en-US" altLang="zh-CN" sz="1600" dirty="0">
                <a:solidFill>
                  <a:schemeClr val="accent2">
                    <a:lumMod val="7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主要分布位置</a:t>
              </a:r>
              <a:r>
                <a:rPr 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: </a:t>
              </a:r>
              <a:r>
                <a:rPr lang="en-US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外周血及神经组织</a:t>
              </a:r>
              <a:endParaRPr 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79C6790-2BBA-72BC-DC2B-A61291D35206}"/>
                </a:ext>
              </a:extLst>
            </p:cNvPr>
            <p:cNvCxnSpPr>
              <a:cxnSpLocks/>
            </p:cNvCxnSpPr>
            <p:nvPr/>
          </p:nvCxnSpPr>
          <p:spPr>
            <a:xfrm>
              <a:off x="6899616" y="5151356"/>
              <a:ext cx="284141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370E74-67F3-0AC9-7687-39AC4B9BC60F}"/>
                </a:ext>
              </a:extLst>
            </p:cNvPr>
            <p:cNvSpPr txBox="1"/>
            <p:nvPr/>
          </p:nvSpPr>
          <p:spPr>
            <a:xfrm>
              <a:off x="7181676" y="4934117"/>
              <a:ext cx="2332690" cy="798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0432FF"/>
                  </a:solidFill>
                  <a:latin typeface="Arial" panose="020B0604020202020204" pitchFamily="34" charset="0"/>
                  <a:ea typeface="Kaiti TC" panose="02010600040101010101" pitchFamily="2" charset="-120"/>
                  <a:cs typeface="Arial" panose="020B0604020202020204" pitchFamily="34" charset="0"/>
                </a:rPr>
                <a:t>FAHFA</a:t>
              </a:r>
              <a:r>
                <a:rPr lang="en-US" sz="1600" dirty="0">
                  <a:solidFill>
                    <a:srgbClr val="0432FF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solidFill>
                    <a:srgbClr val="0432FF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脂质</a:t>
              </a:r>
              <a:endParaRPr lang="en-US" sz="1600" dirty="0">
                <a:solidFill>
                  <a:srgbClr val="0432FF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主要分布位置</a:t>
              </a:r>
              <a:r>
                <a:rPr 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: </a:t>
              </a:r>
              <a:r>
                <a:rPr lang="en-US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病灶中心</a:t>
              </a:r>
              <a:endParaRPr lang="en-US" sz="16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4D50DF-2817-3D39-2E83-AB90142C6477}"/>
                </a:ext>
              </a:extLst>
            </p:cNvPr>
            <p:cNvSpPr txBox="1"/>
            <p:nvPr/>
          </p:nvSpPr>
          <p:spPr>
            <a:xfrm>
              <a:off x="76867" y="3638014"/>
              <a:ext cx="4166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步骤三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： </a:t>
              </a:r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结肠癌微环境的代谢通路分析</a:t>
              </a:r>
              <a:endParaRPr lang="en-CA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CB276-C11F-7618-8D17-CFFEB205C037}"/>
                </a:ext>
              </a:extLst>
            </p:cNvPr>
            <p:cNvSpPr txBox="1"/>
            <p:nvPr/>
          </p:nvSpPr>
          <p:spPr>
            <a:xfrm>
              <a:off x="5285937" y="3652725"/>
              <a:ext cx="5320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步骤四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： 结构类似物和代谢功能类似物的聚类分析</a:t>
              </a:r>
            </a:p>
          </p:txBody>
        </p:sp>
        <p:sp>
          <p:nvSpPr>
            <p:cNvPr id="26" name="Arrow: Right 77">
              <a:extLst>
                <a:ext uri="{FF2B5EF4-FFF2-40B4-BE49-F238E27FC236}">
                  <a16:creationId xmlns:a16="http://schemas.microsoft.com/office/drawing/2014/main" id="{F2634A37-DD75-D35F-6E69-488879E96A19}"/>
                </a:ext>
              </a:extLst>
            </p:cNvPr>
            <p:cNvSpPr/>
            <p:nvPr/>
          </p:nvSpPr>
          <p:spPr>
            <a:xfrm>
              <a:off x="4998347" y="1826947"/>
              <a:ext cx="296267" cy="2743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Arrow: Right 77">
              <a:extLst>
                <a:ext uri="{FF2B5EF4-FFF2-40B4-BE49-F238E27FC236}">
                  <a16:creationId xmlns:a16="http://schemas.microsoft.com/office/drawing/2014/main" id="{56F0D371-5C20-A983-E802-A33C32C8DF94}"/>
                </a:ext>
              </a:extLst>
            </p:cNvPr>
            <p:cNvSpPr/>
            <p:nvPr/>
          </p:nvSpPr>
          <p:spPr>
            <a:xfrm>
              <a:off x="5014826" y="4889561"/>
              <a:ext cx="296267" cy="2743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Arrow: Right 77">
              <a:extLst>
                <a:ext uri="{FF2B5EF4-FFF2-40B4-BE49-F238E27FC236}">
                  <a16:creationId xmlns:a16="http://schemas.microsoft.com/office/drawing/2014/main" id="{884D5664-230D-EAEC-905E-51566D6EC9C1}"/>
                </a:ext>
              </a:extLst>
            </p:cNvPr>
            <p:cNvSpPr/>
            <p:nvPr/>
          </p:nvSpPr>
          <p:spPr>
            <a:xfrm rot="8600479">
              <a:off x="4980055" y="3251472"/>
              <a:ext cx="296267" cy="2743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DD3660-D693-EB5F-5F6A-54301B474BFC}"/>
                </a:ext>
              </a:extLst>
            </p:cNvPr>
            <p:cNvSpPr txBox="1"/>
            <p:nvPr/>
          </p:nvSpPr>
          <p:spPr>
            <a:xfrm>
              <a:off x="5294614" y="6104833"/>
              <a:ext cx="5168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研究目标</a:t>
              </a: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：</a:t>
              </a:r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发现促成或抑制结肠癌发展的新一类代谢物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0C6BC2-B77C-524A-8B26-CA4C08D71B76}"/>
                </a:ext>
              </a:extLst>
            </p:cNvPr>
            <p:cNvSpPr txBox="1"/>
            <p:nvPr/>
          </p:nvSpPr>
          <p:spPr>
            <a:xfrm>
              <a:off x="109989" y="6104833"/>
              <a:ext cx="46987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研究目标</a:t>
              </a:r>
              <a:r>
                <a:rPr lang="zh-CN" altLang="en-US" sz="1600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：</a:t>
              </a:r>
              <a:r>
                <a:rPr lang="en-CA" sz="1600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探索结肠癌发展过程中的关键代谢通路</a:t>
              </a:r>
              <a:endParaRPr lang="en-CA" sz="16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2273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D7B03035-D9ED-57E1-24DC-0D9F7D5D3953}"/>
              </a:ext>
            </a:extLst>
          </p:cNvPr>
          <p:cNvGrpSpPr/>
          <p:nvPr/>
        </p:nvGrpSpPr>
        <p:grpSpPr>
          <a:xfrm>
            <a:off x="276332" y="315903"/>
            <a:ext cx="10558208" cy="5425259"/>
            <a:chOff x="276332" y="315903"/>
            <a:chExt cx="10558208" cy="54252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86D2FA-D62F-BA63-16C4-1869F443A293}"/>
                </a:ext>
              </a:extLst>
            </p:cNvPr>
            <p:cNvSpPr txBox="1"/>
            <p:nvPr/>
          </p:nvSpPr>
          <p:spPr>
            <a:xfrm>
              <a:off x="716539" y="365841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肠道多区域内容物采集与数据获取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E08890-9C00-4A23-EC9C-566EBC7A7232}"/>
                </a:ext>
              </a:extLst>
            </p:cNvPr>
            <p:cNvSpPr txBox="1"/>
            <p:nvPr/>
          </p:nvSpPr>
          <p:spPr>
            <a:xfrm>
              <a:off x="276332" y="315903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B612F5-5137-6666-1248-D1E08DD5756D}"/>
                </a:ext>
              </a:extLst>
            </p:cNvPr>
            <p:cNvSpPr txBox="1"/>
            <p:nvPr/>
          </p:nvSpPr>
          <p:spPr>
            <a:xfrm>
              <a:off x="5834586" y="367088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微生物代谢组与内源性代谢组分析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36FFD5-DEED-A52A-9826-E12E4DD51E3D}"/>
                </a:ext>
              </a:extLst>
            </p:cNvPr>
            <p:cNvSpPr txBox="1"/>
            <p:nvPr/>
          </p:nvSpPr>
          <p:spPr>
            <a:xfrm>
              <a:off x="5394379" y="31715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D95472-BD48-5E89-1408-E2148867D8F3}"/>
                </a:ext>
              </a:extLst>
            </p:cNvPr>
            <p:cNvSpPr txBox="1"/>
            <p:nvPr/>
          </p:nvSpPr>
          <p:spPr>
            <a:xfrm>
              <a:off x="716539" y="3407001"/>
              <a:ext cx="2794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肿瘤代谢微环境通路分析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C19963-E9FF-F37C-B055-CCDB3029C552}"/>
                </a:ext>
              </a:extLst>
            </p:cNvPr>
            <p:cNvSpPr txBox="1"/>
            <p:nvPr/>
          </p:nvSpPr>
          <p:spPr>
            <a:xfrm>
              <a:off x="276332" y="3357063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ED61F6-B37D-E5DC-F7A2-4A790F13ECD6}"/>
                </a:ext>
              </a:extLst>
            </p:cNvPr>
            <p:cNvSpPr txBox="1"/>
            <p:nvPr/>
          </p:nvSpPr>
          <p:spPr>
            <a:xfrm>
              <a:off x="5846768" y="3407001"/>
              <a:ext cx="417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代谢功能类似物和结构类似物聚类分析</a:t>
              </a:r>
              <a:endParaRPr lang="en-CA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808DBC-0885-D0FC-4778-0F785F75345D}"/>
                </a:ext>
              </a:extLst>
            </p:cNvPr>
            <p:cNvSpPr txBox="1"/>
            <p:nvPr/>
          </p:nvSpPr>
          <p:spPr>
            <a:xfrm>
              <a:off x="5383619" y="3357063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11" name="Picture 10" descr="A cellphone screen shot of a cell&#10;&#10;Description automatically generated">
              <a:extLst>
                <a:ext uri="{FF2B5EF4-FFF2-40B4-BE49-F238E27FC236}">
                  <a16:creationId xmlns:a16="http://schemas.microsoft.com/office/drawing/2014/main" id="{00E6D623-17AE-3884-AFA8-A9B842196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68" t="20514" r="70888" b="50408"/>
            <a:stretch/>
          </p:blipFill>
          <p:spPr>
            <a:xfrm>
              <a:off x="372497" y="822977"/>
              <a:ext cx="2486578" cy="196603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9B297F-5A35-E634-A3F3-CC26AC6454AB}"/>
                </a:ext>
              </a:extLst>
            </p:cNvPr>
            <p:cNvSpPr/>
            <p:nvPr/>
          </p:nvSpPr>
          <p:spPr>
            <a:xfrm>
              <a:off x="772092" y="1118798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E4BE57-232D-DAEE-9C55-FD3896F5FCAD}"/>
                </a:ext>
              </a:extLst>
            </p:cNvPr>
            <p:cNvSpPr/>
            <p:nvPr/>
          </p:nvSpPr>
          <p:spPr>
            <a:xfrm>
              <a:off x="612518" y="1927417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548166-32CE-5395-25EA-2FD16F319008}"/>
                </a:ext>
              </a:extLst>
            </p:cNvPr>
            <p:cNvSpPr/>
            <p:nvPr/>
          </p:nvSpPr>
          <p:spPr>
            <a:xfrm>
              <a:off x="1311768" y="2164085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EB6FE7-5B9B-BAF9-CA96-C20DC3BD6BA9}"/>
                </a:ext>
              </a:extLst>
            </p:cNvPr>
            <p:cNvSpPr/>
            <p:nvPr/>
          </p:nvSpPr>
          <p:spPr>
            <a:xfrm>
              <a:off x="978281" y="1626203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E4AF87B-242E-C46E-FB93-89232AF253B1}"/>
                </a:ext>
              </a:extLst>
            </p:cNvPr>
            <p:cNvSpPr/>
            <p:nvPr/>
          </p:nvSpPr>
          <p:spPr>
            <a:xfrm>
              <a:off x="1365556" y="1529383"/>
              <a:ext cx="260643" cy="260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A5442-F663-1AC5-D204-F06812BD5529}"/>
                </a:ext>
              </a:extLst>
            </p:cNvPr>
            <p:cNvSpPr txBox="1"/>
            <p:nvPr/>
          </p:nvSpPr>
          <p:spPr>
            <a:xfrm>
              <a:off x="2738836" y="1052229"/>
              <a:ext cx="1628972" cy="704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Metabolomics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Lipidomics</a:t>
              </a:r>
              <a:endParaRPr lang="en-CA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Fig. 1">
              <a:extLst>
                <a:ext uri="{FF2B5EF4-FFF2-40B4-BE49-F238E27FC236}">
                  <a16:creationId xmlns:a16="http://schemas.microsoft.com/office/drawing/2014/main" id="{7994F88F-0226-5BC2-4AAD-24AA5554A9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29" t="7183" r="1798" b="81680"/>
            <a:stretch/>
          </p:blipFill>
          <p:spPr bwMode="auto">
            <a:xfrm>
              <a:off x="6581889" y="1714100"/>
              <a:ext cx="1033603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BF4FEB-8C21-4B83-E758-2896BBD88AF1}"/>
                </a:ext>
              </a:extLst>
            </p:cNvPr>
            <p:cNvSpPr txBox="1"/>
            <p:nvPr/>
          </p:nvSpPr>
          <p:spPr>
            <a:xfrm>
              <a:off x="5506962" y="814939"/>
              <a:ext cx="2313454" cy="37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CA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Database development</a:t>
              </a:r>
            </a:p>
          </p:txBody>
        </p:sp>
        <p:pic>
          <p:nvPicPr>
            <p:cNvPr id="20" name="Picture 2" descr="Human Metabolome Database - Wikipedia">
              <a:extLst>
                <a:ext uri="{FF2B5EF4-FFF2-40B4-BE49-F238E27FC236}">
                  <a16:creationId xmlns:a16="http://schemas.microsoft.com/office/drawing/2014/main" id="{7189CFE5-9DAE-D4ED-C306-18E4C61AE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6962" y="1655747"/>
              <a:ext cx="857507" cy="57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21CCD929-F128-B0C2-5B1B-B58DF3FE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258" y="1743807"/>
              <a:ext cx="1475412" cy="40225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88C91B-BC7D-DD2E-BF51-A2CA3646793B}"/>
                </a:ext>
              </a:extLst>
            </p:cNvPr>
            <p:cNvSpPr txBox="1"/>
            <p:nvPr/>
          </p:nvSpPr>
          <p:spPr>
            <a:xfrm>
              <a:off x="5512834" y="1260664"/>
              <a:ext cx="761747" cy="37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1400" dirty="0">
                  <a:latin typeface="Arial" panose="020B0604020202020204" pitchFamily="34" charset="0"/>
                  <a:cs typeface="Arial" panose="020B0604020202020204" pitchFamily="34" charset="0"/>
                </a:rPr>
                <a:t>Human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8E1798-6027-262B-E422-35F4BB0B7FC9}"/>
                </a:ext>
              </a:extLst>
            </p:cNvPr>
            <p:cNvSpPr txBox="1"/>
            <p:nvPr/>
          </p:nvSpPr>
          <p:spPr>
            <a:xfrm>
              <a:off x="6581889" y="1260664"/>
              <a:ext cx="1109599" cy="37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1400" dirty="0">
                  <a:latin typeface="Arial" panose="020B0604020202020204" pitchFamily="34" charset="0"/>
                  <a:cs typeface="Arial" panose="020B0604020202020204" pitchFamily="34" charset="0"/>
                </a:rPr>
                <a:t>Microbiome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1FE436-951E-0DED-6BD7-783A5A88F0AD}"/>
                </a:ext>
              </a:extLst>
            </p:cNvPr>
            <p:cNvSpPr txBox="1"/>
            <p:nvPr/>
          </p:nvSpPr>
          <p:spPr>
            <a:xfrm>
              <a:off x="8347049" y="1260664"/>
              <a:ext cx="591829" cy="37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1400" dirty="0">
                  <a:latin typeface="Arial" panose="020B0604020202020204" pitchFamily="34" charset="0"/>
                  <a:cs typeface="Arial" panose="020B0604020202020204" pitchFamily="34" charset="0"/>
                </a:rPr>
                <a:t>Food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37DECA-A064-7D53-B483-266D788A9FBE}"/>
                </a:ext>
              </a:extLst>
            </p:cNvPr>
            <p:cNvSpPr txBox="1"/>
            <p:nvPr/>
          </p:nvSpPr>
          <p:spPr>
            <a:xfrm>
              <a:off x="2738836" y="2022762"/>
              <a:ext cx="2254143" cy="698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MAFFIN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normalization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MRC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signal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correction</a:t>
              </a:r>
              <a:endParaRPr lang="en-CA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EA2450-DD63-8A03-ADF9-276CDDD57DD7}"/>
                </a:ext>
              </a:extLst>
            </p:cNvPr>
            <p:cNvSpPr txBox="1"/>
            <p:nvPr/>
          </p:nvSpPr>
          <p:spPr>
            <a:xfrm>
              <a:off x="5512834" y="2398634"/>
              <a:ext cx="3879573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Spatial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distribution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identified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metabolites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tumor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microenvironment</a:t>
              </a:r>
              <a:endParaRPr lang="en-CA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6" name="Picture 10" descr="Roche | Biochemical Pathways">
              <a:extLst>
                <a:ext uri="{FF2B5EF4-FFF2-40B4-BE49-F238E27FC236}">
                  <a16:creationId xmlns:a16="http://schemas.microsoft.com/office/drawing/2014/main" id="{A628761E-BBC7-2E66-929C-3174D1C48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18" y="4336019"/>
              <a:ext cx="2302192" cy="1294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D0A5CD-8C60-41E1-0EEA-52C82558EF96}"/>
                </a:ext>
              </a:extLst>
            </p:cNvPr>
            <p:cNvSpPr txBox="1"/>
            <p:nvPr/>
          </p:nvSpPr>
          <p:spPr>
            <a:xfrm>
              <a:off x="447388" y="3881210"/>
              <a:ext cx="2632452" cy="37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Global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CA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CA" sz="1400" dirty="0">
                  <a:latin typeface="Arial" panose="020B0604020202020204" pitchFamily="34" charset="0"/>
                  <a:cs typeface="Arial" panose="020B0604020202020204" pitchFamily="34" charset="0"/>
                </a:rPr>
                <a:t>etabolic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pathway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map</a:t>
              </a:r>
              <a:endParaRPr lang="en-CA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A064BF-BEDB-4A7B-7520-1B39B8DBC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2094" y="4302755"/>
              <a:ext cx="1499447" cy="131888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760495-6527-BD87-910F-3DA679E19D44}"/>
                </a:ext>
              </a:extLst>
            </p:cNvPr>
            <p:cNvSpPr txBox="1"/>
            <p:nvPr/>
          </p:nvSpPr>
          <p:spPr>
            <a:xfrm>
              <a:off x="3342094" y="3881210"/>
              <a:ext cx="1638590" cy="37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Activated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pathway</a:t>
              </a:r>
              <a:endParaRPr lang="en-CA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615265A-7B9B-708B-6E35-E29C82D06351}"/>
                </a:ext>
              </a:extLst>
            </p:cNvPr>
            <p:cNvCxnSpPr>
              <a:cxnSpLocks/>
            </p:cNvCxnSpPr>
            <p:nvPr/>
          </p:nvCxnSpPr>
          <p:spPr>
            <a:xfrm>
              <a:off x="3047195" y="4095398"/>
              <a:ext cx="284141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110" name="Picture 14" descr="Introduction to t-SNE in Python with scikit-learn – Data, Science, Energy">
              <a:extLst>
                <a:ext uri="{FF2B5EF4-FFF2-40B4-BE49-F238E27FC236}">
                  <a16:creationId xmlns:a16="http://schemas.microsoft.com/office/drawing/2014/main" id="{A699FEB0-DA8C-CBFB-F272-60B717ED5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52" t="4914" r="32765" b="13244"/>
            <a:stretch/>
          </p:blipFill>
          <p:spPr bwMode="auto">
            <a:xfrm>
              <a:off x="5711871" y="3954965"/>
              <a:ext cx="1499447" cy="1786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D44F3A7-58BB-2A3E-612E-B55DE7462C63}"/>
                </a:ext>
              </a:extLst>
            </p:cNvPr>
            <p:cNvSpPr/>
            <p:nvPr/>
          </p:nvSpPr>
          <p:spPr>
            <a:xfrm rot="20281936">
              <a:off x="6659008" y="4019290"/>
              <a:ext cx="293158" cy="580913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FAC70E1-F5BB-43BF-6254-BD13258A0429}"/>
                </a:ext>
              </a:extLst>
            </p:cNvPr>
            <p:cNvSpPr/>
            <p:nvPr/>
          </p:nvSpPr>
          <p:spPr>
            <a:xfrm rot="1793999">
              <a:off x="6589332" y="4698935"/>
              <a:ext cx="293158" cy="580913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452443C-5D56-5E3F-33A7-514F74B163C8}"/>
                </a:ext>
              </a:extLst>
            </p:cNvPr>
            <p:cNvCxnSpPr>
              <a:cxnSpLocks/>
            </p:cNvCxnSpPr>
            <p:nvPr/>
          </p:nvCxnSpPr>
          <p:spPr>
            <a:xfrm>
              <a:off x="6994617" y="4256762"/>
              <a:ext cx="284141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D99473-4BA7-E874-692D-1246C0D10877}"/>
                </a:ext>
              </a:extLst>
            </p:cNvPr>
            <p:cNvSpPr txBox="1"/>
            <p:nvPr/>
          </p:nvSpPr>
          <p:spPr>
            <a:xfrm>
              <a:off x="7278758" y="4039030"/>
              <a:ext cx="2941831" cy="698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Cluster 1. Bile acid and conjugates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Main location: blood vessels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79C6790-2BBA-72BC-DC2B-A61291D35206}"/>
                </a:ext>
              </a:extLst>
            </p:cNvPr>
            <p:cNvCxnSpPr>
              <a:cxnSpLocks/>
            </p:cNvCxnSpPr>
            <p:nvPr/>
          </p:nvCxnSpPr>
          <p:spPr>
            <a:xfrm>
              <a:off x="6994617" y="5080108"/>
              <a:ext cx="284141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370E74-67F3-0AC9-7687-39AC4B9BC60F}"/>
                </a:ext>
              </a:extLst>
            </p:cNvPr>
            <p:cNvSpPr txBox="1"/>
            <p:nvPr/>
          </p:nvSpPr>
          <p:spPr>
            <a:xfrm>
              <a:off x="7278758" y="4862376"/>
              <a:ext cx="3555782" cy="698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Cluster 2. FAHFAS lipids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   Main location: center of the tumor lesion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9954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51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193D57C-C4BB-25DA-B9D6-DB9532006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5" y="758995"/>
            <a:ext cx="3264764" cy="16394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01B98A-E3A5-995B-4015-D1BCB5C7730D}"/>
              </a:ext>
            </a:extLst>
          </p:cNvPr>
          <p:cNvSpPr txBox="1"/>
          <p:nvPr/>
        </p:nvSpPr>
        <p:spPr>
          <a:xfrm>
            <a:off x="796526" y="420441"/>
            <a:ext cx="284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Gaussian process regression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C53022-3AA6-1862-E2FD-63C40BA65A08}"/>
              </a:ext>
            </a:extLst>
          </p:cNvPr>
          <p:cNvCxnSpPr>
            <a:cxnSpLocks/>
          </p:cNvCxnSpPr>
          <p:nvPr/>
        </p:nvCxnSpPr>
        <p:spPr>
          <a:xfrm flipV="1">
            <a:off x="687804" y="868055"/>
            <a:ext cx="0" cy="1421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F09C43-BCB8-EFDB-94ED-50D6859265A0}"/>
              </a:ext>
            </a:extLst>
          </p:cNvPr>
          <p:cNvCxnSpPr>
            <a:cxnSpLocks/>
          </p:cNvCxnSpPr>
          <p:nvPr/>
        </p:nvCxnSpPr>
        <p:spPr>
          <a:xfrm>
            <a:off x="687804" y="2289413"/>
            <a:ext cx="31615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579C130-47D8-A51F-D723-E5FC9C8D130F}"/>
              </a:ext>
            </a:extLst>
          </p:cNvPr>
          <p:cNvSpPr txBox="1"/>
          <p:nvPr/>
        </p:nvSpPr>
        <p:spPr>
          <a:xfrm>
            <a:off x="1330648" y="2299116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LC gradient condition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36A431-658D-49EC-70DF-C8462020FE14}"/>
              </a:ext>
            </a:extLst>
          </p:cNvPr>
          <p:cNvSpPr txBox="1"/>
          <p:nvPr/>
        </p:nvSpPr>
        <p:spPr>
          <a:xfrm rot="16200000">
            <a:off x="-42848" y="1486316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8289D98D-B160-C161-BC9C-EA3BD28BCC7A}"/>
              </a:ext>
            </a:extLst>
          </p:cNvPr>
          <p:cNvSpPr>
            <a:spLocks/>
          </p:cNvSpPr>
          <p:nvPr/>
        </p:nvSpPr>
        <p:spPr bwMode="auto">
          <a:xfrm>
            <a:off x="752259" y="3408362"/>
            <a:ext cx="3963987" cy="982571"/>
          </a:xfrm>
          <a:custGeom>
            <a:avLst/>
            <a:gdLst>
              <a:gd name="T0" fmla="*/ 78 w 6180"/>
              <a:gd name="T1" fmla="*/ 1420 h 1468"/>
              <a:gd name="T2" fmla="*/ 198 w 6180"/>
              <a:gd name="T3" fmla="*/ 1414 h 1468"/>
              <a:gd name="T4" fmla="*/ 301 w 6180"/>
              <a:gd name="T5" fmla="*/ 1408 h 1468"/>
              <a:gd name="T6" fmla="*/ 427 w 6180"/>
              <a:gd name="T7" fmla="*/ 1408 h 1468"/>
              <a:gd name="T8" fmla="*/ 529 w 6180"/>
              <a:gd name="T9" fmla="*/ 1131 h 1468"/>
              <a:gd name="T10" fmla="*/ 631 w 6180"/>
              <a:gd name="T11" fmla="*/ 1408 h 1468"/>
              <a:gd name="T12" fmla="*/ 733 w 6180"/>
              <a:gd name="T13" fmla="*/ 1095 h 1468"/>
              <a:gd name="T14" fmla="*/ 835 w 6180"/>
              <a:gd name="T15" fmla="*/ 1408 h 1468"/>
              <a:gd name="T16" fmla="*/ 937 w 6180"/>
              <a:gd name="T17" fmla="*/ 1173 h 1468"/>
              <a:gd name="T18" fmla="*/ 1045 w 6180"/>
              <a:gd name="T19" fmla="*/ 1408 h 1468"/>
              <a:gd name="T20" fmla="*/ 1147 w 6180"/>
              <a:gd name="T21" fmla="*/ 1420 h 1468"/>
              <a:gd name="T22" fmla="*/ 1249 w 6180"/>
              <a:gd name="T23" fmla="*/ 1408 h 1468"/>
              <a:gd name="T24" fmla="*/ 1352 w 6180"/>
              <a:gd name="T25" fmla="*/ 1396 h 1468"/>
              <a:gd name="T26" fmla="*/ 1454 w 6180"/>
              <a:gd name="T27" fmla="*/ 1396 h 1468"/>
              <a:gd name="T28" fmla="*/ 1556 w 6180"/>
              <a:gd name="T29" fmla="*/ 1414 h 1468"/>
              <a:gd name="T30" fmla="*/ 1658 w 6180"/>
              <a:gd name="T31" fmla="*/ 1402 h 1468"/>
              <a:gd name="T32" fmla="*/ 1754 w 6180"/>
              <a:gd name="T33" fmla="*/ 1420 h 1468"/>
              <a:gd name="T34" fmla="*/ 1856 w 6180"/>
              <a:gd name="T35" fmla="*/ 1414 h 1468"/>
              <a:gd name="T36" fmla="*/ 1958 w 6180"/>
              <a:gd name="T37" fmla="*/ 1414 h 1468"/>
              <a:gd name="T38" fmla="*/ 2060 w 6180"/>
              <a:gd name="T39" fmla="*/ 1426 h 1468"/>
              <a:gd name="T40" fmla="*/ 2162 w 6180"/>
              <a:gd name="T41" fmla="*/ 1348 h 1468"/>
              <a:gd name="T42" fmla="*/ 2264 w 6180"/>
              <a:gd name="T43" fmla="*/ 1408 h 1468"/>
              <a:gd name="T44" fmla="*/ 2366 w 6180"/>
              <a:gd name="T45" fmla="*/ 1414 h 1468"/>
              <a:gd name="T46" fmla="*/ 2469 w 6180"/>
              <a:gd name="T47" fmla="*/ 1426 h 1468"/>
              <a:gd name="T48" fmla="*/ 2571 w 6180"/>
              <a:gd name="T49" fmla="*/ 1432 h 1468"/>
              <a:gd name="T50" fmla="*/ 2691 w 6180"/>
              <a:gd name="T51" fmla="*/ 1408 h 1468"/>
              <a:gd name="T52" fmla="*/ 2817 w 6180"/>
              <a:gd name="T53" fmla="*/ 0 h 1468"/>
              <a:gd name="T54" fmla="*/ 2919 w 6180"/>
              <a:gd name="T55" fmla="*/ 1378 h 1468"/>
              <a:gd name="T56" fmla="*/ 3063 w 6180"/>
              <a:gd name="T57" fmla="*/ 1444 h 1468"/>
              <a:gd name="T58" fmla="*/ 3165 w 6180"/>
              <a:gd name="T59" fmla="*/ 1444 h 1468"/>
              <a:gd name="T60" fmla="*/ 3267 w 6180"/>
              <a:gd name="T61" fmla="*/ 1432 h 1468"/>
              <a:gd name="T62" fmla="*/ 3369 w 6180"/>
              <a:gd name="T63" fmla="*/ 1438 h 1468"/>
              <a:gd name="T64" fmla="*/ 3472 w 6180"/>
              <a:gd name="T65" fmla="*/ 1444 h 1468"/>
              <a:gd name="T66" fmla="*/ 3562 w 6180"/>
              <a:gd name="T67" fmla="*/ 1450 h 1468"/>
              <a:gd name="T68" fmla="*/ 3664 w 6180"/>
              <a:gd name="T69" fmla="*/ 1426 h 1468"/>
              <a:gd name="T70" fmla="*/ 3766 w 6180"/>
              <a:gd name="T71" fmla="*/ 1444 h 1468"/>
              <a:gd name="T72" fmla="*/ 3868 w 6180"/>
              <a:gd name="T73" fmla="*/ 1444 h 1468"/>
              <a:gd name="T74" fmla="*/ 3970 w 6180"/>
              <a:gd name="T75" fmla="*/ 1444 h 1468"/>
              <a:gd name="T76" fmla="*/ 4072 w 6180"/>
              <a:gd name="T77" fmla="*/ 1456 h 1468"/>
              <a:gd name="T78" fmla="*/ 4174 w 6180"/>
              <a:gd name="T79" fmla="*/ 1450 h 1468"/>
              <a:gd name="T80" fmla="*/ 4300 w 6180"/>
              <a:gd name="T81" fmla="*/ 1450 h 1468"/>
              <a:gd name="T82" fmla="*/ 4402 w 6180"/>
              <a:gd name="T83" fmla="*/ 1450 h 1468"/>
              <a:gd name="T84" fmla="*/ 4504 w 6180"/>
              <a:gd name="T85" fmla="*/ 1450 h 1468"/>
              <a:gd name="T86" fmla="*/ 4607 w 6180"/>
              <a:gd name="T87" fmla="*/ 1450 h 1468"/>
              <a:gd name="T88" fmla="*/ 4703 w 6180"/>
              <a:gd name="T89" fmla="*/ 1438 h 1468"/>
              <a:gd name="T90" fmla="*/ 4805 w 6180"/>
              <a:gd name="T91" fmla="*/ 890 h 1468"/>
              <a:gd name="T92" fmla="*/ 4907 w 6180"/>
              <a:gd name="T93" fmla="*/ 1456 h 1468"/>
              <a:gd name="T94" fmla="*/ 5009 w 6180"/>
              <a:gd name="T95" fmla="*/ 1390 h 1468"/>
              <a:gd name="T96" fmla="*/ 5111 w 6180"/>
              <a:gd name="T97" fmla="*/ 1462 h 1468"/>
              <a:gd name="T98" fmla="*/ 5255 w 6180"/>
              <a:gd name="T99" fmla="*/ 1456 h 1468"/>
              <a:gd name="T100" fmla="*/ 5357 w 6180"/>
              <a:gd name="T101" fmla="*/ 1456 h 1468"/>
              <a:gd name="T102" fmla="*/ 5459 w 6180"/>
              <a:gd name="T103" fmla="*/ 1366 h 1468"/>
              <a:gd name="T104" fmla="*/ 5561 w 6180"/>
              <a:gd name="T105" fmla="*/ 1252 h 1468"/>
              <a:gd name="T106" fmla="*/ 5682 w 6180"/>
              <a:gd name="T107" fmla="*/ 1456 h 1468"/>
              <a:gd name="T108" fmla="*/ 5784 w 6180"/>
              <a:gd name="T109" fmla="*/ 1450 h 1468"/>
              <a:gd name="T110" fmla="*/ 5886 w 6180"/>
              <a:gd name="T111" fmla="*/ 1450 h 1468"/>
              <a:gd name="T112" fmla="*/ 5994 w 6180"/>
              <a:gd name="T113" fmla="*/ 1336 h 1468"/>
              <a:gd name="T114" fmla="*/ 6108 w 6180"/>
              <a:gd name="T115" fmla="*/ 1342 h 1468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16 w 10000"/>
              <a:gd name="connsiteY44" fmla="*/ 7990 h 10000"/>
              <a:gd name="connsiteX45" fmla="*/ 1555 w 10000"/>
              <a:gd name="connsiteY45" fmla="*/ 7541 h 10000"/>
              <a:gd name="connsiteX46" fmla="*/ 1594 w 10000"/>
              <a:gd name="connsiteY46" fmla="*/ 6928 h 10000"/>
              <a:gd name="connsiteX47" fmla="*/ 1623 w 10000"/>
              <a:gd name="connsiteY47" fmla="*/ 1839 h 10000"/>
              <a:gd name="connsiteX48" fmla="*/ 1662 w 10000"/>
              <a:gd name="connsiteY48" fmla="*/ 5695 h 10000"/>
              <a:gd name="connsiteX49" fmla="*/ 1691 w 10000"/>
              <a:gd name="connsiteY49" fmla="*/ 9591 h 10000"/>
              <a:gd name="connsiteX50" fmla="*/ 1720 w 10000"/>
              <a:gd name="connsiteY50" fmla="*/ 9510 h 10000"/>
              <a:gd name="connsiteX51" fmla="*/ 1759 w 10000"/>
              <a:gd name="connsiteY51" fmla="*/ 9550 h 10000"/>
              <a:gd name="connsiteX52" fmla="*/ 1788 w 10000"/>
              <a:gd name="connsiteY52" fmla="*/ 9510 h 10000"/>
              <a:gd name="connsiteX53" fmla="*/ 1817 w 10000"/>
              <a:gd name="connsiteY53" fmla="*/ 9591 h 10000"/>
              <a:gd name="connsiteX54" fmla="*/ 1856 w 10000"/>
              <a:gd name="connsiteY54" fmla="*/ 9673 h 10000"/>
              <a:gd name="connsiteX55" fmla="*/ 1885 w 10000"/>
              <a:gd name="connsiteY55" fmla="*/ 9632 h 10000"/>
              <a:gd name="connsiteX56" fmla="*/ 1924 w 10000"/>
              <a:gd name="connsiteY56" fmla="*/ 9632 h 10000"/>
              <a:gd name="connsiteX57" fmla="*/ 1953 w 10000"/>
              <a:gd name="connsiteY57" fmla="*/ 9673 h 10000"/>
              <a:gd name="connsiteX58" fmla="*/ 1982 w 10000"/>
              <a:gd name="connsiteY58" fmla="*/ 9632 h 10000"/>
              <a:gd name="connsiteX59" fmla="*/ 2021 w 10000"/>
              <a:gd name="connsiteY59" fmla="*/ 9591 h 10000"/>
              <a:gd name="connsiteX60" fmla="*/ 2050 w 10000"/>
              <a:gd name="connsiteY60" fmla="*/ 9591 h 10000"/>
              <a:gd name="connsiteX61" fmla="*/ 2089 w 10000"/>
              <a:gd name="connsiteY61" fmla="*/ 9101 h 10000"/>
              <a:gd name="connsiteX62" fmla="*/ 2120 w 10000"/>
              <a:gd name="connsiteY62" fmla="*/ 9510 h 10000"/>
              <a:gd name="connsiteX63" fmla="*/ 2149 w 10000"/>
              <a:gd name="connsiteY63" fmla="*/ 9591 h 10000"/>
              <a:gd name="connsiteX64" fmla="*/ 2188 w 10000"/>
              <a:gd name="connsiteY64" fmla="*/ 9510 h 10000"/>
              <a:gd name="connsiteX65" fmla="*/ 2217 w 10000"/>
              <a:gd name="connsiteY65" fmla="*/ 9632 h 10000"/>
              <a:gd name="connsiteX66" fmla="*/ 2256 w 10000"/>
              <a:gd name="connsiteY66" fmla="*/ 9591 h 10000"/>
              <a:gd name="connsiteX67" fmla="*/ 2285 w 10000"/>
              <a:gd name="connsiteY67" fmla="*/ 9550 h 10000"/>
              <a:gd name="connsiteX68" fmla="*/ 2314 w 10000"/>
              <a:gd name="connsiteY68" fmla="*/ 9510 h 10000"/>
              <a:gd name="connsiteX69" fmla="*/ 2353 w 10000"/>
              <a:gd name="connsiteY69" fmla="*/ 9510 h 10000"/>
              <a:gd name="connsiteX70" fmla="*/ 2382 w 10000"/>
              <a:gd name="connsiteY70" fmla="*/ 9714 h 10000"/>
              <a:gd name="connsiteX71" fmla="*/ 2421 w 10000"/>
              <a:gd name="connsiteY71" fmla="*/ 9632 h 10000"/>
              <a:gd name="connsiteX72" fmla="*/ 2450 w 10000"/>
              <a:gd name="connsiteY72" fmla="*/ 9550 h 10000"/>
              <a:gd name="connsiteX73" fmla="*/ 2479 w 10000"/>
              <a:gd name="connsiteY73" fmla="*/ 9591 h 10000"/>
              <a:gd name="connsiteX74" fmla="*/ 2518 w 10000"/>
              <a:gd name="connsiteY74" fmla="*/ 9632 h 10000"/>
              <a:gd name="connsiteX75" fmla="*/ 2547 w 10000"/>
              <a:gd name="connsiteY75" fmla="*/ 9591 h 10000"/>
              <a:gd name="connsiteX76" fmla="*/ 2576 w 10000"/>
              <a:gd name="connsiteY76" fmla="*/ 9591 h 10000"/>
              <a:gd name="connsiteX77" fmla="*/ 2615 w 10000"/>
              <a:gd name="connsiteY77" fmla="*/ 9673 h 10000"/>
              <a:gd name="connsiteX78" fmla="*/ 2644 w 10000"/>
              <a:gd name="connsiteY78" fmla="*/ 9591 h 10000"/>
              <a:gd name="connsiteX79" fmla="*/ 2683 w 10000"/>
              <a:gd name="connsiteY79" fmla="*/ 9550 h 10000"/>
              <a:gd name="connsiteX80" fmla="*/ 2712 w 10000"/>
              <a:gd name="connsiteY80" fmla="*/ 8569 h 10000"/>
              <a:gd name="connsiteX81" fmla="*/ 2741 w 10000"/>
              <a:gd name="connsiteY81" fmla="*/ 8692 h 10000"/>
              <a:gd name="connsiteX82" fmla="*/ 2780 w 10000"/>
              <a:gd name="connsiteY82" fmla="*/ 7704 h 10000"/>
              <a:gd name="connsiteX83" fmla="*/ 2809 w 10000"/>
              <a:gd name="connsiteY83" fmla="*/ 9632 h 10000"/>
              <a:gd name="connsiteX84" fmla="*/ 2838 w 10000"/>
              <a:gd name="connsiteY84" fmla="*/ 9673 h 10000"/>
              <a:gd name="connsiteX85" fmla="*/ 2877 w 10000"/>
              <a:gd name="connsiteY85" fmla="*/ 9632 h 10000"/>
              <a:gd name="connsiteX86" fmla="*/ 2906 w 10000"/>
              <a:gd name="connsiteY86" fmla="*/ 9632 h 10000"/>
              <a:gd name="connsiteX87" fmla="*/ 2945 w 10000"/>
              <a:gd name="connsiteY87" fmla="*/ 9714 h 10000"/>
              <a:gd name="connsiteX88" fmla="*/ 2974 w 10000"/>
              <a:gd name="connsiteY88" fmla="*/ 9591 h 10000"/>
              <a:gd name="connsiteX89" fmla="*/ 3003 w 10000"/>
              <a:gd name="connsiteY89" fmla="*/ 9632 h 10000"/>
              <a:gd name="connsiteX90" fmla="*/ 3042 w 10000"/>
              <a:gd name="connsiteY90" fmla="*/ 9550 h 10000"/>
              <a:gd name="connsiteX91" fmla="*/ 3071 w 10000"/>
              <a:gd name="connsiteY91" fmla="*/ 9714 h 10000"/>
              <a:gd name="connsiteX92" fmla="*/ 3100 w 10000"/>
              <a:gd name="connsiteY92" fmla="*/ 9632 h 10000"/>
              <a:gd name="connsiteX93" fmla="*/ 3139 w 10000"/>
              <a:gd name="connsiteY93" fmla="*/ 9510 h 10000"/>
              <a:gd name="connsiteX94" fmla="*/ 3168 w 10000"/>
              <a:gd name="connsiteY94" fmla="*/ 9632 h 10000"/>
              <a:gd name="connsiteX95" fmla="*/ 3207 w 10000"/>
              <a:gd name="connsiteY95" fmla="*/ 9183 h 10000"/>
              <a:gd name="connsiteX96" fmla="*/ 3265 w 10000"/>
              <a:gd name="connsiteY96" fmla="*/ 9550 h 10000"/>
              <a:gd name="connsiteX97" fmla="*/ 3304 w 10000"/>
              <a:gd name="connsiteY97" fmla="*/ 9591 h 10000"/>
              <a:gd name="connsiteX98" fmla="*/ 3333 w 10000"/>
              <a:gd name="connsiteY98" fmla="*/ 9714 h 10000"/>
              <a:gd name="connsiteX99" fmla="*/ 3372 w 10000"/>
              <a:gd name="connsiteY99" fmla="*/ 9673 h 10000"/>
              <a:gd name="connsiteX100" fmla="*/ 3401 w 10000"/>
              <a:gd name="connsiteY100" fmla="*/ 9550 h 10000"/>
              <a:gd name="connsiteX101" fmla="*/ 3430 w 10000"/>
              <a:gd name="connsiteY101" fmla="*/ 9428 h 10000"/>
              <a:gd name="connsiteX102" fmla="*/ 3469 w 10000"/>
              <a:gd name="connsiteY102" fmla="*/ 9714 h 10000"/>
              <a:gd name="connsiteX103" fmla="*/ 3498 w 10000"/>
              <a:gd name="connsiteY103" fmla="*/ 9183 h 10000"/>
              <a:gd name="connsiteX104" fmla="*/ 3528 w 10000"/>
              <a:gd name="connsiteY104" fmla="*/ 327 h 10000"/>
              <a:gd name="connsiteX105" fmla="*/ 3566 w 10000"/>
              <a:gd name="connsiteY105" fmla="*/ 3481 h 10000"/>
              <a:gd name="connsiteX106" fmla="*/ 3595 w 10000"/>
              <a:gd name="connsiteY106" fmla="*/ 9305 h 10000"/>
              <a:gd name="connsiteX107" fmla="*/ 3634 w 10000"/>
              <a:gd name="connsiteY107" fmla="*/ 9673 h 10000"/>
              <a:gd name="connsiteX108" fmla="*/ 3663 w 10000"/>
              <a:gd name="connsiteY108" fmla="*/ 9591 h 10000"/>
              <a:gd name="connsiteX109" fmla="*/ 3702 w 10000"/>
              <a:gd name="connsiteY109" fmla="*/ 9796 h 10000"/>
              <a:gd name="connsiteX110" fmla="*/ 3731 w 10000"/>
              <a:gd name="connsiteY110" fmla="*/ 9714 h 10000"/>
              <a:gd name="connsiteX111" fmla="*/ 3761 w 10000"/>
              <a:gd name="connsiteY111" fmla="*/ 9673 h 10000"/>
              <a:gd name="connsiteX112" fmla="*/ 3799 w 10000"/>
              <a:gd name="connsiteY112" fmla="*/ 9591 h 10000"/>
              <a:gd name="connsiteX113" fmla="*/ 3828 w 10000"/>
              <a:gd name="connsiteY113" fmla="*/ 9632 h 10000"/>
              <a:gd name="connsiteX114" fmla="*/ 3869 w 10000"/>
              <a:gd name="connsiteY114" fmla="*/ 9714 h 10000"/>
              <a:gd name="connsiteX115" fmla="*/ 3898 w 10000"/>
              <a:gd name="connsiteY115" fmla="*/ 9714 h 10000"/>
              <a:gd name="connsiteX116" fmla="*/ 3927 w 10000"/>
              <a:gd name="connsiteY116" fmla="*/ 9673 h 10000"/>
              <a:gd name="connsiteX117" fmla="*/ 3966 w 10000"/>
              <a:gd name="connsiteY117" fmla="*/ 9632 h 10000"/>
              <a:gd name="connsiteX118" fmla="*/ 3995 w 10000"/>
              <a:gd name="connsiteY118" fmla="*/ 9714 h 10000"/>
              <a:gd name="connsiteX119" fmla="*/ 4034 w 10000"/>
              <a:gd name="connsiteY119" fmla="*/ 9755 h 10000"/>
              <a:gd name="connsiteX120" fmla="*/ 4063 w 10000"/>
              <a:gd name="connsiteY120" fmla="*/ 9673 h 10000"/>
              <a:gd name="connsiteX121" fmla="*/ 4092 w 10000"/>
              <a:gd name="connsiteY121" fmla="*/ 9796 h 10000"/>
              <a:gd name="connsiteX122" fmla="*/ 4131 w 10000"/>
              <a:gd name="connsiteY122" fmla="*/ 9755 h 10000"/>
              <a:gd name="connsiteX123" fmla="*/ 4160 w 10000"/>
              <a:gd name="connsiteY123" fmla="*/ 9755 h 10000"/>
              <a:gd name="connsiteX124" fmla="*/ 4189 w 10000"/>
              <a:gd name="connsiteY124" fmla="*/ 9714 h 10000"/>
              <a:gd name="connsiteX125" fmla="*/ 4228 w 10000"/>
              <a:gd name="connsiteY125" fmla="*/ 9673 h 10000"/>
              <a:gd name="connsiteX126" fmla="*/ 4257 w 10000"/>
              <a:gd name="connsiteY126" fmla="*/ 9755 h 10000"/>
              <a:gd name="connsiteX127" fmla="*/ 4325 w 10000"/>
              <a:gd name="connsiteY127" fmla="*/ 9755 h 10000"/>
              <a:gd name="connsiteX128" fmla="*/ 4354 w 10000"/>
              <a:gd name="connsiteY128" fmla="*/ 9591 h 10000"/>
              <a:gd name="connsiteX129" fmla="*/ 4393 w 10000"/>
              <a:gd name="connsiteY129" fmla="*/ 9510 h 10000"/>
              <a:gd name="connsiteX130" fmla="*/ 4422 w 10000"/>
              <a:gd name="connsiteY130" fmla="*/ 9755 h 10000"/>
              <a:gd name="connsiteX131" fmla="*/ 4490 w 10000"/>
              <a:gd name="connsiteY131" fmla="*/ 9755 h 10000"/>
              <a:gd name="connsiteX132" fmla="*/ 4519 w 10000"/>
              <a:gd name="connsiteY132" fmla="*/ 3113 h 10000"/>
              <a:gd name="connsiteX133" fmla="*/ 4558 w 10000"/>
              <a:gd name="connsiteY133" fmla="*/ 0 h 10000"/>
              <a:gd name="connsiteX134" fmla="*/ 4587 w 10000"/>
              <a:gd name="connsiteY134" fmla="*/ 6478 h 10000"/>
              <a:gd name="connsiteX135" fmla="*/ 4626 w 10000"/>
              <a:gd name="connsiteY135" fmla="*/ 9755 h 10000"/>
              <a:gd name="connsiteX136" fmla="*/ 4655 w 10000"/>
              <a:gd name="connsiteY136" fmla="*/ 9714 h 10000"/>
              <a:gd name="connsiteX137" fmla="*/ 4694 w 10000"/>
              <a:gd name="connsiteY137" fmla="*/ 9796 h 10000"/>
              <a:gd name="connsiteX138" fmla="*/ 4723 w 10000"/>
              <a:gd name="connsiteY138" fmla="*/ 9387 h 10000"/>
              <a:gd name="connsiteX139" fmla="*/ 4762 w 10000"/>
              <a:gd name="connsiteY139" fmla="*/ 9305 h 10000"/>
              <a:gd name="connsiteX140" fmla="*/ 4791 w 10000"/>
              <a:gd name="connsiteY140" fmla="*/ 9837 h 10000"/>
              <a:gd name="connsiteX141" fmla="*/ 4820 w 10000"/>
              <a:gd name="connsiteY141" fmla="*/ 9755 h 10000"/>
              <a:gd name="connsiteX142" fmla="*/ 4859 w 10000"/>
              <a:gd name="connsiteY142" fmla="*/ 9837 h 10000"/>
              <a:gd name="connsiteX143" fmla="*/ 4956 w 10000"/>
              <a:gd name="connsiteY143" fmla="*/ 9837 h 10000"/>
              <a:gd name="connsiteX144" fmla="*/ 4985 w 10000"/>
              <a:gd name="connsiteY144" fmla="*/ 9796 h 10000"/>
              <a:gd name="connsiteX145" fmla="*/ 5024 w 10000"/>
              <a:gd name="connsiteY145" fmla="*/ 9837 h 10000"/>
              <a:gd name="connsiteX146" fmla="*/ 5053 w 10000"/>
              <a:gd name="connsiteY146" fmla="*/ 9837 h 10000"/>
              <a:gd name="connsiteX147" fmla="*/ 5083 w 10000"/>
              <a:gd name="connsiteY147" fmla="*/ 9918 h 10000"/>
              <a:gd name="connsiteX148" fmla="*/ 5121 w 10000"/>
              <a:gd name="connsiteY148" fmla="*/ 9837 h 10000"/>
              <a:gd name="connsiteX149" fmla="*/ 5150 w 10000"/>
              <a:gd name="connsiteY149" fmla="*/ 9796 h 10000"/>
              <a:gd name="connsiteX150" fmla="*/ 5189 w 10000"/>
              <a:gd name="connsiteY150" fmla="*/ 9837 h 10000"/>
              <a:gd name="connsiteX151" fmla="*/ 5218 w 10000"/>
              <a:gd name="connsiteY151" fmla="*/ 9796 h 10000"/>
              <a:gd name="connsiteX152" fmla="*/ 5248 w 10000"/>
              <a:gd name="connsiteY152" fmla="*/ 9877 h 10000"/>
              <a:gd name="connsiteX153" fmla="*/ 5286 w 10000"/>
              <a:gd name="connsiteY153" fmla="*/ 9755 h 10000"/>
              <a:gd name="connsiteX154" fmla="*/ 5316 w 10000"/>
              <a:gd name="connsiteY154" fmla="*/ 9714 h 10000"/>
              <a:gd name="connsiteX155" fmla="*/ 5354 w 10000"/>
              <a:gd name="connsiteY155" fmla="*/ 9877 h 10000"/>
              <a:gd name="connsiteX156" fmla="*/ 5383 w 10000"/>
              <a:gd name="connsiteY156" fmla="*/ 9877 h 10000"/>
              <a:gd name="connsiteX157" fmla="*/ 5413 w 10000"/>
              <a:gd name="connsiteY157" fmla="*/ 9837 h 10000"/>
              <a:gd name="connsiteX158" fmla="*/ 5451 w 10000"/>
              <a:gd name="connsiteY158" fmla="*/ 9796 h 10000"/>
              <a:gd name="connsiteX159" fmla="*/ 5481 w 10000"/>
              <a:gd name="connsiteY159" fmla="*/ 9837 h 10000"/>
              <a:gd name="connsiteX160" fmla="*/ 5519 w 10000"/>
              <a:gd name="connsiteY160" fmla="*/ 9837 h 10000"/>
              <a:gd name="connsiteX161" fmla="*/ 5549 w 10000"/>
              <a:gd name="connsiteY161" fmla="*/ 9796 h 10000"/>
              <a:gd name="connsiteX162" fmla="*/ 5578 w 10000"/>
              <a:gd name="connsiteY162" fmla="*/ 9877 h 10000"/>
              <a:gd name="connsiteX163" fmla="*/ 5618 w 10000"/>
              <a:gd name="connsiteY163" fmla="*/ 9837 h 10000"/>
              <a:gd name="connsiteX164" fmla="*/ 5638 w 10000"/>
              <a:gd name="connsiteY164" fmla="*/ 9918 h 10000"/>
              <a:gd name="connsiteX165" fmla="*/ 5667 w 10000"/>
              <a:gd name="connsiteY165" fmla="*/ 9918 h 10000"/>
              <a:gd name="connsiteX166" fmla="*/ 5706 w 10000"/>
              <a:gd name="connsiteY166" fmla="*/ 9877 h 10000"/>
              <a:gd name="connsiteX167" fmla="*/ 5735 w 10000"/>
              <a:gd name="connsiteY167" fmla="*/ 9918 h 10000"/>
              <a:gd name="connsiteX168" fmla="*/ 5764 w 10000"/>
              <a:gd name="connsiteY168" fmla="*/ 9877 h 10000"/>
              <a:gd name="connsiteX169" fmla="*/ 5803 w 10000"/>
              <a:gd name="connsiteY169" fmla="*/ 9796 h 10000"/>
              <a:gd name="connsiteX170" fmla="*/ 5832 w 10000"/>
              <a:gd name="connsiteY170" fmla="*/ 9837 h 10000"/>
              <a:gd name="connsiteX171" fmla="*/ 5871 w 10000"/>
              <a:gd name="connsiteY171" fmla="*/ 9877 h 10000"/>
              <a:gd name="connsiteX172" fmla="*/ 5900 w 10000"/>
              <a:gd name="connsiteY172" fmla="*/ 9837 h 10000"/>
              <a:gd name="connsiteX173" fmla="*/ 5929 w 10000"/>
              <a:gd name="connsiteY173" fmla="*/ 9714 h 10000"/>
              <a:gd name="connsiteX174" fmla="*/ 5968 w 10000"/>
              <a:gd name="connsiteY174" fmla="*/ 9918 h 10000"/>
              <a:gd name="connsiteX175" fmla="*/ 5997 w 10000"/>
              <a:gd name="connsiteY175" fmla="*/ 9796 h 10000"/>
              <a:gd name="connsiteX176" fmla="*/ 6036 w 10000"/>
              <a:gd name="connsiteY176" fmla="*/ 9837 h 10000"/>
              <a:gd name="connsiteX177" fmla="*/ 6065 w 10000"/>
              <a:gd name="connsiteY177" fmla="*/ 9959 h 10000"/>
              <a:gd name="connsiteX178" fmla="*/ 6094 w 10000"/>
              <a:gd name="connsiteY178" fmla="*/ 9837 h 10000"/>
              <a:gd name="connsiteX179" fmla="*/ 6133 w 10000"/>
              <a:gd name="connsiteY179" fmla="*/ 9469 h 10000"/>
              <a:gd name="connsiteX180" fmla="*/ 6162 w 10000"/>
              <a:gd name="connsiteY180" fmla="*/ 9837 h 10000"/>
              <a:gd name="connsiteX181" fmla="*/ 6201 w 10000"/>
              <a:gd name="connsiteY181" fmla="*/ 9837 h 10000"/>
              <a:gd name="connsiteX182" fmla="*/ 6230 w 10000"/>
              <a:gd name="connsiteY182" fmla="*/ 9877 h 10000"/>
              <a:gd name="connsiteX183" fmla="*/ 6259 w 10000"/>
              <a:gd name="connsiteY183" fmla="*/ 9837 h 10000"/>
              <a:gd name="connsiteX184" fmla="*/ 6298 w 10000"/>
              <a:gd name="connsiteY184" fmla="*/ 9918 h 10000"/>
              <a:gd name="connsiteX185" fmla="*/ 6327 w 10000"/>
              <a:gd name="connsiteY185" fmla="*/ 9877 h 10000"/>
              <a:gd name="connsiteX186" fmla="*/ 6366 w 10000"/>
              <a:gd name="connsiteY186" fmla="*/ 9918 h 10000"/>
              <a:gd name="connsiteX187" fmla="*/ 6395 w 10000"/>
              <a:gd name="connsiteY187" fmla="*/ 9918 h 10000"/>
              <a:gd name="connsiteX188" fmla="*/ 6424 w 10000"/>
              <a:gd name="connsiteY188" fmla="*/ 9837 h 10000"/>
              <a:gd name="connsiteX189" fmla="*/ 6463 w 10000"/>
              <a:gd name="connsiteY189" fmla="*/ 9877 h 10000"/>
              <a:gd name="connsiteX190" fmla="*/ 6492 w 10000"/>
              <a:gd name="connsiteY190" fmla="*/ 9796 h 10000"/>
              <a:gd name="connsiteX191" fmla="*/ 6521 w 10000"/>
              <a:gd name="connsiteY191" fmla="*/ 9223 h 10000"/>
              <a:gd name="connsiteX192" fmla="*/ 6560 w 10000"/>
              <a:gd name="connsiteY192" fmla="*/ 9755 h 10000"/>
              <a:gd name="connsiteX193" fmla="*/ 6589 w 10000"/>
              <a:gd name="connsiteY193" fmla="*/ 9918 h 10000"/>
              <a:gd name="connsiteX194" fmla="*/ 6628 w 10000"/>
              <a:gd name="connsiteY194" fmla="*/ 9796 h 10000"/>
              <a:gd name="connsiteX195" fmla="*/ 6657 w 10000"/>
              <a:gd name="connsiteY195" fmla="*/ 9918 h 10000"/>
              <a:gd name="connsiteX196" fmla="*/ 6686 w 10000"/>
              <a:gd name="connsiteY196" fmla="*/ 9796 h 10000"/>
              <a:gd name="connsiteX197" fmla="*/ 6725 w 10000"/>
              <a:gd name="connsiteY197" fmla="*/ 9877 h 10000"/>
              <a:gd name="connsiteX198" fmla="*/ 6754 w 10000"/>
              <a:gd name="connsiteY198" fmla="*/ 9877 h 10000"/>
              <a:gd name="connsiteX199" fmla="*/ 6793 w 10000"/>
              <a:gd name="connsiteY199" fmla="*/ 9346 h 10000"/>
              <a:gd name="connsiteX200" fmla="*/ 6822 w 10000"/>
              <a:gd name="connsiteY200" fmla="*/ 9387 h 10000"/>
              <a:gd name="connsiteX201" fmla="*/ 6851 w 10000"/>
              <a:gd name="connsiteY201" fmla="*/ 9918 h 10000"/>
              <a:gd name="connsiteX202" fmla="*/ 6890 w 10000"/>
              <a:gd name="connsiteY202" fmla="*/ 9877 h 10000"/>
              <a:gd name="connsiteX203" fmla="*/ 6958 w 10000"/>
              <a:gd name="connsiteY203" fmla="*/ 9877 h 10000"/>
              <a:gd name="connsiteX204" fmla="*/ 6987 w 10000"/>
              <a:gd name="connsiteY204" fmla="*/ 9387 h 10000"/>
              <a:gd name="connsiteX205" fmla="*/ 7016 w 10000"/>
              <a:gd name="connsiteY205" fmla="*/ 2990 h 10000"/>
              <a:gd name="connsiteX206" fmla="*/ 7055 w 10000"/>
              <a:gd name="connsiteY206" fmla="*/ 1308 h 10000"/>
              <a:gd name="connsiteX207" fmla="*/ 7084 w 10000"/>
              <a:gd name="connsiteY207" fmla="*/ 7255 h 10000"/>
              <a:gd name="connsiteX208" fmla="*/ 7123 w 10000"/>
              <a:gd name="connsiteY208" fmla="*/ 9877 h 10000"/>
              <a:gd name="connsiteX209" fmla="*/ 7152 w 10000"/>
              <a:gd name="connsiteY209" fmla="*/ 9837 h 10000"/>
              <a:gd name="connsiteX210" fmla="*/ 7181 w 10000"/>
              <a:gd name="connsiteY210" fmla="*/ 9837 h 10000"/>
              <a:gd name="connsiteX211" fmla="*/ 7220 w 10000"/>
              <a:gd name="connsiteY211" fmla="*/ 9918 h 10000"/>
              <a:gd name="connsiteX212" fmla="*/ 7249 w 10000"/>
              <a:gd name="connsiteY212" fmla="*/ 9877 h 10000"/>
              <a:gd name="connsiteX213" fmla="*/ 7288 w 10000"/>
              <a:gd name="connsiteY213" fmla="*/ 9877 h 10000"/>
              <a:gd name="connsiteX214" fmla="*/ 7317 w 10000"/>
              <a:gd name="connsiteY214" fmla="*/ 9796 h 10000"/>
              <a:gd name="connsiteX215" fmla="*/ 7346 w 10000"/>
              <a:gd name="connsiteY215" fmla="*/ 9877 h 10000"/>
              <a:gd name="connsiteX216" fmla="*/ 7387 w 10000"/>
              <a:gd name="connsiteY216" fmla="*/ 9877 h 10000"/>
              <a:gd name="connsiteX217" fmla="*/ 7416 w 10000"/>
              <a:gd name="connsiteY217" fmla="*/ 9918 h 10000"/>
              <a:gd name="connsiteX218" fmla="*/ 7455 w 10000"/>
              <a:gd name="connsiteY218" fmla="*/ 9877 h 10000"/>
              <a:gd name="connsiteX219" fmla="*/ 7484 w 10000"/>
              <a:gd name="connsiteY219" fmla="*/ 9714 h 10000"/>
              <a:gd name="connsiteX220" fmla="*/ 7513 w 10000"/>
              <a:gd name="connsiteY220" fmla="*/ 8651 h 10000"/>
              <a:gd name="connsiteX221" fmla="*/ 7552 w 10000"/>
              <a:gd name="connsiteY221" fmla="*/ 9346 h 10000"/>
              <a:gd name="connsiteX222" fmla="*/ 7581 w 10000"/>
              <a:gd name="connsiteY222" fmla="*/ 9877 h 10000"/>
              <a:gd name="connsiteX223" fmla="*/ 7610 w 10000"/>
              <a:gd name="connsiteY223" fmla="*/ 9796 h 10000"/>
              <a:gd name="connsiteX224" fmla="*/ 7649 w 10000"/>
              <a:gd name="connsiteY224" fmla="*/ 9837 h 10000"/>
              <a:gd name="connsiteX225" fmla="*/ 7678 w 10000"/>
              <a:gd name="connsiteY225" fmla="*/ 9918 h 10000"/>
              <a:gd name="connsiteX226" fmla="*/ 7717 w 10000"/>
              <a:gd name="connsiteY226" fmla="*/ 9346 h 10000"/>
              <a:gd name="connsiteX227" fmla="*/ 7746 w 10000"/>
              <a:gd name="connsiteY227" fmla="*/ 5327 h 10000"/>
              <a:gd name="connsiteX228" fmla="*/ 7775 w 10000"/>
              <a:gd name="connsiteY228" fmla="*/ 6063 h 10000"/>
              <a:gd name="connsiteX229" fmla="*/ 7814 w 10000"/>
              <a:gd name="connsiteY229" fmla="*/ 9305 h 10000"/>
              <a:gd name="connsiteX230" fmla="*/ 7843 w 10000"/>
              <a:gd name="connsiteY230" fmla="*/ 9959 h 10000"/>
              <a:gd name="connsiteX231" fmla="*/ 7882 w 10000"/>
              <a:gd name="connsiteY231" fmla="*/ 9918 h 10000"/>
              <a:gd name="connsiteX232" fmla="*/ 7911 w 10000"/>
              <a:gd name="connsiteY232" fmla="*/ 9837 h 10000"/>
              <a:gd name="connsiteX233" fmla="*/ 7940 w 10000"/>
              <a:gd name="connsiteY233" fmla="*/ 9918 h 10000"/>
              <a:gd name="connsiteX234" fmla="*/ 7979 w 10000"/>
              <a:gd name="connsiteY234" fmla="*/ 9877 h 10000"/>
              <a:gd name="connsiteX235" fmla="*/ 8008 w 10000"/>
              <a:gd name="connsiteY235" fmla="*/ 9755 h 10000"/>
              <a:gd name="connsiteX236" fmla="*/ 8047 w 10000"/>
              <a:gd name="connsiteY236" fmla="*/ 9918 h 10000"/>
              <a:gd name="connsiteX237" fmla="*/ 8076 w 10000"/>
              <a:gd name="connsiteY237" fmla="*/ 9877 h 10000"/>
              <a:gd name="connsiteX238" fmla="*/ 8105 w 10000"/>
              <a:gd name="connsiteY238" fmla="*/ 9469 h 10000"/>
              <a:gd name="connsiteX239" fmla="*/ 8144 w 10000"/>
              <a:gd name="connsiteY239" fmla="*/ 9877 h 10000"/>
              <a:gd name="connsiteX240" fmla="*/ 8173 w 10000"/>
              <a:gd name="connsiteY240" fmla="*/ 9959 h 10000"/>
              <a:gd name="connsiteX241" fmla="*/ 8212 w 10000"/>
              <a:gd name="connsiteY241" fmla="*/ 9959 h 10000"/>
              <a:gd name="connsiteX242" fmla="*/ 8241 w 10000"/>
              <a:gd name="connsiteY242" fmla="*/ 9837 h 10000"/>
              <a:gd name="connsiteX243" fmla="*/ 8270 w 10000"/>
              <a:gd name="connsiteY243" fmla="*/ 9959 h 10000"/>
              <a:gd name="connsiteX244" fmla="*/ 8309 w 10000"/>
              <a:gd name="connsiteY244" fmla="*/ 9959 h 10000"/>
              <a:gd name="connsiteX245" fmla="*/ 8338 w 10000"/>
              <a:gd name="connsiteY245" fmla="*/ 9877 h 10000"/>
              <a:gd name="connsiteX246" fmla="*/ 8435 w 10000"/>
              <a:gd name="connsiteY246" fmla="*/ 9877 h 10000"/>
              <a:gd name="connsiteX247" fmla="*/ 8474 w 10000"/>
              <a:gd name="connsiteY247" fmla="*/ 9673 h 10000"/>
              <a:gd name="connsiteX248" fmla="*/ 8503 w 10000"/>
              <a:gd name="connsiteY248" fmla="*/ 9918 h 10000"/>
              <a:gd name="connsiteX249" fmla="*/ 8542 w 10000"/>
              <a:gd name="connsiteY249" fmla="*/ 9877 h 10000"/>
              <a:gd name="connsiteX250" fmla="*/ 8571 w 10000"/>
              <a:gd name="connsiteY250" fmla="*/ 9877 h 10000"/>
              <a:gd name="connsiteX251" fmla="*/ 8600 w 10000"/>
              <a:gd name="connsiteY251" fmla="*/ 9959 h 10000"/>
              <a:gd name="connsiteX252" fmla="*/ 8639 w 10000"/>
              <a:gd name="connsiteY252" fmla="*/ 9959 h 10000"/>
              <a:gd name="connsiteX253" fmla="*/ 8668 w 10000"/>
              <a:gd name="connsiteY253" fmla="*/ 9918 h 10000"/>
              <a:gd name="connsiteX254" fmla="*/ 8697 w 10000"/>
              <a:gd name="connsiteY254" fmla="*/ 9877 h 10000"/>
              <a:gd name="connsiteX255" fmla="*/ 8736 w 10000"/>
              <a:gd name="connsiteY255" fmla="*/ 9877 h 10000"/>
              <a:gd name="connsiteX256" fmla="*/ 8765 w 10000"/>
              <a:gd name="connsiteY256" fmla="*/ 9510 h 10000"/>
              <a:gd name="connsiteX257" fmla="*/ 8804 w 10000"/>
              <a:gd name="connsiteY257" fmla="*/ 8733 h 10000"/>
              <a:gd name="connsiteX258" fmla="*/ 8833 w 10000"/>
              <a:gd name="connsiteY258" fmla="*/ 9305 h 10000"/>
              <a:gd name="connsiteX259" fmla="*/ 8862 w 10000"/>
              <a:gd name="connsiteY259" fmla="*/ 9469 h 10000"/>
              <a:gd name="connsiteX260" fmla="*/ 8901 w 10000"/>
              <a:gd name="connsiteY260" fmla="*/ 9918 h 10000"/>
              <a:gd name="connsiteX261" fmla="*/ 8930 w 10000"/>
              <a:gd name="connsiteY261" fmla="*/ 9918 h 10000"/>
              <a:gd name="connsiteX262" fmla="*/ 8969 w 10000"/>
              <a:gd name="connsiteY262" fmla="*/ 9837 h 10000"/>
              <a:gd name="connsiteX263" fmla="*/ 8998 w 10000"/>
              <a:gd name="connsiteY263" fmla="*/ 8529 h 10000"/>
              <a:gd name="connsiteX264" fmla="*/ 9037 w 10000"/>
              <a:gd name="connsiteY264" fmla="*/ 9101 h 10000"/>
              <a:gd name="connsiteX265" fmla="*/ 9066 w 10000"/>
              <a:gd name="connsiteY265" fmla="*/ 10000 h 10000"/>
              <a:gd name="connsiteX266" fmla="*/ 9136 w 10000"/>
              <a:gd name="connsiteY266" fmla="*/ 10000 h 10000"/>
              <a:gd name="connsiteX267" fmla="*/ 9165 w 10000"/>
              <a:gd name="connsiteY267" fmla="*/ 9918 h 10000"/>
              <a:gd name="connsiteX268" fmla="*/ 9194 w 10000"/>
              <a:gd name="connsiteY268" fmla="*/ 9918 h 10000"/>
              <a:gd name="connsiteX269" fmla="*/ 9223 w 10000"/>
              <a:gd name="connsiteY269" fmla="*/ 10000 h 10000"/>
              <a:gd name="connsiteX270" fmla="*/ 9262 w 10000"/>
              <a:gd name="connsiteY270" fmla="*/ 9918 h 10000"/>
              <a:gd name="connsiteX271" fmla="*/ 9301 w 10000"/>
              <a:gd name="connsiteY271" fmla="*/ 9877 h 10000"/>
              <a:gd name="connsiteX272" fmla="*/ 9330 w 10000"/>
              <a:gd name="connsiteY272" fmla="*/ 9959 h 10000"/>
              <a:gd name="connsiteX273" fmla="*/ 9359 w 10000"/>
              <a:gd name="connsiteY273" fmla="*/ 9877 h 10000"/>
              <a:gd name="connsiteX274" fmla="*/ 9398 w 10000"/>
              <a:gd name="connsiteY274" fmla="*/ 9877 h 10000"/>
              <a:gd name="connsiteX275" fmla="*/ 9427 w 10000"/>
              <a:gd name="connsiteY275" fmla="*/ 9918 h 10000"/>
              <a:gd name="connsiteX276" fmla="*/ 9466 w 10000"/>
              <a:gd name="connsiteY276" fmla="*/ 9918 h 10000"/>
              <a:gd name="connsiteX277" fmla="*/ 9495 w 10000"/>
              <a:gd name="connsiteY277" fmla="*/ 9959 h 10000"/>
              <a:gd name="connsiteX278" fmla="*/ 9524 w 10000"/>
              <a:gd name="connsiteY278" fmla="*/ 9877 h 10000"/>
              <a:gd name="connsiteX279" fmla="*/ 9563 w 10000"/>
              <a:gd name="connsiteY279" fmla="*/ 8317 h 10000"/>
              <a:gd name="connsiteX280" fmla="*/ 9592 w 10000"/>
              <a:gd name="connsiteY280" fmla="*/ 7786 h 10000"/>
              <a:gd name="connsiteX281" fmla="*/ 9631 w 10000"/>
              <a:gd name="connsiteY281" fmla="*/ 9223 h 10000"/>
              <a:gd name="connsiteX282" fmla="*/ 9660 w 10000"/>
              <a:gd name="connsiteY282" fmla="*/ 7663 h 10000"/>
              <a:gd name="connsiteX283" fmla="*/ 9699 w 10000"/>
              <a:gd name="connsiteY283" fmla="*/ 9101 h 10000"/>
              <a:gd name="connsiteX284" fmla="*/ 9728 w 10000"/>
              <a:gd name="connsiteY284" fmla="*/ 9918 h 10000"/>
              <a:gd name="connsiteX285" fmla="*/ 9767 w 10000"/>
              <a:gd name="connsiteY285" fmla="*/ 9959 h 10000"/>
              <a:gd name="connsiteX286" fmla="*/ 9825 w 10000"/>
              <a:gd name="connsiteY286" fmla="*/ 9959 h 10000"/>
              <a:gd name="connsiteX287" fmla="*/ 9845 w 10000"/>
              <a:gd name="connsiteY287" fmla="*/ 9918 h 10000"/>
              <a:gd name="connsiteX288" fmla="*/ 9883 w 10000"/>
              <a:gd name="connsiteY288" fmla="*/ 9142 h 10000"/>
              <a:gd name="connsiteX289" fmla="*/ 9922 w 10000"/>
              <a:gd name="connsiteY289" fmla="*/ 9591 h 10000"/>
              <a:gd name="connsiteX290" fmla="*/ 9951 w 10000"/>
              <a:gd name="connsiteY290" fmla="*/ 9796 h 10000"/>
              <a:gd name="connsiteX291" fmla="*/ 9981 w 10000"/>
              <a:gd name="connsiteY291" fmla="*/ 8896 h 10000"/>
              <a:gd name="connsiteX292" fmla="*/ 10000 w 10000"/>
              <a:gd name="connsiteY292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16 w 10000"/>
              <a:gd name="connsiteY44" fmla="*/ 7990 h 10000"/>
              <a:gd name="connsiteX45" fmla="*/ 1555 w 10000"/>
              <a:gd name="connsiteY45" fmla="*/ 7541 h 10000"/>
              <a:gd name="connsiteX46" fmla="*/ 1594 w 10000"/>
              <a:gd name="connsiteY46" fmla="*/ 6928 h 10000"/>
              <a:gd name="connsiteX47" fmla="*/ 1623 w 10000"/>
              <a:gd name="connsiteY47" fmla="*/ 1839 h 10000"/>
              <a:gd name="connsiteX48" fmla="*/ 1662 w 10000"/>
              <a:gd name="connsiteY48" fmla="*/ 5695 h 10000"/>
              <a:gd name="connsiteX49" fmla="*/ 1691 w 10000"/>
              <a:gd name="connsiteY49" fmla="*/ 9591 h 10000"/>
              <a:gd name="connsiteX50" fmla="*/ 1720 w 10000"/>
              <a:gd name="connsiteY50" fmla="*/ 9510 h 10000"/>
              <a:gd name="connsiteX51" fmla="*/ 1759 w 10000"/>
              <a:gd name="connsiteY51" fmla="*/ 9550 h 10000"/>
              <a:gd name="connsiteX52" fmla="*/ 1788 w 10000"/>
              <a:gd name="connsiteY52" fmla="*/ 9510 h 10000"/>
              <a:gd name="connsiteX53" fmla="*/ 1817 w 10000"/>
              <a:gd name="connsiteY53" fmla="*/ 9591 h 10000"/>
              <a:gd name="connsiteX54" fmla="*/ 1856 w 10000"/>
              <a:gd name="connsiteY54" fmla="*/ 9673 h 10000"/>
              <a:gd name="connsiteX55" fmla="*/ 1885 w 10000"/>
              <a:gd name="connsiteY55" fmla="*/ 9632 h 10000"/>
              <a:gd name="connsiteX56" fmla="*/ 1924 w 10000"/>
              <a:gd name="connsiteY56" fmla="*/ 9632 h 10000"/>
              <a:gd name="connsiteX57" fmla="*/ 1953 w 10000"/>
              <a:gd name="connsiteY57" fmla="*/ 9673 h 10000"/>
              <a:gd name="connsiteX58" fmla="*/ 1982 w 10000"/>
              <a:gd name="connsiteY58" fmla="*/ 9632 h 10000"/>
              <a:gd name="connsiteX59" fmla="*/ 2021 w 10000"/>
              <a:gd name="connsiteY59" fmla="*/ 9591 h 10000"/>
              <a:gd name="connsiteX60" fmla="*/ 2050 w 10000"/>
              <a:gd name="connsiteY60" fmla="*/ 9591 h 10000"/>
              <a:gd name="connsiteX61" fmla="*/ 2089 w 10000"/>
              <a:gd name="connsiteY61" fmla="*/ 9101 h 10000"/>
              <a:gd name="connsiteX62" fmla="*/ 2120 w 10000"/>
              <a:gd name="connsiteY62" fmla="*/ 9510 h 10000"/>
              <a:gd name="connsiteX63" fmla="*/ 2149 w 10000"/>
              <a:gd name="connsiteY63" fmla="*/ 9591 h 10000"/>
              <a:gd name="connsiteX64" fmla="*/ 2188 w 10000"/>
              <a:gd name="connsiteY64" fmla="*/ 9510 h 10000"/>
              <a:gd name="connsiteX65" fmla="*/ 2217 w 10000"/>
              <a:gd name="connsiteY65" fmla="*/ 9632 h 10000"/>
              <a:gd name="connsiteX66" fmla="*/ 2256 w 10000"/>
              <a:gd name="connsiteY66" fmla="*/ 9591 h 10000"/>
              <a:gd name="connsiteX67" fmla="*/ 2285 w 10000"/>
              <a:gd name="connsiteY67" fmla="*/ 9550 h 10000"/>
              <a:gd name="connsiteX68" fmla="*/ 2314 w 10000"/>
              <a:gd name="connsiteY68" fmla="*/ 9510 h 10000"/>
              <a:gd name="connsiteX69" fmla="*/ 2353 w 10000"/>
              <a:gd name="connsiteY69" fmla="*/ 9510 h 10000"/>
              <a:gd name="connsiteX70" fmla="*/ 2382 w 10000"/>
              <a:gd name="connsiteY70" fmla="*/ 9714 h 10000"/>
              <a:gd name="connsiteX71" fmla="*/ 2421 w 10000"/>
              <a:gd name="connsiteY71" fmla="*/ 9632 h 10000"/>
              <a:gd name="connsiteX72" fmla="*/ 2450 w 10000"/>
              <a:gd name="connsiteY72" fmla="*/ 9550 h 10000"/>
              <a:gd name="connsiteX73" fmla="*/ 2479 w 10000"/>
              <a:gd name="connsiteY73" fmla="*/ 9591 h 10000"/>
              <a:gd name="connsiteX74" fmla="*/ 2518 w 10000"/>
              <a:gd name="connsiteY74" fmla="*/ 9632 h 10000"/>
              <a:gd name="connsiteX75" fmla="*/ 2547 w 10000"/>
              <a:gd name="connsiteY75" fmla="*/ 9591 h 10000"/>
              <a:gd name="connsiteX76" fmla="*/ 2576 w 10000"/>
              <a:gd name="connsiteY76" fmla="*/ 9591 h 10000"/>
              <a:gd name="connsiteX77" fmla="*/ 2615 w 10000"/>
              <a:gd name="connsiteY77" fmla="*/ 9673 h 10000"/>
              <a:gd name="connsiteX78" fmla="*/ 2644 w 10000"/>
              <a:gd name="connsiteY78" fmla="*/ 9591 h 10000"/>
              <a:gd name="connsiteX79" fmla="*/ 2683 w 10000"/>
              <a:gd name="connsiteY79" fmla="*/ 9550 h 10000"/>
              <a:gd name="connsiteX80" fmla="*/ 2712 w 10000"/>
              <a:gd name="connsiteY80" fmla="*/ 8569 h 10000"/>
              <a:gd name="connsiteX81" fmla="*/ 2741 w 10000"/>
              <a:gd name="connsiteY81" fmla="*/ 8692 h 10000"/>
              <a:gd name="connsiteX82" fmla="*/ 2780 w 10000"/>
              <a:gd name="connsiteY82" fmla="*/ 7704 h 10000"/>
              <a:gd name="connsiteX83" fmla="*/ 2809 w 10000"/>
              <a:gd name="connsiteY83" fmla="*/ 9632 h 10000"/>
              <a:gd name="connsiteX84" fmla="*/ 2838 w 10000"/>
              <a:gd name="connsiteY84" fmla="*/ 9673 h 10000"/>
              <a:gd name="connsiteX85" fmla="*/ 2877 w 10000"/>
              <a:gd name="connsiteY85" fmla="*/ 9632 h 10000"/>
              <a:gd name="connsiteX86" fmla="*/ 2906 w 10000"/>
              <a:gd name="connsiteY86" fmla="*/ 9632 h 10000"/>
              <a:gd name="connsiteX87" fmla="*/ 2945 w 10000"/>
              <a:gd name="connsiteY87" fmla="*/ 9714 h 10000"/>
              <a:gd name="connsiteX88" fmla="*/ 2974 w 10000"/>
              <a:gd name="connsiteY88" fmla="*/ 9591 h 10000"/>
              <a:gd name="connsiteX89" fmla="*/ 3003 w 10000"/>
              <a:gd name="connsiteY89" fmla="*/ 9632 h 10000"/>
              <a:gd name="connsiteX90" fmla="*/ 3042 w 10000"/>
              <a:gd name="connsiteY90" fmla="*/ 9550 h 10000"/>
              <a:gd name="connsiteX91" fmla="*/ 3071 w 10000"/>
              <a:gd name="connsiteY91" fmla="*/ 9714 h 10000"/>
              <a:gd name="connsiteX92" fmla="*/ 3100 w 10000"/>
              <a:gd name="connsiteY92" fmla="*/ 9632 h 10000"/>
              <a:gd name="connsiteX93" fmla="*/ 3139 w 10000"/>
              <a:gd name="connsiteY93" fmla="*/ 9510 h 10000"/>
              <a:gd name="connsiteX94" fmla="*/ 3168 w 10000"/>
              <a:gd name="connsiteY94" fmla="*/ 9632 h 10000"/>
              <a:gd name="connsiteX95" fmla="*/ 3265 w 10000"/>
              <a:gd name="connsiteY95" fmla="*/ 9550 h 10000"/>
              <a:gd name="connsiteX96" fmla="*/ 3304 w 10000"/>
              <a:gd name="connsiteY96" fmla="*/ 9591 h 10000"/>
              <a:gd name="connsiteX97" fmla="*/ 3333 w 10000"/>
              <a:gd name="connsiteY97" fmla="*/ 9714 h 10000"/>
              <a:gd name="connsiteX98" fmla="*/ 3372 w 10000"/>
              <a:gd name="connsiteY98" fmla="*/ 9673 h 10000"/>
              <a:gd name="connsiteX99" fmla="*/ 3401 w 10000"/>
              <a:gd name="connsiteY99" fmla="*/ 9550 h 10000"/>
              <a:gd name="connsiteX100" fmla="*/ 3430 w 10000"/>
              <a:gd name="connsiteY100" fmla="*/ 9428 h 10000"/>
              <a:gd name="connsiteX101" fmla="*/ 3469 w 10000"/>
              <a:gd name="connsiteY101" fmla="*/ 9714 h 10000"/>
              <a:gd name="connsiteX102" fmla="*/ 3498 w 10000"/>
              <a:gd name="connsiteY102" fmla="*/ 9183 h 10000"/>
              <a:gd name="connsiteX103" fmla="*/ 3528 w 10000"/>
              <a:gd name="connsiteY103" fmla="*/ 327 h 10000"/>
              <a:gd name="connsiteX104" fmla="*/ 3566 w 10000"/>
              <a:gd name="connsiteY104" fmla="*/ 3481 h 10000"/>
              <a:gd name="connsiteX105" fmla="*/ 3595 w 10000"/>
              <a:gd name="connsiteY105" fmla="*/ 9305 h 10000"/>
              <a:gd name="connsiteX106" fmla="*/ 3634 w 10000"/>
              <a:gd name="connsiteY106" fmla="*/ 9673 h 10000"/>
              <a:gd name="connsiteX107" fmla="*/ 3663 w 10000"/>
              <a:gd name="connsiteY107" fmla="*/ 9591 h 10000"/>
              <a:gd name="connsiteX108" fmla="*/ 3702 w 10000"/>
              <a:gd name="connsiteY108" fmla="*/ 9796 h 10000"/>
              <a:gd name="connsiteX109" fmla="*/ 3731 w 10000"/>
              <a:gd name="connsiteY109" fmla="*/ 9714 h 10000"/>
              <a:gd name="connsiteX110" fmla="*/ 3761 w 10000"/>
              <a:gd name="connsiteY110" fmla="*/ 9673 h 10000"/>
              <a:gd name="connsiteX111" fmla="*/ 3799 w 10000"/>
              <a:gd name="connsiteY111" fmla="*/ 9591 h 10000"/>
              <a:gd name="connsiteX112" fmla="*/ 3828 w 10000"/>
              <a:gd name="connsiteY112" fmla="*/ 9632 h 10000"/>
              <a:gd name="connsiteX113" fmla="*/ 3869 w 10000"/>
              <a:gd name="connsiteY113" fmla="*/ 9714 h 10000"/>
              <a:gd name="connsiteX114" fmla="*/ 3898 w 10000"/>
              <a:gd name="connsiteY114" fmla="*/ 9714 h 10000"/>
              <a:gd name="connsiteX115" fmla="*/ 3927 w 10000"/>
              <a:gd name="connsiteY115" fmla="*/ 9673 h 10000"/>
              <a:gd name="connsiteX116" fmla="*/ 3966 w 10000"/>
              <a:gd name="connsiteY116" fmla="*/ 9632 h 10000"/>
              <a:gd name="connsiteX117" fmla="*/ 3995 w 10000"/>
              <a:gd name="connsiteY117" fmla="*/ 9714 h 10000"/>
              <a:gd name="connsiteX118" fmla="*/ 4034 w 10000"/>
              <a:gd name="connsiteY118" fmla="*/ 9755 h 10000"/>
              <a:gd name="connsiteX119" fmla="*/ 4063 w 10000"/>
              <a:gd name="connsiteY119" fmla="*/ 9673 h 10000"/>
              <a:gd name="connsiteX120" fmla="*/ 4092 w 10000"/>
              <a:gd name="connsiteY120" fmla="*/ 9796 h 10000"/>
              <a:gd name="connsiteX121" fmla="*/ 4131 w 10000"/>
              <a:gd name="connsiteY121" fmla="*/ 9755 h 10000"/>
              <a:gd name="connsiteX122" fmla="*/ 4160 w 10000"/>
              <a:gd name="connsiteY122" fmla="*/ 9755 h 10000"/>
              <a:gd name="connsiteX123" fmla="*/ 4189 w 10000"/>
              <a:gd name="connsiteY123" fmla="*/ 9714 h 10000"/>
              <a:gd name="connsiteX124" fmla="*/ 4228 w 10000"/>
              <a:gd name="connsiteY124" fmla="*/ 9673 h 10000"/>
              <a:gd name="connsiteX125" fmla="*/ 4257 w 10000"/>
              <a:gd name="connsiteY125" fmla="*/ 9755 h 10000"/>
              <a:gd name="connsiteX126" fmla="*/ 4325 w 10000"/>
              <a:gd name="connsiteY126" fmla="*/ 9755 h 10000"/>
              <a:gd name="connsiteX127" fmla="*/ 4354 w 10000"/>
              <a:gd name="connsiteY127" fmla="*/ 9591 h 10000"/>
              <a:gd name="connsiteX128" fmla="*/ 4393 w 10000"/>
              <a:gd name="connsiteY128" fmla="*/ 9510 h 10000"/>
              <a:gd name="connsiteX129" fmla="*/ 4422 w 10000"/>
              <a:gd name="connsiteY129" fmla="*/ 9755 h 10000"/>
              <a:gd name="connsiteX130" fmla="*/ 4490 w 10000"/>
              <a:gd name="connsiteY130" fmla="*/ 9755 h 10000"/>
              <a:gd name="connsiteX131" fmla="*/ 4519 w 10000"/>
              <a:gd name="connsiteY131" fmla="*/ 3113 h 10000"/>
              <a:gd name="connsiteX132" fmla="*/ 4558 w 10000"/>
              <a:gd name="connsiteY132" fmla="*/ 0 h 10000"/>
              <a:gd name="connsiteX133" fmla="*/ 4587 w 10000"/>
              <a:gd name="connsiteY133" fmla="*/ 6478 h 10000"/>
              <a:gd name="connsiteX134" fmla="*/ 4626 w 10000"/>
              <a:gd name="connsiteY134" fmla="*/ 9755 h 10000"/>
              <a:gd name="connsiteX135" fmla="*/ 4655 w 10000"/>
              <a:gd name="connsiteY135" fmla="*/ 9714 h 10000"/>
              <a:gd name="connsiteX136" fmla="*/ 4694 w 10000"/>
              <a:gd name="connsiteY136" fmla="*/ 9796 h 10000"/>
              <a:gd name="connsiteX137" fmla="*/ 4723 w 10000"/>
              <a:gd name="connsiteY137" fmla="*/ 9387 h 10000"/>
              <a:gd name="connsiteX138" fmla="*/ 4762 w 10000"/>
              <a:gd name="connsiteY138" fmla="*/ 9305 h 10000"/>
              <a:gd name="connsiteX139" fmla="*/ 4791 w 10000"/>
              <a:gd name="connsiteY139" fmla="*/ 9837 h 10000"/>
              <a:gd name="connsiteX140" fmla="*/ 4820 w 10000"/>
              <a:gd name="connsiteY140" fmla="*/ 9755 h 10000"/>
              <a:gd name="connsiteX141" fmla="*/ 4859 w 10000"/>
              <a:gd name="connsiteY141" fmla="*/ 9837 h 10000"/>
              <a:gd name="connsiteX142" fmla="*/ 4956 w 10000"/>
              <a:gd name="connsiteY142" fmla="*/ 9837 h 10000"/>
              <a:gd name="connsiteX143" fmla="*/ 4985 w 10000"/>
              <a:gd name="connsiteY143" fmla="*/ 9796 h 10000"/>
              <a:gd name="connsiteX144" fmla="*/ 5024 w 10000"/>
              <a:gd name="connsiteY144" fmla="*/ 9837 h 10000"/>
              <a:gd name="connsiteX145" fmla="*/ 5053 w 10000"/>
              <a:gd name="connsiteY145" fmla="*/ 9837 h 10000"/>
              <a:gd name="connsiteX146" fmla="*/ 5083 w 10000"/>
              <a:gd name="connsiteY146" fmla="*/ 9918 h 10000"/>
              <a:gd name="connsiteX147" fmla="*/ 5121 w 10000"/>
              <a:gd name="connsiteY147" fmla="*/ 9837 h 10000"/>
              <a:gd name="connsiteX148" fmla="*/ 5150 w 10000"/>
              <a:gd name="connsiteY148" fmla="*/ 9796 h 10000"/>
              <a:gd name="connsiteX149" fmla="*/ 5189 w 10000"/>
              <a:gd name="connsiteY149" fmla="*/ 9837 h 10000"/>
              <a:gd name="connsiteX150" fmla="*/ 5218 w 10000"/>
              <a:gd name="connsiteY150" fmla="*/ 9796 h 10000"/>
              <a:gd name="connsiteX151" fmla="*/ 5248 w 10000"/>
              <a:gd name="connsiteY151" fmla="*/ 9877 h 10000"/>
              <a:gd name="connsiteX152" fmla="*/ 5286 w 10000"/>
              <a:gd name="connsiteY152" fmla="*/ 9755 h 10000"/>
              <a:gd name="connsiteX153" fmla="*/ 5316 w 10000"/>
              <a:gd name="connsiteY153" fmla="*/ 9714 h 10000"/>
              <a:gd name="connsiteX154" fmla="*/ 5354 w 10000"/>
              <a:gd name="connsiteY154" fmla="*/ 9877 h 10000"/>
              <a:gd name="connsiteX155" fmla="*/ 5383 w 10000"/>
              <a:gd name="connsiteY155" fmla="*/ 9877 h 10000"/>
              <a:gd name="connsiteX156" fmla="*/ 5413 w 10000"/>
              <a:gd name="connsiteY156" fmla="*/ 9837 h 10000"/>
              <a:gd name="connsiteX157" fmla="*/ 5451 w 10000"/>
              <a:gd name="connsiteY157" fmla="*/ 9796 h 10000"/>
              <a:gd name="connsiteX158" fmla="*/ 5481 w 10000"/>
              <a:gd name="connsiteY158" fmla="*/ 9837 h 10000"/>
              <a:gd name="connsiteX159" fmla="*/ 5519 w 10000"/>
              <a:gd name="connsiteY159" fmla="*/ 9837 h 10000"/>
              <a:gd name="connsiteX160" fmla="*/ 5549 w 10000"/>
              <a:gd name="connsiteY160" fmla="*/ 9796 h 10000"/>
              <a:gd name="connsiteX161" fmla="*/ 5578 w 10000"/>
              <a:gd name="connsiteY161" fmla="*/ 9877 h 10000"/>
              <a:gd name="connsiteX162" fmla="*/ 5618 w 10000"/>
              <a:gd name="connsiteY162" fmla="*/ 9837 h 10000"/>
              <a:gd name="connsiteX163" fmla="*/ 5638 w 10000"/>
              <a:gd name="connsiteY163" fmla="*/ 9918 h 10000"/>
              <a:gd name="connsiteX164" fmla="*/ 5667 w 10000"/>
              <a:gd name="connsiteY164" fmla="*/ 9918 h 10000"/>
              <a:gd name="connsiteX165" fmla="*/ 5706 w 10000"/>
              <a:gd name="connsiteY165" fmla="*/ 9877 h 10000"/>
              <a:gd name="connsiteX166" fmla="*/ 5735 w 10000"/>
              <a:gd name="connsiteY166" fmla="*/ 9918 h 10000"/>
              <a:gd name="connsiteX167" fmla="*/ 5764 w 10000"/>
              <a:gd name="connsiteY167" fmla="*/ 9877 h 10000"/>
              <a:gd name="connsiteX168" fmla="*/ 5803 w 10000"/>
              <a:gd name="connsiteY168" fmla="*/ 9796 h 10000"/>
              <a:gd name="connsiteX169" fmla="*/ 5832 w 10000"/>
              <a:gd name="connsiteY169" fmla="*/ 9837 h 10000"/>
              <a:gd name="connsiteX170" fmla="*/ 5871 w 10000"/>
              <a:gd name="connsiteY170" fmla="*/ 9877 h 10000"/>
              <a:gd name="connsiteX171" fmla="*/ 5900 w 10000"/>
              <a:gd name="connsiteY171" fmla="*/ 9837 h 10000"/>
              <a:gd name="connsiteX172" fmla="*/ 5929 w 10000"/>
              <a:gd name="connsiteY172" fmla="*/ 9714 h 10000"/>
              <a:gd name="connsiteX173" fmla="*/ 5968 w 10000"/>
              <a:gd name="connsiteY173" fmla="*/ 9918 h 10000"/>
              <a:gd name="connsiteX174" fmla="*/ 5997 w 10000"/>
              <a:gd name="connsiteY174" fmla="*/ 9796 h 10000"/>
              <a:gd name="connsiteX175" fmla="*/ 6036 w 10000"/>
              <a:gd name="connsiteY175" fmla="*/ 9837 h 10000"/>
              <a:gd name="connsiteX176" fmla="*/ 6065 w 10000"/>
              <a:gd name="connsiteY176" fmla="*/ 9959 h 10000"/>
              <a:gd name="connsiteX177" fmla="*/ 6094 w 10000"/>
              <a:gd name="connsiteY177" fmla="*/ 9837 h 10000"/>
              <a:gd name="connsiteX178" fmla="*/ 6133 w 10000"/>
              <a:gd name="connsiteY178" fmla="*/ 9469 h 10000"/>
              <a:gd name="connsiteX179" fmla="*/ 6162 w 10000"/>
              <a:gd name="connsiteY179" fmla="*/ 9837 h 10000"/>
              <a:gd name="connsiteX180" fmla="*/ 6201 w 10000"/>
              <a:gd name="connsiteY180" fmla="*/ 9837 h 10000"/>
              <a:gd name="connsiteX181" fmla="*/ 6230 w 10000"/>
              <a:gd name="connsiteY181" fmla="*/ 9877 h 10000"/>
              <a:gd name="connsiteX182" fmla="*/ 6259 w 10000"/>
              <a:gd name="connsiteY182" fmla="*/ 9837 h 10000"/>
              <a:gd name="connsiteX183" fmla="*/ 6298 w 10000"/>
              <a:gd name="connsiteY183" fmla="*/ 9918 h 10000"/>
              <a:gd name="connsiteX184" fmla="*/ 6327 w 10000"/>
              <a:gd name="connsiteY184" fmla="*/ 9877 h 10000"/>
              <a:gd name="connsiteX185" fmla="*/ 6366 w 10000"/>
              <a:gd name="connsiteY185" fmla="*/ 9918 h 10000"/>
              <a:gd name="connsiteX186" fmla="*/ 6395 w 10000"/>
              <a:gd name="connsiteY186" fmla="*/ 9918 h 10000"/>
              <a:gd name="connsiteX187" fmla="*/ 6424 w 10000"/>
              <a:gd name="connsiteY187" fmla="*/ 9837 h 10000"/>
              <a:gd name="connsiteX188" fmla="*/ 6463 w 10000"/>
              <a:gd name="connsiteY188" fmla="*/ 9877 h 10000"/>
              <a:gd name="connsiteX189" fmla="*/ 6492 w 10000"/>
              <a:gd name="connsiteY189" fmla="*/ 9796 h 10000"/>
              <a:gd name="connsiteX190" fmla="*/ 6521 w 10000"/>
              <a:gd name="connsiteY190" fmla="*/ 9223 h 10000"/>
              <a:gd name="connsiteX191" fmla="*/ 6560 w 10000"/>
              <a:gd name="connsiteY191" fmla="*/ 9755 h 10000"/>
              <a:gd name="connsiteX192" fmla="*/ 6589 w 10000"/>
              <a:gd name="connsiteY192" fmla="*/ 9918 h 10000"/>
              <a:gd name="connsiteX193" fmla="*/ 6628 w 10000"/>
              <a:gd name="connsiteY193" fmla="*/ 9796 h 10000"/>
              <a:gd name="connsiteX194" fmla="*/ 6657 w 10000"/>
              <a:gd name="connsiteY194" fmla="*/ 9918 h 10000"/>
              <a:gd name="connsiteX195" fmla="*/ 6686 w 10000"/>
              <a:gd name="connsiteY195" fmla="*/ 9796 h 10000"/>
              <a:gd name="connsiteX196" fmla="*/ 6725 w 10000"/>
              <a:gd name="connsiteY196" fmla="*/ 9877 h 10000"/>
              <a:gd name="connsiteX197" fmla="*/ 6754 w 10000"/>
              <a:gd name="connsiteY197" fmla="*/ 9877 h 10000"/>
              <a:gd name="connsiteX198" fmla="*/ 6793 w 10000"/>
              <a:gd name="connsiteY198" fmla="*/ 9346 h 10000"/>
              <a:gd name="connsiteX199" fmla="*/ 6822 w 10000"/>
              <a:gd name="connsiteY199" fmla="*/ 9387 h 10000"/>
              <a:gd name="connsiteX200" fmla="*/ 6851 w 10000"/>
              <a:gd name="connsiteY200" fmla="*/ 9918 h 10000"/>
              <a:gd name="connsiteX201" fmla="*/ 6890 w 10000"/>
              <a:gd name="connsiteY201" fmla="*/ 9877 h 10000"/>
              <a:gd name="connsiteX202" fmla="*/ 6958 w 10000"/>
              <a:gd name="connsiteY202" fmla="*/ 9877 h 10000"/>
              <a:gd name="connsiteX203" fmla="*/ 6987 w 10000"/>
              <a:gd name="connsiteY203" fmla="*/ 9387 h 10000"/>
              <a:gd name="connsiteX204" fmla="*/ 7016 w 10000"/>
              <a:gd name="connsiteY204" fmla="*/ 2990 h 10000"/>
              <a:gd name="connsiteX205" fmla="*/ 7055 w 10000"/>
              <a:gd name="connsiteY205" fmla="*/ 1308 h 10000"/>
              <a:gd name="connsiteX206" fmla="*/ 7084 w 10000"/>
              <a:gd name="connsiteY206" fmla="*/ 7255 h 10000"/>
              <a:gd name="connsiteX207" fmla="*/ 7123 w 10000"/>
              <a:gd name="connsiteY207" fmla="*/ 9877 h 10000"/>
              <a:gd name="connsiteX208" fmla="*/ 7152 w 10000"/>
              <a:gd name="connsiteY208" fmla="*/ 9837 h 10000"/>
              <a:gd name="connsiteX209" fmla="*/ 7181 w 10000"/>
              <a:gd name="connsiteY209" fmla="*/ 9837 h 10000"/>
              <a:gd name="connsiteX210" fmla="*/ 7220 w 10000"/>
              <a:gd name="connsiteY210" fmla="*/ 9918 h 10000"/>
              <a:gd name="connsiteX211" fmla="*/ 7249 w 10000"/>
              <a:gd name="connsiteY211" fmla="*/ 9877 h 10000"/>
              <a:gd name="connsiteX212" fmla="*/ 7288 w 10000"/>
              <a:gd name="connsiteY212" fmla="*/ 9877 h 10000"/>
              <a:gd name="connsiteX213" fmla="*/ 7317 w 10000"/>
              <a:gd name="connsiteY213" fmla="*/ 9796 h 10000"/>
              <a:gd name="connsiteX214" fmla="*/ 7346 w 10000"/>
              <a:gd name="connsiteY214" fmla="*/ 9877 h 10000"/>
              <a:gd name="connsiteX215" fmla="*/ 7387 w 10000"/>
              <a:gd name="connsiteY215" fmla="*/ 9877 h 10000"/>
              <a:gd name="connsiteX216" fmla="*/ 7416 w 10000"/>
              <a:gd name="connsiteY216" fmla="*/ 9918 h 10000"/>
              <a:gd name="connsiteX217" fmla="*/ 7455 w 10000"/>
              <a:gd name="connsiteY217" fmla="*/ 9877 h 10000"/>
              <a:gd name="connsiteX218" fmla="*/ 7484 w 10000"/>
              <a:gd name="connsiteY218" fmla="*/ 9714 h 10000"/>
              <a:gd name="connsiteX219" fmla="*/ 7513 w 10000"/>
              <a:gd name="connsiteY219" fmla="*/ 8651 h 10000"/>
              <a:gd name="connsiteX220" fmla="*/ 7552 w 10000"/>
              <a:gd name="connsiteY220" fmla="*/ 9346 h 10000"/>
              <a:gd name="connsiteX221" fmla="*/ 7581 w 10000"/>
              <a:gd name="connsiteY221" fmla="*/ 9877 h 10000"/>
              <a:gd name="connsiteX222" fmla="*/ 7610 w 10000"/>
              <a:gd name="connsiteY222" fmla="*/ 9796 h 10000"/>
              <a:gd name="connsiteX223" fmla="*/ 7649 w 10000"/>
              <a:gd name="connsiteY223" fmla="*/ 9837 h 10000"/>
              <a:gd name="connsiteX224" fmla="*/ 7678 w 10000"/>
              <a:gd name="connsiteY224" fmla="*/ 9918 h 10000"/>
              <a:gd name="connsiteX225" fmla="*/ 7717 w 10000"/>
              <a:gd name="connsiteY225" fmla="*/ 9346 h 10000"/>
              <a:gd name="connsiteX226" fmla="*/ 7746 w 10000"/>
              <a:gd name="connsiteY226" fmla="*/ 5327 h 10000"/>
              <a:gd name="connsiteX227" fmla="*/ 7775 w 10000"/>
              <a:gd name="connsiteY227" fmla="*/ 6063 h 10000"/>
              <a:gd name="connsiteX228" fmla="*/ 7814 w 10000"/>
              <a:gd name="connsiteY228" fmla="*/ 9305 h 10000"/>
              <a:gd name="connsiteX229" fmla="*/ 7843 w 10000"/>
              <a:gd name="connsiteY229" fmla="*/ 9959 h 10000"/>
              <a:gd name="connsiteX230" fmla="*/ 7882 w 10000"/>
              <a:gd name="connsiteY230" fmla="*/ 9918 h 10000"/>
              <a:gd name="connsiteX231" fmla="*/ 7911 w 10000"/>
              <a:gd name="connsiteY231" fmla="*/ 9837 h 10000"/>
              <a:gd name="connsiteX232" fmla="*/ 7940 w 10000"/>
              <a:gd name="connsiteY232" fmla="*/ 9918 h 10000"/>
              <a:gd name="connsiteX233" fmla="*/ 7979 w 10000"/>
              <a:gd name="connsiteY233" fmla="*/ 9877 h 10000"/>
              <a:gd name="connsiteX234" fmla="*/ 8008 w 10000"/>
              <a:gd name="connsiteY234" fmla="*/ 9755 h 10000"/>
              <a:gd name="connsiteX235" fmla="*/ 8047 w 10000"/>
              <a:gd name="connsiteY235" fmla="*/ 9918 h 10000"/>
              <a:gd name="connsiteX236" fmla="*/ 8076 w 10000"/>
              <a:gd name="connsiteY236" fmla="*/ 9877 h 10000"/>
              <a:gd name="connsiteX237" fmla="*/ 8105 w 10000"/>
              <a:gd name="connsiteY237" fmla="*/ 9469 h 10000"/>
              <a:gd name="connsiteX238" fmla="*/ 8144 w 10000"/>
              <a:gd name="connsiteY238" fmla="*/ 9877 h 10000"/>
              <a:gd name="connsiteX239" fmla="*/ 8173 w 10000"/>
              <a:gd name="connsiteY239" fmla="*/ 9959 h 10000"/>
              <a:gd name="connsiteX240" fmla="*/ 8212 w 10000"/>
              <a:gd name="connsiteY240" fmla="*/ 9959 h 10000"/>
              <a:gd name="connsiteX241" fmla="*/ 8241 w 10000"/>
              <a:gd name="connsiteY241" fmla="*/ 9837 h 10000"/>
              <a:gd name="connsiteX242" fmla="*/ 8270 w 10000"/>
              <a:gd name="connsiteY242" fmla="*/ 9959 h 10000"/>
              <a:gd name="connsiteX243" fmla="*/ 8309 w 10000"/>
              <a:gd name="connsiteY243" fmla="*/ 9959 h 10000"/>
              <a:gd name="connsiteX244" fmla="*/ 8338 w 10000"/>
              <a:gd name="connsiteY244" fmla="*/ 9877 h 10000"/>
              <a:gd name="connsiteX245" fmla="*/ 8435 w 10000"/>
              <a:gd name="connsiteY245" fmla="*/ 9877 h 10000"/>
              <a:gd name="connsiteX246" fmla="*/ 8474 w 10000"/>
              <a:gd name="connsiteY246" fmla="*/ 9673 h 10000"/>
              <a:gd name="connsiteX247" fmla="*/ 8503 w 10000"/>
              <a:gd name="connsiteY247" fmla="*/ 9918 h 10000"/>
              <a:gd name="connsiteX248" fmla="*/ 8542 w 10000"/>
              <a:gd name="connsiteY248" fmla="*/ 9877 h 10000"/>
              <a:gd name="connsiteX249" fmla="*/ 8571 w 10000"/>
              <a:gd name="connsiteY249" fmla="*/ 9877 h 10000"/>
              <a:gd name="connsiteX250" fmla="*/ 8600 w 10000"/>
              <a:gd name="connsiteY250" fmla="*/ 9959 h 10000"/>
              <a:gd name="connsiteX251" fmla="*/ 8639 w 10000"/>
              <a:gd name="connsiteY251" fmla="*/ 9959 h 10000"/>
              <a:gd name="connsiteX252" fmla="*/ 8668 w 10000"/>
              <a:gd name="connsiteY252" fmla="*/ 9918 h 10000"/>
              <a:gd name="connsiteX253" fmla="*/ 8697 w 10000"/>
              <a:gd name="connsiteY253" fmla="*/ 9877 h 10000"/>
              <a:gd name="connsiteX254" fmla="*/ 8736 w 10000"/>
              <a:gd name="connsiteY254" fmla="*/ 9877 h 10000"/>
              <a:gd name="connsiteX255" fmla="*/ 8765 w 10000"/>
              <a:gd name="connsiteY255" fmla="*/ 9510 h 10000"/>
              <a:gd name="connsiteX256" fmla="*/ 8804 w 10000"/>
              <a:gd name="connsiteY256" fmla="*/ 8733 h 10000"/>
              <a:gd name="connsiteX257" fmla="*/ 8833 w 10000"/>
              <a:gd name="connsiteY257" fmla="*/ 9305 h 10000"/>
              <a:gd name="connsiteX258" fmla="*/ 8862 w 10000"/>
              <a:gd name="connsiteY258" fmla="*/ 9469 h 10000"/>
              <a:gd name="connsiteX259" fmla="*/ 8901 w 10000"/>
              <a:gd name="connsiteY259" fmla="*/ 9918 h 10000"/>
              <a:gd name="connsiteX260" fmla="*/ 8930 w 10000"/>
              <a:gd name="connsiteY260" fmla="*/ 9918 h 10000"/>
              <a:gd name="connsiteX261" fmla="*/ 8969 w 10000"/>
              <a:gd name="connsiteY261" fmla="*/ 9837 h 10000"/>
              <a:gd name="connsiteX262" fmla="*/ 8998 w 10000"/>
              <a:gd name="connsiteY262" fmla="*/ 8529 h 10000"/>
              <a:gd name="connsiteX263" fmla="*/ 9037 w 10000"/>
              <a:gd name="connsiteY263" fmla="*/ 9101 h 10000"/>
              <a:gd name="connsiteX264" fmla="*/ 9066 w 10000"/>
              <a:gd name="connsiteY264" fmla="*/ 10000 h 10000"/>
              <a:gd name="connsiteX265" fmla="*/ 9136 w 10000"/>
              <a:gd name="connsiteY265" fmla="*/ 10000 h 10000"/>
              <a:gd name="connsiteX266" fmla="*/ 9165 w 10000"/>
              <a:gd name="connsiteY266" fmla="*/ 9918 h 10000"/>
              <a:gd name="connsiteX267" fmla="*/ 9194 w 10000"/>
              <a:gd name="connsiteY267" fmla="*/ 9918 h 10000"/>
              <a:gd name="connsiteX268" fmla="*/ 9223 w 10000"/>
              <a:gd name="connsiteY268" fmla="*/ 10000 h 10000"/>
              <a:gd name="connsiteX269" fmla="*/ 9262 w 10000"/>
              <a:gd name="connsiteY269" fmla="*/ 9918 h 10000"/>
              <a:gd name="connsiteX270" fmla="*/ 9301 w 10000"/>
              <a:gd name="connsiteY270" fmla="*/ 9877 h 10000"/>
              <a:gd name="connsiteX271" fmla="*/ 9330 w 10000"/>
              <a:gd name="connsiteY271" fmla="*/ 9959 h 10000"/>
              <a:gd name="connsiteX272" fmla="*/ 9359 w 10000"/>
              <a:gd name="connsiteY272" fmla="*/ 9877 h 10000"/>
              <a:gd name="connsiteX273" fmla="*/ 9398 w 10000"/>
              <a:gd name="connsiteY273" fmla="*/ 9877 h 10000"/>
              <a:gd name="connsiteX274" fmla="*/ 9427 w 10000"/>
              <a:gd name="connsiteY274" fmla="*/ 9918 h 10000"/>
              <a:gd name="connsiteX275" fmla="*/ 9466 w 10000"/>
              <a:gd name="connsiteY275" fmla="*/ 9918 h 10000"/>
              <a:gd name="connsiteX276" fmla="*/ 9495 w 10000"/>
              <a:gd name="connsiteY276" fmla="*/ 9959 h 10000"/>
              <a:gd name="connsiteX277" fmla="*/ 9524 w 10000"/>
              <a:gd name="connsiteY277" fmla="*/ 9877 h 10000"/>
              <a:gd name="connsiteX278" fmla="*/ 9563 w 10000"/>
              <a:gd name="connsiteY278" fmla="*/ 8317 h 10000"/>
              <a:gd name="connsiteX279" fmla="*/ 9592 w 10000"/>
              <a:gd name="connsiteY279" fmla="*/ 7786 h 10000"/>
              <a:gd name="connsiteX280" fmla="*/ 9631 w 10000"/>
              <a:gd name="connsiteY280" fmla="*/ 9223 h 10000"/>
              <a:gd name="connsiteX281" fmla="*/ 9660 w 10000"/>
              <a:gd name="connsiteY281" fmla="*/ 7663 h 10000"/>
              <a:gd name="connsiteX282" fmla="*/ 9699 w 10000"/>
              <a:gd name="connsiteY282" fmla="*/ 9101 h 10000"/>
              <a:gd name="connsiteX283" fmla="*/ 9728 w 10000"/>
              <a:gd name="connsiteY283" fmla="*/ 9918 h 10000"/>
              <a:gd name="connsiteX284" fmla="*/ 9767 w 10000"/>
              <a:gd name="connsiteY284" fmla="*/ 9959 h 10000"/>
              <a:gd name="connsiteX285" fmla="*/ 9825 w 10000"/>
              <a:gd name="connsiteY285" fmla="*/ 9959 h 10000"/>
              <a:gd name="connsiteX286" fmla="*/ 9845 w 10000"/>
              <a:gd name="connsiteY286" fmla="*/ 9918 h 10000"/>
              <a:gd name="connsiteX287" fmla="*/ 9883 w 10000"/>
              <a:gd name="connsiteY287" fmla="*/ 9142 h 10000"/>
              <a:gd name="connsiteX288" fmla="*/ 9922 w 10000"/>
              <a:gd name="connsiteY288" fmla="*/ 9591 h 10000"/>
              <a:gd name="connsiteX289" fmla="*/ 9951 w 10000"/>
              <a:gd name="connsiteY289" fmla="*/ 9796 h 10000"/>
              <a:gd name="connsiteX290" fmla="*/ 9981 w 10000"/>
              <a:gd name="connsiteY290" fmla="*/ 8896 h 10000"/>
              <a:gd name="connsiteX291" fmla="*/ 10000 w 10000"/>
              <a:gd name="connsiteY291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16 w 10000"/>
              <a:gd name="connsiteY44" fmla="*/ 7990 h 10000"/>
              <a:gd name="connsiteX45" fmla="*/ 1555 w 10000"/>
              <a:gd name="connsiteY45" fmla="*/ 7541 h 10000"/>
              <a:gd name="connsiteX46" fmla="*/ 1594 w 10000"/>
              <a:gd name="connsiteY46" fmla="*/ 6928 h 10000"/>
              <a:gd name="connsiteX47" fmla="*/ 1623 w 10000"/>
              <a:gd name="connsiteY47" fmla="*/ 1839 h 10000"/>
              <a:gd name="connsiteX48" fmla="*/ 1662 w 10000"/>
              <a:gd name="connsiteY48" fmla="*/ 5695 h 10000"/>
              <a:gd name="connsiteX49" fmla="*/ 1691 w 10000"/>
              <a:gd name="connsiteY49" fmla="*/ 9591 h 10000"/>
              <a:gd name="connsiteX50" fmla="*/ 1720 w 10000"/>
              <a:gd name="connsiteY50" fmla="*/ 9510 h 10000"/>
              <a:gd name="connsiteX51" fmla="*/ 1759 w 10000"/>
              <a:gd name="connsiteY51" fmla="*/ 9550 h 10000"/>
              <a:gd name="connsiteX52" fmla="*/ 1788 w 10000"/>
              <a:gd name="connsiteY52" fmla="*/ 9510 h 10000"/>
              <a:gd name="connsiteX53" fmla="*/ 1817 w 10000"/>
              <a:gd name="connsiteY53" fmla="*/ 9591 h 10000"/>
              <a:gd name="connsiteX54" fmla="*/ 1856 w 10000"/>
              <a:gd name="connsiteY54" fmla="*/ 9673 h 10000"/>
              <a:gd name="connsiteX55" fmla="*/ 1885 w 10000"/>
              <a:gd name="connsiteY55" fmla="*/ 9632 h 10000"/>
              <a:gd name="connsiteX56" fmla="*/ 1924 w 10000"/>
              <a:gd name="connsiteY56" fmla="*/ 9632 h 10000"/>
              <a:gd name="connsiteX57" fmla="*/ 1953 w 10000"/>
              <a:gd name="connsiteY57" fmla="*/ 9673 h 10000"/>
              <a:gd name="connsiteX58" fmla="*/ 1982 w 10000"/>
              <a:gd name="connsiteY58" fmla="*/ 9632 h 10000"/>
              <a:gd name="connsiteX59" fmla="*/ 2021 w 10000"/>
              <a:gd name="connsiteY59" fmla="*/ 9591 h 10000"/>
              <a:gd name="connsiteX60" fmla="*/ 2050 w 10000"/>
              <a:gd name="connsiteY60" fmla="*/ 9591 h 10000"/>
              <a:gd name="connsiteX61" fmla="*/ 2089 w 10000"/>
              <a:gd name="connsiteY61" fmla="*/ 9101 h 10000"/>
              <a:gd name="connsiteX62" fmla="*/ 2120 w 10000"/>
              <a:gd name="connsiteY62" fmla="*/ 9510 h 10000"/>
              <a:gd name="connsiteX63" fmla="*/ 2149 w 10000"/>
              <a:gd name="connsiteY63" fmla="*/ 9591 h 10000"/>
              <a:gd name="connsiteX64" fmla="*/ 2188 w 10000"/>
              <a:gd name="connsiteY64" fmla="*/ 9510 h 10000"/>
              <a:gd name="connsiteX65" fmla="*/ 2217 w 10000"/>
              <a:gd name="connsiteY65" fmla="*/ 9632 h 10000"/>
              <a:gd name="connsiteX66" fmla="*/ 2256 w 10000"/>
              <a:gd name="connsiteY66" fmla="*/ 9591 h 10000"/>
              <a:gd name="connsiteX67" fmla="*/ 2285 w 10000"/>
              <a:gd name="connsiteY67" fmla="*/ 9550 h 10000"/>
              <a:gd name="connsiteX68" fmla="*/ 2314 w 10000"/>
              <a:gd name="connsiteY68" fmla="*/ 9510 h 10000"/>
              <a:gd name="connsiteX69" fmla="*/ 2353 w 10000"/>
              <a:gd name="connsiteY69" fmla="*/ 9510 h 10000"/>
              <a:gd name="connsiteX70" fmla="*/ 2382 w 10000"/>
              <a:gd name="connsiteY70" fmla="*/ 9714 h 10000"/>
              <a:gd name="connsiteX71" fmla="*/ 2421 w 10000"/>
              <a:gd name="connsiteY71" fmla="*/ 9632 h 10000"/>
              <a:gd name="connsiteX72" fmla="*/ 2450 w 10000"/>
              <a:gd name="connsiteY72" fmla="*/ 9550 h 10000"/>
              <a:gd name="connsiteX73" fmla="*/ 2479 w 10000"/>
              <a:gd name="connsiteY73" fmla="*/ 9591 h 10000"/>
              <a:gd name="connsiteX74" fmla="*/ 2518 w 10000"/>
              <a:gd name="connsiteY74" fmla="*/ 9632 h 10000"/>
              <a:gd name="connsiteX75" fmla="*/ 2547 w 10000"/>
              <a:gd name="connsiteY75" fmla="*/ 9591 h 10000"/>
              <a:gd name="connsiteX76" fmla="*/ 2576 w 10000"/>
              <a:gd name="connsiteY76" fmla="*/ 9591 h 10000"/>
              <a:gd name="connsiteX77" fmla="*/ 2615 w 10000"/>
              <a:gd name="connsiteY77" fmla="*/ 9673 h 10000"/>
              <a:gd name="connsiteX78" fmla="*/ 2644 w 10000"/>
              <a:gd name="connsiteY78" fmla="*/ 9591 h 10000"/>
              <a:gd name="connsiteX79" fmla="*/ 2683 w 10000"/>
              <a:gd name="connsiteY79" fmla="*/ 9550 h 10000"/>
              <a:gd name="connsiteX80" fmla="*/ 2712 w 10000"/>
              <a:gd name="connsiteY80" fmla="*/ 8569 h 10000"/>
              <a:gd name="connsiteX81" fmla="*/ 2741 w 10000"/>
              <a:gd name="connsiteY81" fmla="*/ 8692 h 10000"/>
              <a:gd name="connsiteX82" fmla="*/ 2780 w 10000"/>
              <a:gd name="connsiteY82" fmla="*/ 7704 h 10000"/>
              <a:gd name="connsiteX83" fmla="*/ 2809 w 10000"/>
              <a:gd name="connsiteY83" fmla="*/ 9632 h 10000"/>
              <a:gd name="connsiteX84" fmla="*/ 2838 w 10000"/>
              <a:gd name="connsiteY84" fmla="*/ 9673 h 10000"/>
              <a:gd name="connsiteX85" fmla="*/ 2877 w 10000"/>
              <a:gd name="connsiteY85" fmla="*/ 9632 h 10000"/>
              <a:gd name="connsiteX86" fmla="*/ 2906 w 10000"/>
              <a:gd name="connsiteY86" fmla="*/ 9632 h 10000"/>
              <a:gd name="connsiteX87" fmla="*/ 2945 w 10000"/>
              <a:gd name="connsiteY87" fmla="*/ 9714 h 10000"/>
              <a:gd name="connsiteX88" fmla="*/ 2974 w 10000"/>
              <a:gd name="connsiteY88" fmla="*/ 9591 h 10000"/>
              <a:gd name="connsiteX89" fmla="*/ 3003 w 10000"/>
              <a:gd name="connsiteY89" fmla="*/ 9632 h 10000"/>
              <a:gd name="connsiteX90" fmla="*/ 3042 w 10000"/>
              <a:gd name="connsiteY90" fmla="*/ 9550 h 10000"/>
              <a:gd name="connsiteX91" fmla="*/ 3071 w 10000"/>
              <a:gd name="connsiteY91" fmla="*/ 9714 h 10000"/>
              <a:gd name="connsiteX92" fmla="*/ 3100 w 10000"/>
              <a:gd name="connsiteY92" fmla="*/ 9632 h 10000"/>
              <a:gd name="connsiteX93" fmla="*/ 3139 w 10000"/>
              <a:gd name="connsiteY93" fmla="*/ 9510 h 10000"/>
              <a:gd name="connsiteX94" fmla="*/ 3168 w 10000"/>
              <a:gd name="connsiteY94" fmla="*/ 9632 h 10000"/>
              <a:gd name="connsiteX95" fmla="*/ 3265 w 10000"/>
              <a:gd name="connsiteY95" fmla="*/ 9550 h 10000"/>
              <a:gd name="connsiteX96" fmla="*/ 3304 w 10000"/>
              <a:gd name="connsiteY96" fmla="*/ 9591 h 10000"/>
              <a:gd name="connsiteX97" fmla="*/ 3333 w 10000"/>
              <a:gd name="connsiteY97" fmla="*/ 9714 h 10000"/>
              <a:gd name="connsiteX98" fmla="*/ 3372 w 10000"/>
              <a:gd name="connsiteY98" fmla="*/ 9673 h 10000"/>
              <a:gd name="connsiteX99" fmla="*/ 3401 w 10000"/>
              <a:gd name="connsiteY99" fmla="*/ 9550 h 10000"/>
              <a:gd name="connsiteX100" fmla="*/ 3430 w 10000"/>
              <a:gd name="connsiteY100" fmla="*/ 9428 h 10000"/>
              <a:gd name="connsiteX101" fmla="*/ 3469 w 10000"/>
              <a:gd name="connsiteY101" fmla="*/ 9714 h 10000"/>
              <a:gd name="connsiteX102" fmla="*/ 3498 w 10000"/>
              <a:gd name="connsiteY102" fmla="*/ 9183 h 10000"/>
              <a:gd name="connsiteX103" fmla="*/ 3528 w 10000"/>
              <a:gd name="connsiteY103" fmla="*/ 327 h 10000"/>
              <a:gd name="connsiteX104" fmla="*/ 3566 w 10000"/>
              <a:gd name="connsiteY104" fmla="*/ 3481 h 10000"/>
              <a:gd name="connsiteX105" fmla="*/ 3595 w 10000"/>
              <a:gd name="connsiteY105" fmla="*/ 9305 h 10000"/>
              <a:gd name="connsiteX106" fmla="*/ 3634 w 10000"/>
              <a:gd name="connsiteY106" fmla="*/ 9673 h 10000"/>
              <a:gd name="connsiteX107" fmla="*/ 3663 w 10000"/>
              <a:gd name="connsiteY107" fmla="*/ 9591 h 10000"/>
              <a:gd name="connsiteX108" fmla="*/ 3702 w 10000"/>
              <a:gd name="connsiteY108" fmla="*/ 9796 h 10000"/>
              <a:gd name="connsiteX109" fmla="*/ 3731 w 10000"/>
              <a:gd name="connsiteY109" fmla="*/ 9714 h 10000"/>
              <a:gd name="connsiteX110" fmla="*/ 3761 w 10000"/>
              <a:gd name="connsiteY110" fmla="*/ 9673 h 10000"/>
              <a:gd name="connsiteX111" fmla="*/ 3799 w 10000"/>
              <a:gd name="connsiteY111" fmla="*/ 9591 h 10000"/>
              <a:gd name="connsiteX112" fmla="*/ 3828 w 10000"/>
              <a:gd name="connsiteY112" fmla="*/ 9632 h 10000"/>
              <a:gd name="connsiteX113" fmla="*/ 3869 w 10000"/>
              <a:gd name="connsiteY113" fmla="*/ 9714 h 10000"/>
              <a:gd name="connsiteX114" fmla="*/ 3898 w 10000"/>
              <a:gd name="connsiteY114" fmla="*/ 9714 h 10000"/>
              <a:gd name="connsiteX115" fmla="*/ 3927 w 10000"/>
              <a:gd name="connsiteY115" fmla="*/ 9673 h 10000"/>
              <a:gd name="connsiteX116" fmla="*/ 3966 w 10000"/>
              <a:gd name="connsiteY116" fmla="*/ 9632 h 10000"/>
              <a:gd name="connsiteX117" fmla="*/ 3995 w 10000"/>
              <a:gd name="connsiteY117" fmla="*/ 9714 h 10000"/>
              <a:gd name="connsiteX118" fmla="*/ 4034 w 10000"/>
              <a:gd name="connsiteY118" fmla="*/ 9755 h 10000"/>
              <a:gd name="connsiteX119" fmla="*/ 4063 w 10000"/>
              <a:gd name="connsiteY119" fmla="*/ 9673 h 10000"/>
              <a:gd name="connsiteX120" fmla="*/ 4092 w 10000"/>
              <a:gd name="connsiteY120" fmla="*/ 9796 h 10000"/>
              <a:gd name="connsiteX121" fmla="*/ 4131 w 10000"/>
              <a:gd name="connsiteY121" fmla="*/ 9755 h 10000"/>
              <a:gd name="connsiteX122" fmla="*/ 4160 w 10000"/>
              <a:gd name="connsiteY122" fmla="*/ 9755 h 10000"/>
              <a:gd name="connsiteX123" fmla="*/ 4189 w 10000"/>
              <a:gd name="connsiteY123" fmla="*/ 9714 h 10000"/>
              <a:gd name="connsiteX124" fmla="*/ 4228 w 10000"/>
              <a:gd name="connsiteY124" fmla="*/ 9673 h 10000"/>
              <a:gd name="connsiteX125" fmla="*/ 4257 w 10000"/>
              <a:gd name="connsiteY125" fmla="*/ 9755 h 10000"/>
              <a:gd name="connsiteX126" fmla="*/ 4325 w 10000"/>
              <a:gd name="connsiteY126" fmla="*/ 9755 h 10000"/>
              <a:gd name="connsiteX127" fmla="*/ 4354 w 10000"/>
              <a:gd name="connsiteY127" fmla="*/ 9591 h 10000"/>
              <a:gd name="connsiteX128" fmla="*/ 4422 w 10000"/>
              <a:gd name="connsiteY128" fmla="*/ 9755 h 10000"/>
              <a:gd name="connsiteX129" fmla="*/ 4490 w 10000"/>
              <a:gd name="connsiteY129" fmla="*/ 9755 h 10000"/>
              <a:gd name="connsiteX130" fmla="*/ 4519 w 10000"/>
              <a:gd name="connsiteY130" fmla="*/ 3113 h 10000"/>
              <a:gd name="connsiteX131" fmla="*/ 4558 w 10000"/>
              <a:gd name="connsiteY131" fmla="*/ 0 h 10000"/>
              <a:gd name="connsiteX132" fmla="*/ 4587 w 10000"/>
              <a:gd name="connsiteY132" fmla="*/ 6478 h 10000"/>
              <a:gd name="connsiteX133" fmla="*/ 4626 w 10000"/>
              <a:gd name="connsiteY133" fmla="*/ 9755 h 10000"/>
              <a:gd name="connsiteX134" fmla="*/ 4655 w 10000"/>
              <a:gd name="connsiteY134" fmla="*/ 9714 h 10000"/>
              <a:gd name="connsiteX135" fmla="*/ 4694 w 10000"/>
              <a:gd name="connsiteY135" fmla="*/ 9796 h 10000"/>
              <a:gd name="connsiteX136" fmla="*/ 4723 w 10000"/>
              <a:gd name="connsiteY136" fmla="*/ 9387 h 10000"/>
              <a:gd name="connsiteX137" fmla="*/ 4762 w 10000"/>
              <a:gd name="connsiteY137" fmla="*/ 9305 h 10000"/>
              <a:gd name="connsiteX138" fmla="*/ 4791 w 10000"/>
              <a:gd name="connsiteY138" fmla="*/ 9837 h 10000"/>
              <a:gd name="connsiteX139" fmla="*/ 4820 w 10000"/>
              <a:gd name="connsiteY139" fmla="*/ 9755 h 10000"/>
              <a:gd name="connsiteX140" fmla="*/ 4859 w 10000"/>
              <a:gd name="connsiteY140" fmla="*/ 9837 h 10000"/>
              <a:gd name="connsiteX141" fmla="*/ 4956 w 10000"/>
              <a:gd name="connsiteY141" fmla="*/ 9837 h 10000"/>
              <a:gd name="connsiteX142" fmla="*/ 4985 w 10000"/>
              <a:gd name="connsiteY142" fmla="*/ 9796 h 10000"/>
              <a:gd name="connsiteX143" fmla="*/ 5024 w 10000"/>
              <a:gd name="connsiteY143" fmla="*/ 9837 h 10000"/>
              <a:gd name="connsiteX144" fmla="*/ 5053 w 10000"/>
              <a:gd name="connsiteY144" fmla="*/ 9837 h 10000"/>
              <a:gd name="connsiteX145" fmla="*/ 5083 w 10000"/>
              <a:gd name="connsiteY145" fmla="*/ 9918 h 10000"/>
              <a:gd name="connsiteX146" fmla="*/ 5121 w 10000"/>
              <a:gd name="connsiteY146" fmla="*/ 9837 h 10000"/>
              <a:gd name="connsiteX147" fmla="*/ 5150 w 10000"/>
              <a:gd name="connsiteY147" fmla="*/ 9796 h 10000"/>
              <a:gd name="connsiteX148" fmla="*/ 5189 w 10000"/>
              <a:gd name="connsiteY148" fmla="*/ 9837 h 10000"/>
              <a:gd name="connsiteX149" fmla="*/ 5218 w 10000"/>
              <a:gd name="connsiteY149" fmla="*/ 9796 h 10000"/>
              <a:gd name="connsiteX150" fmla="*/ 5248 w 10000"/>
              <a:gd name="connsiteY150" fmla="*/ 9877 h 10000"/>
              <a:gd name="connsiteX151" fmla="*/ 5286 w 10000"/>
              <a:gd name="connsiteY151" fmla="*/ 9755 h 10000"/>
              <a:gd name="connsiteX152" fmla="*/ 5316 w 10000"/>
              <a:gd name="connsiteY152" fmla="*/ 9714 h 10000"/>
              <a:gd name="connsiteX153" fmla="*/ 5354 w 10000"/>
              <a:gd name="connsiteY153" fmla="*/ 9877 h 10000"/>
              <a:gd name="connsiteX154" fmla="*/ 5383 w 10000"/>
              <a:gd name="connsiteY154" fmla="*/ 9877 h 10000"/>
              <a:gd name="connsiteX155" fmla="*/ 5413 w 10000"/>
              <a:gd name="connsiteY155" fmla="*/ 9837 h 10000"/>
              <a:gd name="connsiteX156" fmla="*/ 5451 w 10000"/>
              <a:gd name="connsiteY156" fmla="*/ 9796 h 10000"/>
              <a:gd name="connsiteX157" fmla="*/ 5481 w 10000"/>
              <a:gd name="connsiteY157" fmla="*/ 9837 h 10000"/>
              <a:gd name="connsiteX158" fmla="*/ 5519 w 10000"/>
              <a:gd name="connsiteY158" fmla="*/ 9837 h 10000"/>
              <a:gd name="connsiteX159" fmla="*/ 5549 w 10000"/>
              <a:gd name="connsiteY159" fmla="*/ 9796 h 10000"/>
              <a:gd name="connsiteX160" fmla="*/ 5578 w 10000"/>
              <a:gd name="connsiteY160" fmla="*/ 9877 h 10000"/>
              <a:gd name="connsiteX161" fmla="*/ 5618 w 10000"/>
              <a:gd name="connsiteY161" fmla="*/ 9837 h 10000"/>
              <a:gd name="connsiteX162" fmla="*/ 5638 w 10000"/>
              <a:gd name="connsiteY162" fmla="*/ 9918 h 10000"/>
              <a:gd name="connsiteX163" fmla="*/ 5667 w 10000"/>
              <a:gd name="connsiteY163" fmla="*/ 9918 h 10000"/>
              <a:gd name="connsiteX164" fmla="*/ 5706 w 10000"/>
              <a:gd name="connsiteY164" fmla="*/ 9877 h 10000"/>
              <a:gd name="connsiteX165" fmla="*/ 5735 w 10000"/>
              <a:gd name="connsiteY165" fmla="*/ 9918 h 10000"/>
              <a:gd name="connsiteX166" fmla="*/ 5764 w 10000"/>
              <a:gd name="connsiteY166" fmla="*/ 9877 h 10000"/>
              <a:gd name="connsiteX167" fmla="*/ 5803 w 10000"/>
              <a:gd name="connsiteY167" fmla="*/ 9796 h 10000"/>
              <a:gd name="connsiteX168" fmla="*/ 5832 w 10000"/>
              <a:gd name="connsiteY168" fmla="*/ 9837 h 10000"/>
              <a:gd name="connsiteX169" fmla="*/ 5871 w 10000"/>
              <a:gd name="connsiteY169" fmla="*/ 9877 h 10000"/>
              <a:gd name="connsiteX170" fmla="*/ 5900 w 10000"/>
              <a:gd name="connsiteY170" fmla="*/ 9837 h 10000"/>
              <a:gd name="connsiteX171" fmla="*/ 5929 w 10000"/>
              <a:gd name="connsiteY171" fmla="*/ 9714 h 10000"/>
              <a:gd name="connsiteX172" fmla="*/ 5968 w 10000"/>
              <a:gd name="connsiteY172" fmla="*/ 9918 h 10000"/>
              <a:gd name="connsiteX173" fmla="*/ 5997 w 10000"/>
              <a:gd name="connsiteY173" fmla="*/ 9796 h 10000"/>
              <a:gd name="connsiteX174" fmla="*/ 6036 w 10000"/>
              <a:gd name="connsiteY174" fmla="*/ 9837 h 10000"/>
              <a:gd name="connsiteX175" fmla="*/ 6065 w 10000"/>
              <a:gd name="connsiteY175" fmla="*/ 9959 h 10000"/>
              <a:gd name="connsiteX176" fmla="*/ 6094 w 10000"/>
              <a:gd name="connsiteY176" fmla="*/ 9837 h 10000"/>
              <a:gd name="connsiteX177" fmla="*/ 6133 w 10000"/>
              <a:gd name="connsiteY177" fmla="*/ 9469 h 10000"/>
              <a:gd name="connsiteX178" fmla="*/ 6162 w 10000"/>
              <a:gd name="connsiteY178" fmla="*/ 9837 h 10000"/>
              <a:gd name="connsiteX179" fmla="*/ 6201 w 10000"/>
              <a:gd name="connsiteY179" fmla="*/ 9837 h 10000"/>
              <a:gd name="connsiteX180" fmla="*/ 6230 w 10000"/>
              <a:gd name="connsiteY180" fmla="*/ 9877 h 10000"/>
              <a:gd name="connsiteX181" fmla="*/ 6259 w 10000"/>
              <a:gd name="connsiteY181" fmla="*/ 9837 h 10000"/>
              <a:gd name="connsiteX182" fmla="*/ 6298 w 10000"/>
              <a:gd name="connsiteY182" fmla="*/ 9918 h 10000"/>
              <a:gd name="connsiteX183" fmla="*/ 6327 w 10000"/>
              <a:gd name="connsiteY183" fmla="*/ 9877 h 10000"/>
              <a:gd name="connsiteX184" fmla="*/ 6366 w 10000"/>
              <a:gd name="connsiteY184" fmla="*/ 9918 h 10000"/>
              <a:gd name="connsiteX185" fmla="*/ 6395 w 10000"/>
              <a:gd name="connsiteY185" fmla="*/ 9918 h 10000"/>
              <a:gd name="connsiteX186" fmla="*/ 6424 w 10000"/>
              <a:gd name="connsiteY186" fmla="*/ 9837 h 10000"/>
              <a:gd name="connsiteX187" fmla="*/ 6463 w 10000"/>
              <a:gd name="connsiteY187" fmla="*/ 9877 h 10000"/>
              <a:gd name="connsiteX188" fmla="*/ 6492 w 10000"/>
              <a:gd name="connsiteY188" fmla="*/ 9796 h 10000"/>
              <a:gd name="connsiteX189" fmla="*/ 6521 w 10000"/>
              <a:gd name="connsiteY189" fmla="*/ 9223 h 10000"/>
              <a:gd name="connsiteX190" fmla="*/ 6560 w 10000"/>
              <a:gd name="connsiteY190" fmla="*/ 9755 h 10000"/>
              <a:gd name="connsiteX191" fmla="*/ 6589 w 10000"/>
              <a:gd name="connsiteY191" fmla="*/ 9918 h 10000"/>
              <a:gd name="connsiteX192" fmla="*/ 6628 w 10000"/>
              <a:gd name="connsiteY192" fmla="*/ 9796 h 10000"/>
              <a:gd name="connsiteX193" fmla="*/ 6657 w 10000"/>
              <a:gd name="connsiteY193" fmla="*/ 9918 h 10000"/>
              <a:gd name="connsiteX194" fmla="*/ 6686 w 10000"/>
              <a:gd name="connsiteY194" fmla="*/ 9796 h 10000"/>
              <a:gd name="connsiteX195" fmla="*/ 6725 w 10000"/>
              <a:gd name="connsiteY195" fmla="*/ 9877 h 10000"/>
              <a:gd name="connsiteX196" fmla="*/ 6754 w 10000"/>
              <a:gd name="connsiteY196" fmla="*/ 9877 h 10000"/>
              <a:gd name="connsiteX197" fmla="*/ 6793 w 10000"/>
              <a:gd name="connsiteY197" fmla="*/ 9346 h 10000"/>
              <a:gd name="connsiteX198" fmla="*/ 6822 w 10000"/>
              <a:gd name="connsiteY198" fmla="*/ 9387 h 10000"/>
              <a:gd name="connsiteX199" fmla="*/ 6851 w 10000"/>
              <a:gd name="connsiteY199" fmla="*/ 9918 h 10000"/>
              <a:gd name="connsiteX200" fmla="*/ 6890 w 10000"/>
              <a:gd name="connsiteY200" fmla="*/ 9877 h 10000"/>
              <a:gd name="connsiteX201" fmla="*/ 6958 w 10000"/>
              <a:gd name="connsiteY201" fmla="*/ 9877 h 10000"/>
              <a:gd name="connsiteX202" fmla="*/ 6987 w 10000"/>
              <a:gd name="connsiteY202" fmla="*/ 9387 h 10000"/>
              <a:gd name="connsiteX203" fmla="*/ 7016 w 10000"/>
              <a:gd name="connsiteY203" fmla="*/ 2990 h 10000"/>
              <a:gd name="connsiteX204" fmla="*/ 7055 w 10000"/>
              <a:gd name="connsiteY204" fmla="*/ 1308 h 10000"/>
              <a:gd name="connsiteX205" fmla="*/ 7084 w 10000"/>
              <a:gd name="connsiteY205" fmla="*/ 7255 h 10000"/>
              <a:gd name="connsiteX206" fmla="*/ 7123 w 10000"/>
              <a:gd name="connsiteY206" fmla="*/ 9877 h 10000"/>
              <a:gd name="connsiteX207" fmla="*/ 7152 w 10000"/>
              <a:gd name="connsiteY207" fmla="*/ 9837 h 10000"/>
              <a:gd name="connsiteX208" fmla="*/ 7181 w 10000"/>
              <a:gd name="connsiteY208" fmla="*/ 9837 h 10000"/>
              <a:gd name="connsiteX209" fmla="*/ 7220 w 10000"/>
              <a:gd name="connsiteY209" fmla="*/ 9918 h 10000"/>
              <a:gd name="connsiteX210" fmla="*/ 7249 w 10000"/>
              <a:gd name="connsiteY210" fmla="*/ 9877 h 10000"/>
              <a:gd name="connsiteX211" fmla="*/ 7288 w 10000"/>
              <a:gd name="connsiteY211" fmla="*/ 9877 h 10000"/>
              <a:gd name="connsiteX212" fmla="*/ 7317 w 10000"/>
              <a:gd name="connsiteY212" fmla="*/ 9796 h 10000"/>
              <a:gd name="connsiteX213" fmla="*/ 7346 w 10000"/>
              <a:gd name="connsiteY213" fmla="*/ 9877 h 10000"/>
              <a:gd name="connsiteX214" fmla="*/ 7387 w 10000"/>
              <a:gd name="connsiteY214" fmla="*/ 9877 h 10000"/>
              <a:gd name="connsiteX215" fmla="*/ 7416 w 10000"/>
              <a:gd name="connsiteY215" fmla="*/ 9918 h 10000"/>
              <a:gd name="connsiteX216" fmla="*/ 7455 w 10000"/>
              <a:gd name="connsiteY216" fmla="*/ 9877 h 10000"/>
              <a:gd name="connsiteX217" fmla="*/ 7484 w 10000"/>
              <a:gd name="connsiteY217" fmla="*/ 9714 h 10000"/>
              <a:gd name="connsiteX218" fmla="*/ 7513 w 10000"/>
              <a:gd name="connsiteY218" fmla="*/ 8651 h 10000"/>
              <a:gd name="connsiteX219" fmla="*/ 7552 w 10000"/>
              <a:gd name="connsiteY219" fmla="*/ 9346 h 10000"/>
              <a:gd name="connsiteX220" fmla="*/ 7581 w 10000"/>
              <a:gd name="connsiteY220" fmla="*/ 9877 h 10000"/>
              <a:gd name="connsiteX221" fmla="*/ 7610 w 10000"/>
              <a:gd name="connsiteY221" fmla="*/ 9796 h 10000"/>
              <a:gd name="connsiteX222" fmla="*/ 7649 w 10000"/>
              <a:gd name="connsiteY222" fmla="*/ 9837 h 10000"/>
              <a:gd name="connsiteX223" fmla="*/ 7678 w 10000"/>
              <a:gd name="connsiteY223" fmla="*/ 9918 h 10000"/>
              <a:gd name="connsiteX224" fmla="*/ 7717 w 10000"/>
              <a:gd name="connsiteY224" fmla="*/ 9346 h 10000"/>
              <a:gd name="connsiteX225" fmla="*/ 7746 w 10000"/>
              <a:gd name="connsiteY225" fmla="*/ 5327 h 10000"/>
              <a:gd name="connsiteX226" fmla="*/ 7775 w 10000"/>
              <a:gd name="connsiteY226" fmla="*/ 6063 h 10000"/>
              <a:gd name="connsiteX227" fmla="*/ 7814 w 10000"/>
              <a:gd name="connsiteY227" fmla="*/ 9305 h 10000"/>
              <a:gd name="connsiteX228" fmla="*/ 7843 w 10000"/>
              <a:gd name="connsiteY228" fmla="*/ 9959 h 10000"/>
              <a:gd name="connsiteX229" fmla="*/ 7882 w 10000"/>
              <a:gd name="connsiteY229" fmla="*/ 9918 h 10000"/>
              <a:gd name="connsiteX230" fmla="*/ 7911 w 10000"/>
              <a:gd name="connsiteY230" fmla="*/ 9837 h 10000"/>
              <a:gd name="connsiteX231" fmla="*/ 7940 w 10000"/>
              <a:gd name="connsiteY231" fmla="*/ 9918 h 10000"/>
              <a:gd name="connsiteX232" fmla="*/ 7979 w 10000"/>
              <a:gd name="connsiteY232" fmla="*/ 9877 h 10000"/>
              <a:gd name="connsiteX233" fmla="*/ 8008 w 10000"/>
              <a:gd name="connsiteY233" fmla="*/ 9755 h 10000"/>
              <a:gd name="connsiteX234" fmla="*/ 8047 w 10000"/>
              <a:gd name="connsiteY234" fmla="*/ 9918 h 10000"/>
              <a:gd name="connsiteX235" fmla="*/ 8076 w 10000"/>
              <a:gd name="connsiteY235" fmla="*/ 9877 h 10000"/>
              <a:gd name="connsiteX236" fmla="*/ 8105 w 10000"/>
              <a:gd name="connsiteY236" fmla="*/ 9469 h 10000"/>
              <a:gd name="connsiteX237" fmla="*/ 8144 w 10000"/>
              <a:gd name="connsiteY237" fmla="*/ 9877 h 10000"/>
              <a:gd name="connsiteX238" fmla="*/ 8173 w 10000"/>
              <a:gd name="connsiteY238" fmla="*/ 9959 h 10000"/>
              <a:gd name="connsiteX239" fmla="*/ 8212 w 10000"/>
              <a:gd name="connsiteY239" fmla="*/ 9959 h 10000"/>
              <a:gd name="connsiteX240" fmla="*/ 8241 w 10000"/>
              <a:gd name="connsiteY240" fmla="*/ 9837 h 10000"/>
              <a:gd name="connsiteX241" fmla="*/ 8270 w 10000"/>
              <a:gd name="connsiteY241" fmla="*/ 9959 h 10000"/>
              <a:gd name="connsiteX242" fmla="*/ 8309 w 10000"/>
              <a:gd name="connsiteY242" fmla="*/ 9959 h 10000"/>
              <a:gd name="connsiteX243" fmla="*/ 8338 w 10000"/>
              <a:gd name="connsiteY243" fmla="*/ 9877 h 10000"/>
              <a:gd name="connsiteX244" fmla="*/ 8435 w 10000"/>
              <a:gd name="connsiteY244" fmla="*/ 9877 h 10000"/>
              <a:gd name="connsiteX245" fmla="*/ 8474 w 10000"/>
              <a:gd name="connsiteY245" fmla="*/ 9673 h 10000"/>
              <a:gd name="connsiteX246" fmla="*/ 8503 w 10000"/>
              <a:gd name="connsiteY246" fmla="*/ 9918 h 10000"/>
              <a:gd name="connsiteX247" fmla="*/ 8542 w 10000"/>
              <a:gd name="connsiteY247" fmla="*/ 9877 h 10000"/>
              <a:gd name="connsiteX248" fmla="*/ 8571 w 10000"/>
              <a:gd name="connsiteY248" fmla="*/ 9877 h 10000"/>
              <a:gd name="connsiteX249" fmla="*/ 8600 w 10000"/>
              <a:gd name="connsiteY249" fmla="*/ 9959 h 10000"/>
              <a:gd name="connsiteX250" fmla="*/ 8639 w 10000"/>
              <a:gd name="connsiteY250" fmla="*/ 9959 h 10000"/>
              <a:gd name="connsiteX251" fmla="*/ 8668 w 10000"/>
              <a:gd name="connsiteY251" fmla="*/ 9918 h 10000"/>
              <a:gd name="connsiteX252" fmla="*/ 8697 w 10000"/>
              <a:gd name="connsiteY252" fmla="*/ 9877 h 10000"/>
              <a:gd name="connsiteX253" fmla="*/ 8736 w 10000"/>
              <a:gd name="connsiteY253" fmla="*/ 9877 h 10000"/>
              <a:gd name="connsiteX254" fmla="*/ 8765 w 10000"/>
              <a:gd name="connsiteY254" fmla="*/ 9510 h 10000"/>
              <a:gd name="connsiteX255" fmla="*/ 8804 w 10000"/>
              <a:gd name="connsiteY255" fmla="*/ 8733 h 10000"/>
              <a:gd name="connsiteX256" fmla="*/ 8833 w 10000"/>
              <a:gd name="connsiteY256" fmla="*/ 9305 h 10000"/>
              <a:gd name="connsiteX257" fmla="*/ 8862 w 10000"/>
              <a:gd name="connsiteY257" fmla="*/ 9469 h 10000"/>
              <a:gd name="connsiteX258" fmla="*/ 8901 w 10000"/>
              <a:gd name="connsiteY258" fmla="*/ 9918 h 10000"/>
              <a:gd name="connsiteX259" fmla="*/ 8930 w 10000"/>
              <a:gd name="connsiteY259" fmla="*/ 9918 h 10000"/>
              <a:gd name="connsiteX260" fmla="*/ 8969 w 10000"/>
              <a:gd name="connsiteY260" fmla="*/ 9837 h 10000"/>
              <a:gd name="connsiteX261" fmla="*/ 8998 w 10000"/>
              <a:gd name="connsiteY261" fmla="*/ 8529 h 10000"/>
              <a:gd name="connsiteX262" fmla="*/ 9037 w 10000"/>
              <a:gd name="connsiteY262" fmla="*/ 9101 h 10000"/>
              <a:gd name="connsiteX263" fmla="*/ 9066 w 10000"/>
              <a:gd name="connsiteY263" fmla="*/ 10000 h 10000"/>
              <a:gd name="connsiteX264" fmla="*/ 9136 w 10000"/>
              <a:gd name="connsiteY264" fmla="*/ 10000 h 10000"/>
              <a:gd name="connsiteX265" fmla="*/ 9165 w 10000"/>
              <a:gd name="connsiteY265" fmla="*/ 9918 h 10000"/>
              <a:gd name="connsiteX266" fmla="*/ 9194 w 10000"/>
              <a:gd name="connsiteY266" fmla="*/ 9918 h 10000"/>
              <a:gd name="connsiteX267" fmla="*/ 9223 w 10000"/>
              <a:gd name="connsiteY267" fmla="*/ 10000 h 10000"/>
              <a:gd name="connsiteX268" fmla="*/ 9262 w 10000"/>
              <a:gd name="connsiteY268" fmla="*/ 9918 h 10000"/>
              <a:gd name="connsiteX269" fmla="*/ 9301 w 10000"/>
              <a:gd name="connsiteY269" fmla="*/ 9877 h 10000"/>
              <a:gd name="connsiteX270" fmla="*/ 9330 w 10000"/>
              <a:gd name="connsiteY270" fmla="*/ 9959 h 10000"/>
              <a:gd name="connsiteX271" fmla="*/ 9359 w 10000"/>
              <a:gd name="connsiteY271" fmla="*/ 9877 h 10000"/>
              <a:gd name="connsiteX272" fmla="*/ 9398 w 10000"/>
              <a:gd name="connsiteY272" fmla="*/ 9877 h 10000"/>
              <a:gd name="connsiteX273" fmla="*/ 9427 w 10000"/>
              <a:gd name="connsiteY273" fmla="*/ 9918 h 10000"/>
              <a:gd name="connsiteX274" fmla="*/ 9466 w 10000"/>
              <a:gd name="connsiteY274" fmla="*/ 9918 h 10000"/>
              <a:gd name="connsiteX275" fmla="*/ 9495 w 10000"/>
              <a:gd name="connsiteY275" fmla="*/ 9959 h 10000"/>
              <a:gd name="connsiteX276" fmla="*/ 9524 w 10000"/>
              <a:gd name="connsiteY276" fmla="*/ 9877 h 10000"/>
              <a:gd name="connsiteX277" fmla="*/ 9563 w 10000"/>
              <a:gd name="connsiteY277" fmla="*/ 8317 h 10000"/>
              <a:gd name="connsiteX278" fmla="*/ 9592 w 10000"/>
              <a:gd name="connsiteY278" fmla="*/ 7786 h 10000"/>
              <a:gd name="connsiteX279" fmla="*/ 9631 w 10000"/>
              <a:gd name="connsiteY279" fmla="*/ 9223 h 10000"/>
              <a:gd name="connsiteX280" fmla="*/ 9660 w 10000"/>
              <a:gd name="connsiteY280" fmla="*/ 7663 h 10000"/>
              <a:gd name="connsiteX281" fmla="*/ 9699 w 10000"/>
              <a:gd name="connsiteY281" fmla="*/ 9101 h 10000"/>
              <a:gd name="connsiteX282" fmla="*/ 9728 w 10000"/>
              <a:gd name="connsiteY282" fmla="*/ 9918 h 10000"/>
              <a:gd name="connsiteX283" fmla="*/ 9767 w 10000"/>
              <a:gd name="connsiteY283" fmla="*/ 9959 h 10000"/>
              <a:gd name="connsiteX284" fmla="*/ 9825 w 10000"/>
              <a:gd name="connsiteY284" fmla="*/ 9959 h 10000"/>
              <a:gd name="connsiteX285" fmla="*/ 9845 w 10000"/>
              <a:gd name="connsiteY285" fmla="*/ 9918 h 10000"/>
              <a:gd name="connsiteX286" fmla="*/ 9883 w 10000"/>
              <a:gd name="connsiteY286" fmla="*/ 9142 h 10000"/>
              <a:gd name="connsiteX287" fmla="*/ 9922 w 10000"/>
              <a:gd name="connsiteY287" fmla="*/ 9591 h 10000"/>
              <a:gd name="connsiteX288" fmla="*/ 9951 w 10000"/>
              <a:gd name="connsiteY288" fmla="*/ 9796 h 10000"/>
              <a:gd name="connsiteX289" fmla="*/ 9981 w 10000"/>
              <a:gd name="connsiteY289" fmla="*/ 8896 h 10000"/>
              <a:gd name="connsiteX290" fmla="*/ 10000 w 10000"/>
              <a:gd name="connsiteY290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55 w 10000"/>
              <a:gd name="connsiteY44" fmla="*/ 7541 h 10000"/>
              <a:gd name="connsiteX45" fmla="*/ 1594 w 10000"/>
              <a:gd name="connsiteY45" fmla="*/ 6928 h 10000"/>
              <a:gd name="connsiteX46" fmla="*/ 1623 w 10000"/>
              <a:gd name="connsiteY46" fmla="*/ 1839 h 10000"/>
              <a:gd name="connsiteX47" fmla="*/ 1662 w 10000"/>
              <a:gd name="connsiteY47" fmla="*/ 5695 h 10000"/>
              <a:gd name="connsiteX48" fmla="*/ 1691 w 10000"/>
              <a:gd name="connsiteY48" fmla="*/ 9591 h 10000"/>
              <a:gd name="connsiteX49" fmla="*/ 1720 w 10000"/>
              <a:gd name="connsiteY49" fmla="*/ 9510 h 10000"/>
              <a:gd name="connsiteX50" fmla="*/ 1759 w 10000"/>
              <a:gd name="connsiteY50" fmla="*/ 9550 h 10000"/>
              <a:gd name="connsiteX51" fmla="*/ 1788 w 10000"/>
              <a:gd name="connsiteY51" fmla="*/ 9510 h 10000"/>
              <a:gd name="connsiteX52" fmla="*/ 1817 w 10000"/>
              <a:gd name="connsiteY52" fmla="*/ 9591 h 10000"/>
              <a:gd name="connsiteX53" fmla="*/ 1856 w 10000"/>
              <a:gd name="connsiteY53" fmla="*/ 9673 h 10000"/>
              <a:gd name="connsiteX54" fmla="*/ 1885 w 10000"/>
              <a:gd name="connsiteY54" fmla="*/ 9632 h 10000"/>
              <a:gd name="connsiteX55" fmla="*/ 1924 w 10000"/>
              <a:gd name="connsiteY55" fmla="*/ 9632 h 10000"/>
              <a:gd name="connsiteX56" fmla="*/ 1953 w 10000"/>
              <a:gd name="connsiteY56" fmla="*/ 9673 h 10000"/>
              <a:gd name="connsiteX57" fmla="*/ 1982 w 10000"/>
              <a:gd name="connsiteY57" fmla="*/ 9632 h 10000"/>
              <a:gd name="connsiteX58" fmla="*/ 2021 w 10000"/>
              <a:gd name="connsiteY58" fmla="*/ 9591 h 10000"/>
              <a:gd name="connsiteX59" fmla="*/ 2050 w 10000"/>
              <a:gd name="connsiteY59" fmla="*/ 9591 h 10000"/>
              <a:gd name="connsiteX60" fmla="*/ 2089 w 10000"/>
              <a:gd name="connsiteY60" fmla="*/ 9101 h 10000"/>
              <a:gd name="connsiteX61" fmla="*/ 2120 w 10000"/>
              <a:gd name="connsiteY61" fmla="*/ 9510 h 10000"/>
              <a:gd name="connsiteX62" fmla="*/ 2149 w 10000"/>
              <a:gd name="connsiteY62" fmla="*/ 9591 h 10000"/>
              <a:gd name="connsiteX63" fmla="*/ 2188 w 10000"/>
              <a:gd name="connsiteY63" fmla="*/ 9510 h 10000"/>
              <a:gd name="connsiteX64" fmla="*/ 2217 w 10000"/>
              <a:gd name="connsiteY64" fmla="*/ 9632 h 10000"/>
              <a:gd name="connsiteX65" fmla="*/ 2256 w 10000"/>
              <a:gd name="connsiteY65" fmla="*/ 9591 h 10000"/>
              <a:gd name="connsiteX66" fmla="*/ 2285 w 10000"/>
              <a:gd name="connsiteY66" fmla="*/ 9550 h 10000"/>
              <a:gd name="connsiteX67" fmla="*/ 2314 w 10000"/>
              <a:gd name="connsiteY67" fmla="*/ 9510 h 10000"/>
              <a:gd name="connsiteX68" fmla="*/ 2353 w 10000"/>
              <a:gd name="connsiteY68" fmla="*/ 9510 h 10000"/>
              <a:gd name="connsiteX69" fmla="*/ 2382 w 10000"/>
              <a:gd name="connsiteY69" fmla="*/ 9714 h 10000"/>
              <a:gd name="connsiteX70" fmla="*/ 2421 w 10000"/>
              <a:gd name="connsiteY70" fmla="*/ 9632 h 10000"/>
              <a:gd name="connsiteX71" fmla="*/ 2450 w 10000"/>
              <a:gd name="connsiteY71" fmla="*/ 9550 h 10000"/>
              <a:gd name="connsiteX72" fmla="*/ 2479 w 10000"/>
              <a:gd name="connsiteY72" fmla="*/ 9591 h 10000"/>
              <a:gd name="connsiteX73" fmla="*/ 2518 w 10000"/>
              <a:gd name="connsiteY73" fmla="*/ 9632 h 10000"/>
              <a:gd name="connsiteX74" fmla="*/ 2547 w 10000"/>
              <a:gd name="connsiteY74" fmla="*/ 9591 h 10000"/>
              <a:gd name="connsiteX75" fmla="*/ 2576 w 10000"/>
              <a:gd name="connsiteY75" fmla="*/ 9591 h 10000"/>
              <a:gd name="connsiteX76" fmla="*/ 2615 w 10000"/>
              <a:gd name="connsiteY76" fmla="*/ 9673 h 10000"/>
              <a:gd name="connsiteX77" fmla="*/ 2644 w 10000"/>
              <a:gd name="connsiteY77" fmla="*/ 9591 h 10000"/>
              <a:gd name="connsiteX78" fmla="*/ 2683 w 10000"/>
              <a:gd name="connsiteY78" fmla="*/ 9550 h 10000"/>
              <a:gd name="connsiteX79" fmla="*/ 2712 w 10000"/>
              <a:gd name="connsiteY79" fmla="*/ 8569 h 10000"/>
              <a:gd name="connsiteX80" fmla="*/ 2741 w 10000"/>
              <a:gd name="connsiteY80" fmla="*/ 8692 h 10000"/>
              <a:gd name="connsiteX81" fmla="*/ 2780 w 10000"/>
              <a:gd name="connsiteY81" fmla="*/ 7704 h 10000"/>
              <a:gd name="connsiteX82" fmla="*/ 2809 w 10000"/>
              <a:gd name="connsiteY82" fmla="*/ 9632 h 10000"/>
              <a:gd name="connsiteX83" fmla="*/ 2838 w 10000"/>
              <a:gd name="connsiteY83" fmla="*/ 9673 h 10000"/>
              <a:gd name="connsiteX84" fmla="*/ 2877 w 10000"/>
              <a:gd name="connsiteY84" fmla="*/ 9632 h 10000"/>
              <a:gd name="connsiteX85" fmla="*/ 2906 w 10000"/>
              <a:gd name="connsiteY85" fmla="*/ 9632 h 10000"/>
              <a:gd name="connsiteX86" fmla="*/ 2945 w 10000"/>
              <a:gd name="connsiteY86" fmla="*/ 9714 h 10000"/>
              <a:gd name="connsiteX87" fmla="*/ 2974 w 10000"/>
              <a:gd name="connsiteY87" fmla="*/ 9591 h 10000"/>
              <a:gd name="connsiteX88" fmla="*/ 3003 w 10000"/>
              <a:gd name="connsiteY88" fmla="*/ 9632 h 10000"/>
              <a:gd name="connsiteX89" fmla="*/ 3042 w 10000"/>
              <a:gd name="connsiteY89" fmla="*/ 9550 h 10000"/>
              <a:gd name="connsiteX90" fmla="*/ 3071 w 10000"/>
              <a:gd name="connsiteY90" fmla="*/ 9714 h 10000"/>
              <a:gd name="connsiteX91" fmla="*/ 3100 w 10000"/>
              <a:gd name="connsiteY91" fmla="*/ 9632 h 10000"/>
              <a:gd name="connsiteX92" fmla="*/ 3139 w 10000"/>
              <a:gd name="connsiteY92" fmla="*/ 9510 h 10000"/>
              <a:gd name="connsiteX93" fmla="*/ 3168 w 10000"/>
              <a:gd name="connsiteY93" fmla="*/ 9632 h 10000"/>
              <a:gd name="connsiteX94" fmla="*/ 3265 w 10000"/>
              <a:gd name="connsiteY94" fmla="*/ 9550 h 10000"/>
              <a:gd name="connsiteX95" fmla="*/ 3304 w 10000"/>
              <a:gd name="connsiteY95" fmla="*/ 9591 h 10000"/>
              <a:gd name="connsiteX96" fmla="*/ 3333 w 10000"/>
              <a:gd name="connsiteY96" fmla="*/ 9714 h 10000"/>
              <a:gd name="connsiteX97" fmla="*/ 3372 w 10000"/>
              <a:gd name="connsiteY97" fmla="*/ 9673 h 10000"/>
              <a:gd name="connsiteX98" fmla="*/ 3401 w 10000"/>
              <a:gd name="connsiteY98" fmla="*/ 9550 h 10000"/>
              <a:gd name="connsiteX99" fmla="*/ 3430 w 10000"/>
              <a:gd name="connsiteY99" fmla="*/ 9428 h 10000"/>
              <a:gd name="connsiteX100" fmla="*/ 3469 w 10000"/>
              <a:gd name="connsiteY100" fmla="*/ 9714 h 10000"/>
              <a:gd name="connsiteX101" fmla="*/ 3498 w 10000"/>
              <a:gd name="connsiteY101" fmla="*/ 9183 h 10000"/>
              <a:gd name="connsiteX102" fmla="*/ 3528 w 10000"/>
              <a:gd name="connsiteY102" fmla="*/ 327 h 10000"/>
              <a:gd name="connsiteX103" fmla="*/ 3566 w 10000"/>
              <a:gd name="connsiteY103" fmla="*/ 3481 h 10000"/>
              <a:gd name="connsiteX104" fmla="*/ 3595 w 10000"/>
              <a:gd name="connsiteY104" fmla="*/ 9305 h 10000"/>
              <a:gd name="connsiteX105" fmla="*/ 3634 w 10000"/>
              <a:gd name="connsiteY105" fmla="*/ 9673 h 10000"/>
              <a:gd name="connsiteX106" fmla="*/ 3663 w 10000"/>
              <a:gd name="connsiteY106" fmla="*/ 9591 h 10000"/>
              <a:gd name="connsiteX107" fmla="*/ 3702 w 10000"/>
              <a:gd name="connsiteY107" fmla="*/ 9796 h 10000"/>
              <a:gd name="connsiteX108" fmla="*/ 3731 w 10000"/>
              <a:gd name="connsiteY108" fmla="*/ 9714 h 10000"/>
              <a:gd name="connsiteX109" fmla="*/ 3761 w 10000"/>
              <a:gd name="connsiteY109" fmla="*/ 9673 h 10000"/>
              <a:gd name="connsiteX110" fmla="*/ 3799 w 10000"/>
              <a:gd name="connsiteY110" fmla="*/ 9591 h 10000"/>
              <a:gd name="connsiteX111" fmla="*/ 3828 w 10000"/>
              <a:gd name="connsiteY111" fmla="*/ 9632 h 10000"/>
              <a:gd name="connsiteX112" fmla="*/ 3869 w 10000"/>
              <a:gd name="connsiteY112" fmla="*/ 9714 h 10000"/>
              <a:gd name="connsiteX113" fmla="*/ 3898 w 10000"/>
              <a:gd name="connsiteY113" fmla="*/ 9714 h 10000"/>
              <a:gd name="connsiteX114" fmla="*/ 3927 w 10000"/>
              <a:gd name="connsiteY114" fmla="*/ 9673 h 10000"/>
              <a:gd name="connsiteX115" fmla="*/ 3966 w 10000"/>
              <a:gd name="connsiteY115" fmla="*/ 9632 h 10000"/>
              <a:gd name="connsiteX116" fmla="*/ 3995 w 10000"/>
              <a:gd name="connsiteY116" fmla="*/ 9714 h 10000"/>
              <a:gd name="connsiteX117" fmla="*/ 4034 w 10000"/>
              <a:gd name="connsiteY117" fmla="*/ 9755 h 10000"/>
              <a:gd name="connsiteX118" fmla="*/ 4063 w 10000"/>
              <a:gd name="connsiteY118" fmla="*/ 9673 h 10000"/>
              <a:gd name="connsiteX119" fmla="*/ 4092 w 10000"/>
              <a:gd name="connsiteY119" fmla="*/ 9796 h 10000"/>
              <a:gd name="connsiteX120" fmla="*/ 4131 w 10000"/>
              <a:gd name="connsiteY120" fmla="*/ 9755 h 10000"/>
              <a:gd name="connsiteX121" fmla="*/ 4160 w 10000"/>
              <a:gd name="connsiteY121" fmla="*/ 9755 h 10000"/>
              <a:gd name="connsiteX122" fmla="*/ 4189 w 10000"/>
              <a:gd name="connsiteY122" fmla="*/ 9714 h 10000"/>
              <a:gd name="connsiteX123" fmla="*/ 4228 w 10000"/>
              <a:gd name="connsiteY123" fmla="*/ 9673 h 10000"/>
              <a:gd name="connsiteX124" fmla="*/ 4257 w 10000"/>
              <a:gd name="connsiteY124" fmla="*/ 9755 h 10000"/>
              <a:gd name="connsiteX125" fmla="*/ 4325 w 10000"/>
              <a:gd name="connsiteY125" fmla="*/ 9755 h 10000"/>
              <a:gd name="connsiteX126" fmla="*/ 4354 w 10000"/>
              <a:gd name="connsiteY126" fmla="*/ 9591 h 10000"/>
              <a:gd name="connsiteX127" fmla="*/ 4422 w 10000"/>
              <a:gd name="connsiteY127" fmla="*/ 9755 h 10000"/>
              <a:gd name="connsiteX128" fmla="*/ 4490 w 10000"/>
              <a:gd name="connsiteY128" fmla="*/ 9755 h 10000"/>
              <a:gd name="connsiteX129" fmla="*/ 4519 w 10000"/>
              <a:gd name="connsiteY129" fmla="*/ 3113 h 10000"/>
              <a:gd name="connsiteX130" fmla="*/ 4558 w 10000"/>
              <a:gd name="connsiteY130" fmla="*/ 0 h 10000"/>
              <a:gd name="connsiteX131" fmla="*/ 4587 w 10000"/>
              <a:gd name="connsiteY131" fmla="*/ 6478 h 10000"/>
              <a:gd name="connsiteX132" fmla="*/ 4626 w 10000"/>
              <a:gd name="connsiteY132" fmla="*/ 9755 h 10000"/>
              <a:gd name="connsiteX133" fmla="*/ 4655 w 10000"/>
              <a:gd name="connsiteY133" fmla="*/ 9714 h 10000"/>
              <a:gd name="connsiteX134" fmla="*/ 4694 w 10000"/>
              <a:gd name="connsiteY134" fmla="*/ 9796 h 10000"/>
              <a:gd name="connsiteX135" fmla="*/ 4723 w 10000"/>
              <a:gd name="connsiteY135" fmla="*/ 9387 h 10000"/>
              <a:gd name="connsiteX136" fmla="*/ 4762 w 10000"/>
              <a:gd name="connsiteY136" fmla="*/ 9305 h 10000"/>
              <a:gd name="connsiteX137" fmla="*/ 4791 w 10000"/>
              <a:gd name="connsiteY137" fmla="*/ 9837 h 10000"/>
              <a:gd name="connsiteX138" fmla="*/ 4820 w 10000"/>
              <a:gd name="connsiteY138" fmla="*/ 9755 h 10000"/>
              <a:gd name="connsiteX139" fmla="*/ 4859 w 10000"/>
              <a:gd name="connsiteY139" fmla="*/ 9837 h 10000"/>
              <a:gd name="connsiteX140" fmla="*/ 4956 w 10000"/>
              <a:gd name="connsiteY140" fmla="*/ 9837 h 10000"/>
              <a:gd name="connsiteX141" fmla="*/ 4985 w 10000"/>
              <a:gd name="connsiteY141" fmla="*/ 9796 h 10000"/>
              <a:gd name="connsiteX142" fmla="*/ 5024 w 10000"/>
              <a:gd name="connsiteY142" fmla="*/ 9837 h 10000"/>
              <a:gd name="connsiteX143" fmla="*/ 5053 w 10000"/>
              <a:gd name="connsiteY143" fmla="*/ 9837 h 10000"/>
              <a:gd name="connsiteX144" fmla="*/ 5083 w 10000"/>
              <a:gd name="connsiteY144" fmla="*/ 9918 h 10000"/>
              <a:gd name="connsiteX145" fmla="*/ 5121 w 10000"/>
              <a:gd name="connsiteY145" fmla="*/ 9837 h 10000"/>
              <a:gd name="connsiteX146" fmla="*/ 5150 w 10000"/>
              <a:gd name="connsiteY146" fmla="*/ 9796 h 10000"/>
              <a:gd name="connsiteX147" fmla="*/ 5189 w 10000"/>
              <a:gd name="connsiteY147" fmla="*/ 9837 h 10000"/>
              <a:gd name="connsiteX148" fmla="*/ 5218 w 10000"/>
              <a:gd name="connsiteY148" fmla="*/ 9796 h 10000"/>
              <a:gd name="connsiteX149" fmla="*/ 5248 w 10000"/>
              <a:gd name="connsiteY149" fmla="*/ 9877 h 10000"/>
              <a:gd name="connsiteX150" fmla="*/ 5286 w 10000"/>
              <a:gd name="connsiteY150" fmla="*/ 9755 h 10000"/>
              <a:gd name="connsiteX151" fmla="*/ 5316 w 10000"/>
              <a:gd name="connsiteY151" fmla="*/ 9714 h 10000"/>
              <a:gd name="connsiteX152" fmla="*/ 5354 w 10000"/>
              <a:gd name="connsiteY152" fmla="*/ 9877 h 10000"/>
              <a:gd name="connsiteX153" fmla="*/ 5383 w 10000"/>
              <a:gd name="connsiteY153" fmla="*/ 9877 h 10000"/>
              <a:gd name="connsiteX154" fmla="*/ 5413 w 10000"/>
              <a:gd name="connsiteY154" fmla="*/ 9837 h 10000"/>
              <a:gd name="connsiteX155" fmla="*/ 5451 w 10000"/>
              <a:gd name="connsiteY155" fmla="*/ 9796 h 10000"/>
              <a:gd name="connsiteX156" fmla="*/ 5481 w 10000"/>
              <a:gd name="connsiteY156" fmla="*/ 9837 h 10000"/>
              <a:gd name="connsiteX157" fmla="*/ 5519 w 10000"/>
              <a:gd name="connsiteY157" fmla="*/ 9837 h 10000"/>
              <a:gd name="connsiteX158" fmla="*/ 5549 w 10000"/>
              <a:gd name="connsiteY158" fmla="*/ 9796 h 10000"/>
              <a:gd name="connsiteX159" fmla="*/ 5578 w 10000"/>
              <a:gd name="connsiteY159" fmla="*/ 9877 h 10000"/>
              <a:gd name="connsiteX160" fmla="*/ 5618 w 10000"/>
              <a:gd name="connsiteY160" fmla="*/ 9837 h 10000"/>
              <a:gd name="connsiteX161" fmla="*/ 5638 w 10000"/>
              <a:gd name="connsiteY161" fmla="*/ 9918 h 10000"/>
              <a:gd name="connsiteX162" fmla="*/ 5667 w 10000"/>
              <a:gd name="connsiteY162" fmla="*/ 9918 h 10000"/>
              <a:gd name="connsiteX163" fmla="*/ 5706 w 10000"/>
              <a:gd name="connsiteY163" fmla="*/ 9877 h 10000"/>
              <a:gd name="connsiteX164" fmla="*/ 5735 w 10000"/>
              <a:gd name="connsiteY164" fmla="*/ 9918 h 10000"/>
              <a:gd name="connsiteX165" fmla="*/ 5764 w 10000"/>
              <a:gd name="connsiteY165" fmla="*/ 9877 h 10000"/>
              <a:gd name="connsiteX166" fmla="*/ 5803 w 10000"/>
              <a:gd name="connsiteY166" fmla="*/ 9796 h 10000"/>
              <a:gd name="connsiteX167" fmla="*/ 5832 w 10000"/>
              <a:gd name="connsiteY167" fmla="*/ 9837 h 10000"/>
              <a:gd name="connsiteX168" fmla="*/ 5871 w 10000"/>
              <a:gd name="connsiteY168" fmla="*/ 9877 h 10000"/>
              <a:gd name="connsiteX169" fmla="*/ 5900 w 10000"/>
              <a:gd name="connsiteY169" fmla="*/ 9837 h 10000"/>
              <a:gd name="connsiteX170" fmla="*/ 5929 w 10000"/>
              <a:gd name="connsiteY170" fmla="*/ 9714 h 10000"/>
              <a:gd name="connsiteX171" fmla="*/ 5968 w 10000"/>
              <a:gd name="connsiteY171" fmla="*/ 9918 h 10000"/>
              <a:gd name="connsiteX172" fmla="*/ 5997 w 10000"/>
              <a:gd name="connsiteY172" fmla="*/ 9796 h 10000"/>
              <a:gd name="connsiteX173" fmla="*/ 6036 w 10000"/>
              <a:gd name="connsiteY173" fmla="*/ 9837 h 10000"/>
              <a:gd name="connsiteX174" fmla="*/ 6065 w 10000"/>
              <a:gd name="connsiteY174" fmla="*/ 9959 h 10000"/>
              <a:gd name="connsiteX175" fmla="*/ 6094 w 10000"/>
              <a:gd name="connsiteY175" fmla="*/ 9837 h 10000"/>
              <a:gd name="connsiteX176" fmla="*/ 6133 w 10000"/>
              <a:gd name="connsiteY176" fmla="*/ 9469 h 10000"/>
              <a:gd name="connsiteX177" fmla="*/ 6162 w 10000"/>
              <a:gd name="connsiteY177" fmla="*/ 9837 h 10000"/>
              <a:gd name="connsiteX178" fmla="*/ 6201 w 10000"/>
              <a:gd name="connsiteY178" fmla="*/ 9837 h 10000"/>
              <a:gd name="connsiteX179" fmla="*/ 6230 w 10000"/>
              <a:gd name="connsiteY179" fmla="*/ 9877 h 10000"/>
              <a:gd name="connsiteX180" fmla="*/ 6259 w 10000"/>
              <a:gd name="connsiteY180" fmla="*/ 9837 h 10000"/>
              <a:gd name="connsiteX181" fmla="*/ 6298 w 10000"/>
              <a:gd name="connsiteY181" fmla="*/ 9918 h 10000"/>
              <a:gd name="connsiteX182" fmla="*/ 6327 w 10000"/>
              <a:gd name="connsiteY182" fmla="*/ 9877 h 10000"/>
              <a:gd name="connsiteX183" fmla="*/ 6366 w 10000"/>
              <a:gd name="connsiteY183" fmla="*/ 9918 h 10000"/>
              <a:gd name="connsiteX184" fmla="*/ 6395 w 10000"/>
              <a:gd name="connsiteY184" fmla="*/ 9918 h 10000"/>
              <a:gd name="connsiteX185" fmla="*/ 6424 w 10000"/>
              <a:gd name="connsiteY185" fmla="*/ 9837 h 10000"/>
              <a:gd name="connsiteX186" fmla="*/ 6463 w 10000"/>
              <a:gd name="connsiteY186" fmla="*/ 9877 h 10000"/>
              <a:gd name="connsiteX187" fmla="*/ 6492 w 10000"/>
              <a:gd name="connsiteY187" fmla="*/ 9796 h 10000"/>
              <a:gd name="connsiteX188" fmla="*/ 6521 w 10000"/>
              <a:gd name="connsiteY188" fmla="*/ 9223 h 10000"/>
              <a:gd name="connsiteX189" fmla="*/ 6560 w 10000"/>
              <a:gd name="connsiteY189" fmla="*/ 9755 h 10000"/>
              <a:gd name="connsiteX190" fmla="*/ 6589 w 10000"/>
              <a:gd name="connsiteY190" fmla="*/ 9918 h 10000"/>
              <a:gd name="connsiteX191" fmla="*/ 6628 w 10000"/>
              <a:gd name="connsiteY191" fmla="*/ 9796 h 10000"/>
              <a:gd name="connsiteX192" fmla="*/ 6657 w 10000"/>
              <a:gd name="connsiteY192" fmla="*/ 9918 h 10000"/>
              <a:gd name="connsiteX193" fmla="*/ 6686 w 10000"/>
              <a:gd name="connsiteY193" fmla="*/ 9796 h 10000"/>
              <a:gd name="connsiteX194" fmla="*/ 6725 w 10000"/>
              <a:gd name="connsiteY194" fmla="*/ 9877 h 10000"/>
              <a:gd name="connsiteX195" fmla="*/ 6754 w 10000"/>
              <a:gd name="connsiteY195" fmla="*/ 9877 h 10000"/>
              <a:gd name="connsiteX196" fmla="*/ 6793 w 10000"/>
              <a:gd name="connsiteY196" fmla="*/ 9346 h 10000"/>
              <a:gd name="connsiteX197" fmla="*/ 6822 w 10000"/>
              <a:gd name="connsiteY197" fmla="*/ 9387 h 10000"/>
              <a:gd name="connsiteX198" fmla="*/ 6851 w 10000"/>
              <a:gd name="connsiteY198" fmla="*/ 9918 h 10000"/>
              <a:gd name="connsiteX199" fmla="*/ 6890 w 10000"/>
              <a:gd name="connsiteY199" fmla="*/ 9877 h 10000"/>
              <a:gd name="connsiteX200" fmla="*/ 6958 w 10000"/>
              <a:gd name="connsiteY200" fmla="*/ 9877 h 10000"/>
              <a:gd name="connsiteX201" fmla="*/ 6987 w 10000"/>
              <a:gd name="connsiteY201" fmla="*/ 9387 h 10000"/>
              <a:gd name="connsiteX202" fmla="*/ 7016 w 10000"/>
              <a:gd name="connsiteY202" fmla="*/ 2990 h 10000"/>
              <a:gd name="connsiteX203" fmla="*/ 7055 w 10000"/>
              <a:gd name="connsiteY203" fmla="*/ 1308 h 10000"/>
              <a:gd name="connsiteX204" fmla="*/ 7084 w 10000"/>
              <a:gd name="connsiteY204" fmla="*/ 7255 h 10000"/>
              <a:gd name="connsiteX205" fmla="*/ 7123 w 10000"/>
              <a:gd name="connsiteY205" fmla="*/ 9877 h 10000"/>
              <a:gd name="connsiteX206" fmla="*/ 7152 w 10000"/>
              <a:gd name="connsiteY206" fmla="*/ 9837 h 10000"/>
              <a:gd name="connsiteX207" fmla="*/ 7181 w 10000"/>
              <a:gd name="connsiteY207" fmla="*/ 9837 h 10000"/>
              <a:gd name="connsiteX208" fmla="*/ 7220 w 10000"/>
              <a:gd name="connsiteY208" fmla="*/ 9918 h 10000"/>
              <a:gd name="connsiteX209" fmla="*/ 7249 w 10000"/>
              <a:gd name="connsiteY209" fmla="*/ 9877 h 10000"/>
              <a:gd name="connsiteX210" fmla="*/ 7288 w 10000"/>
              <a:gd name="connsiteY210" fmla="*/ 9877 h 10000"/>
              <a:gd name="connsiteX211" fmla="*/ 7317 w 10000"/>
              <a:gd name="connsiteY211" fmla="*/ 9796 h 10000"/>
              <a:gd name="connsiteX212" fmla="*/ 7346 w 10000"/>
              <a:gd name="connsiteY212" fmla="*/ 9877 h 10000"/>
              <a:gd name="connsiteX213" fmla="*/ 7387 w 10000"/>
              <a:gd name="connsiteY213" fmla="*/ 9877 h 10000"/>
              <a:gd name="connsiteX214" fmla="*/ 7416 w 10000"/>
              <a:gd name="connsiteY214" fmla="*/ 9918 h 10000"/>
              <a:gd name="connsiteX215" fmla="*/ 7455 w 10000"/>
              <a:gd name="connsiteY215" fmla="*/ 9877 h 10000"/>
              <a:gd name="connsiteX216" fmla="*/ 7484 w 10000"/>
              <a:gd name="connsiteY216" fmla="*/ 9714 h 10000"/>
              <a:gd name="connsiteX217" fmla="*/ 7513 w 10000"/>
              <a:gd name="connsiteY217" fmla="*/ 8651 h 10000"/>
              <a:gd name="connsiteX218" fmla="*/ 7552 w 10000"/>
              <a:gd name="connsiteY218" fmla="*/ 9346 h 10000"/>
              <a:gd name="connsiteX219" fmla="*/ 7581 w 10000"/>
              <a:gd name="connsiteY219" fmla="*/ 9877 h 10000"/>
              <a:gd name="connsiteX220" fmla="*/ 7610 w 10000"/>
              <a:gd name="connsiteY220" fmla="*/ 9796 h 10000"/>
              <a:gd name="connsiteX221" fmla="*/ 7649 w 10000"/>
              <a:gd name="connsiteY221" fmla="*/ 9837 h 10000"/>
              <a:gd name="connsiteX222" fmla="*/ 7678 w 10000"/>
              <a:gd name="connsiteY222" fmla="*/ 9918 h 10000"/>
              <a:gd name="connsiteX223" fmla="*/ 7717 w 10000"/>
              <a:gd name="connsiteY223" fmla="*/ 9346 h 10000"/>
              <a:gd name="connsiteX224" fmla="*/ 7746 w 10000"/>
              <a:gd name="connsiteY224" fmla="*/ 5327 h 10000"/>
              <a:gd name="connsiteX225" fmla="*/ 7775 w 10000"/>
              <a:gd name="connsiteY225" fmla="*/ 6063 h 10000"/>
              <a:gd name="connsiteX226" fmla="*/ 7814 w 10000"/>
              <a:gd name="connsiteY226" fmla="*/ 9305 h 10000"/>
              <a:gd name="connsiteX227" fmla="*/ 7843 w 10000"/>
              <a:gd name="connsiteY227" fmla="*/ 9959 h 10000"/>
              <a:gd name="connsiteX228" fmla="*/ 7882 w 10000"/>
              <a:gd name="connsiteY228" fmla="*/ 9918 h 10000"/>
              <a:gd name="connsiteX229" fmla="*/ 7911 w 10000"/>
              <a:gd name="connsiteY229" fmla="*/ 9837 h 10000"/>
              <a:gd name="connsiteX230" fmla="*/ 7940 w 10000"/>
              <a:gd name="connsiteY230" fmla="*/ 9918 h 10000"/>
              <a:gd name="connsiteX231" fmla="*/ 7979 w 10000"/>
              <a:gd name="connsiteY231" fmla="*/ 9877 h 10000"/>
              <a:gd name="connsiteX232" fmla="*/ 8008 w 10000"/>
              <a:gd name="connsiteY232" fmla="*/ 9755 h 10000"/>
              <a:gd name="connsiteX233" fmla="*/ 8047 w 10000"/>
              <a:gd name="connsiteY233" fmla="*/ 9918 h 10000"/>
              <a:gd name="connsiteX234" fmla="*/ 8076 w 10000"/>
              <a:gd name="connsiteY234" fmla="*/ 9877 h 10000"/>
              <a:gd name="connsiteX235" fmla="*/ 8105 w 10000"/>
              <a:gd name="connsiteY235" fmla="*/ 9469 h 10000"/>
              <a:gd name="connsiteX236" fmla="*/ 8144 w 10000"/>
              <a:gd name="connsiteY236" fmla="*/ 9877 h 10000"/>
              <a:gd name="connsiteX237" fmla="*/ 8173 w 10000"/>
              <a:gd name="connsiteY237" fmla="*/ 9959 h 10000"/>
              <a:gd name="connsiteX238" fmla="*/ 8212 w 10000"/>
              <a:gd name="connsiteY238" fmla="*/ 9959 h 10000"/>
              <a:gd name="connsiteX239" fmla="*/ 8241 w 10000"/>
              <a:gd name="connsiteY239" fmla="*/ 9837 h 10000"/>
              <a:gd name="connsiteX240" fmla="*/ 8270 w 10000"/>
              <a:gd name="connsiteY240" fmla="*/ 9959 h 10000"/>
              <a:gd name="connsiteX241" fmla="*/ 8309 w 10000"/>
              <a:gd name="connsiteY241" fmla="*/ 9959 h 10000"/>
              <a:gd name="connsiteX242" fmla="*/ 8338 w 10000"/>
              <a:gd name="connsiteY242" fmla="*/ 9877 h 10000"/>
              <a:gd name="connsiteX243" fmla="*/ 8435 w 10000"/>
              <a:gd name="connsiteY243" fmla="*/ 9877 h 10000"/>
              <a:gd name="connsiteX244" fmla="*/ 8474 w 10000"/>
              <a:gd name="connsiteY244" fmla="*/ 9673 h 10000"/>
              <a:gd name="connsiteX245" fmla="*/ 8503 w 10000"/>
              <a:gd name="connsiteY245" fmla="*/ 9918 h 10000"/>
              <a:gd name="connsiteX246" fmla="*/ 8542 w 10000"/>
              <a:gd name="connsiteY246" fmla="*/ 9877 h 10000"/>
              <a:gd name="connsiteX247" fmla="*/ 8571 w 10000"/>
              <a:gd name="connsiteY247" fmla="*/ 9877 h 10000"/>
              <a:gd name="connsiteX248" fmla="*/ 8600 w 10000"/>
              <a:gd name="connsiteY248" fmla="*/ 9959 h 10000"/>
              <a:gd name="connsiteX249" fmla="*/ 8639 w 10000"/>
              <a:gd name="connsiteY249" fmla="*/ 9959 h 10000"/>
              <a:gd name="connsiteX250" fmla="*/ 8668 w 10000"/>
              <a:gd name="connsiteY250" fmla="*/ 9918 h 10000"/>
              <a:gd name="connsiteX251" fmla="*/ 8697 w 10000"/>
              <a:gd name="connsiteY251" fmla="*/ 9877 h 10000"/>
              <a:gd name="connsiteX252" fmla="*/ 8736 w 10000"/>
              <a:gd name="connsiteY252" fmla="*/ 9877 h 10000"/>
              <a:gd name="connsiteX253" fmla="*/ 8765 w 10000"/>
              <a:gd name="connsiteY253" fmla="*/ 9510 h 10000"/>
              <a:gd name="connsiteX254" fmla="*/ 8804 w 10000"/>
              <a:gd name="connsiteY254" fmla="*/ 8733 h 10000"/>
              <a:gd name="connsiteX255" fmla="*/ 8833 w 10000"/>
              <a:gd name="connsiteY255" fmla="*/ 9305 h 10000"/>
              <a:gd name="connsiteX256" fmla="*/ 8862 w 10000"/>
              <a:gd name="connsiteY256" fmla="*/ 9469 h 10000"/>
              <a:gd name="connsiteX257" fmla="*/ 8901 w 10000"/>
              <a:gd name="connsiteY257" fmla="*/ 9918 h 10000"/>
              <a:gd name="connsiteX258" fmla="*/ 8930 w 10000"/>
              <a:gd name="connsiteY258" fmla="*/ 9918 h 10000"/>
              <a:gd name="connsiteX259" fmla="*/ 8969 w 10000"/>
              <a:gd name="connsiteY259" fmla="*/ 9837 h 10000"/>
              <a:gd name="connsiteX260" fmla="*/ 8998 w 10000"/>
              <a:gd name="connsiteY260" fmla="*/ 8529 h 10000"/>
              <a:gd name="connsiteX261" fmla="*/ 9037 w 10000"/>
              <a:gd name="connsiteY261" fmla="*/ 9101 h 10000"/>
              <a:gd name="connsiteX262" fmla="*/ 9066 w 10000"/>
              <a:gd name="connsiteY262" fmla="*/ 10000 h 10000"/>
              <a:gd name="connsiteX263" fmla="*/ 9136 w 10000"/>
              <a:gd name="connsiteY263" fmla="*/ 10000 h 10000"/>
              <a:gd name="connsiteX264" fmla="*/ 9165 w 10000"/>
              <a:gd name="connsiteY264" fmla="*/ 9918 h 10000"/>
              <a:gd name="connsiteX265" fmla="*/ 9194 w 10000"/>
              <a:gd name="connsiteY265" fmla="*/ 9918 h 10000"/>
              <a:gd name="connsiteX266" fmla="*/ 9223 w 10000"/>
              <a:gd name="connsiteY266" fmla="*/ 10000 h 10000"/>
              <a:gd name="connsiteX267" fmla="*/ 9262 w 10000"/>
              <a:gd name="connsiteY267" fmla="*/ 9918 h 10000"/>
              <a:gd name="connsiteX268" fmla="*/ 9301 w 10000"/>
              <a:gd name="connsiteY268" fmla="*/ 9877 h 10000"/>
              <a:gd name="connsiteX269" fmla="*/ 9330 w 10000"/>
              <a:gd name="connsiteY269" fmla="*/ 9959 h 10000"/>
              <a:gd name="connsiteX270" fmla="*/ 9359 w 10000"/>
              <a:gd name="connsiteY270" fmla="*/ 9877 h 10000"/>
              <a:gd name="connsiteX271" fmla="*/ 9398 w 10000"/>
              <a:gd name="connsiteY271" fmla="*/ 9877 h 10000"/>
              <a:gd name="connsiteX272" fmla="*/ 9427 w 10000"/>
              <a:gd name="connsiteY272" fmla="*/ 9918 h 10000"/>
              <a:gd name="connsiteX273" fmla="*/ 9466 w 10000"/>
              <a:gd name="connsiteY273" fmla="*/ 9918 h 10000"/>
              <a:gd name="connsiteX274" fmla="*/ 9495 w 10000"/>
              <a:gd name="connsiteY274" fmla="*/ 9959 h 10000"/>
              <a:gd name="connsiteX275" fmla="*/ 9524 w 10000"/>
              <a:gd name="connsiteY275" fmla="*/ 9877 h 10000"/>
              <a:gd name="connsiteX276" fmla="*/ 9563 w 10000"/>
              <a:gd name="connsiteY276" fmla="*/ 8317 h 10000"/>
              <a:gd name="connsiteX277" fmla="*/ 9592 w 10000"/>
              <a:gd name="connsiteY277" fmla="*/ 7786 h 10000"/>
              <a:gd name="connsiteX278" fmla="*/ 9631 w 10000"/>
              <a:gd name="connsiteY278" fmla="*/ 9223 h 10000"/>
              <a:gd name="connsiteX279" fmla="*/ 9660 w 10000"/>
              <a:gd name="connsiteY279" fmla="*/ 7663 h 10000"/>
              <a:gd name="connsiteX280" fmla="*/ 9699 w 10000"/>
              <a:gd name="connsiteY280" fmla="*/ 9101 h 10000"/>
              <a:gd name="connsiteX281" fmla="*/ 9728 w 10000"/>
              <a:gd name="connsiteY281" fmla="*/ 9918 h 10000"/>
              <a:gd name="connsiteX282" fmla="*/ 9767 w 10000"/>
              <a:gd name="connsiteY282" fmla="*/ 9959 h 10000"/>
              <a:gd name="connsiteX283" fmla="*/ 9825 w 10000"/>
              <a:gd name="connsiteY283" fmla="*/ 9959 h 10000"/>
              <a:gd name="connsiteX284" fmla="*/ 9845 w 10000"/>
              <a:gd name="connsiteY284" fmla="*/ 9918 h 10000"/>
              <a:gd name="connsiteX285" fmla="*/ 9883 w 10000"/>
              <a:gd name="connsiteY285" fmla="*/ 9142 h 10000"/>
              <a:gd name="connsiteX286" fmla="*/ 9922 w 10000"/>
              <a:gd name="connsiteY286" fmla="*/ 9591 h 10000"/>
              <a:gd name="connsiteX287" fmla="*/ 9951 w 10000"/>
              <a:gd name="connsiteY287" fmla="*/ 9796 h 10000"/>
              <a:gd name="connsiteX288" fmla="*/ 9981 w 10000"/>
              <a:gd name="connsiteY288" fmla="*/ 8896 h 10000"/>
              <a:gd name="connsiteX289" fmla="*/ 10000 w 10000"/>
              <a:gd name="connsiteY289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94 w 10000"/>
              <a:gd name="connsiteY44" fmla="*/ 6928 h 10000"/>
              <a:gd name="connsiteX45" fmla="*/ 1623 w 10000"/>
              <a:gd name="connsiteY45" fmla="*/ 1839 h 10000"/>
              <a:gd name="connsiteX46" fmla="*/ 1662 w 10000"/>
              <a:gd name="connsiteY46" fmla="*/ 5695 h 10000"/>
              <a:gd name="connsiteX47" fmla="*/ 1691 w 10000"/>
              <a:gd name="connsiteY47" fmla="*/ 9591 h 10000"/>
              <a:gd name="connsiteX48" fmla="*/ 1720 w 10000"/>
              <a:gd name="connsiteY48" fmla="*/ 9510 h 10000"/>
              <a:gd name="connsiteX49" fmla="*/ 1759 w 10000"/>
              <a:gd name="connsiteY49" fmla="*/ 9550 h 10000"/>
              <a:gd name="connsiteX50" fmla="*/ 1788 w 10000"/>
              <a:gd name="connsiteY50" fmla="*/ 9510 h 10000"/>
              <a:gd name="connsiteX51" fmla="*/ 1817 w 10000"/>
              <a:gd name="connsiteY51" fmla="*/ 9591 h 10000"/>
              <a:gd name="connsiteX52" fmla="*/ 1856 w 10000"/>
              <a:gd name="connsiteY52" fmla="*/ 9673 h 10000"/>
              <a:gd name="connsiteX53" fmla="*/ 1885 w 10000"/>
              <a:gd name="connsiteY53" fmla="*/ 9632 h 10000"/>
              <a:gd name="connsiteX54" fmla="*/ 1924 w 10000"/>
              <a:gd name="connsiteY54" fmla="*/ 9632 h 10000"/>
              <a:gd name="connsiteX55" fmla="*/ 1953 w 10000"/>
              <a:gd name="connsiteY55" fmla="*/ 9673 h 10000"/>
              <a:gd name="connsiteX56" fmla="*/ 1982 w 10000"/>
              <a:gd name="connsiteY56" fmla="*/ 9632 h 10000"/>
              <a:gd name="connsiteX57" fmla="*/ 2021 w 10000"/>
              <a:gd name="connsiteY57" fmla="*/ 9591 h 10000"/>
              <a:gd name="connsiteX58" fmla="*/ 2050 w 10000"/>
              <a:gd name="connsiteY58" fmla="*/ 9591 h 10000"/>
              <a:gd name="connsiteX59" fmla="*/ 2089 w 10000"/>
              <a:gd name="connsiteY59" fmla="*/ 9101 h 10000"/>
              <a:gd name="connsiteX60" fmla="*/ 2120 w 10000"/>
              <a:gd name="connsiteY60" fmla="*/ 9510 h 10000"/>
              <a:gd name="connsiteX61" fmla="*/ 2149 w 10000"/>
              <a:gd name="connsiteY61" fmla="*/ 9591 h 10000"/>
              <a:gd name="connsiteX62" fmla="*/ 2188 w 10000"/>
              <a:gd name="connsiteY62" fmla="*/ 9510 h 10000"/>
              <a:gd name="connsiteX63" fmla="*/ 2217 w 10000"/>
              <a:gd name="connsiteY63" fmla="*/ 9632 h 10000"/>
              <a:gd name="connsiteX64" fmla="*/ 2256 w 10000"/>
              <a:gd name="connsiteY64" fmla="*/ 9591 h 10000"/>
              <a:gd name="connsiteX65" fmla="*/ 2285 w 10000"/>
              <a:gd name="connsiteY65" fmla="*/ 9550 h 10000"/>
              <a:gd name="connsiteX66" fmla="*/ 2314 w 10000"/>
              <a:gd name="connsiteY66" fmla="*/ 9510 h 10000"/>
              <a:gd name="connsiteX67" fmla="*/ 2353 w 10000"/>
              <a:gd name="connsiteY67" fmla="*/ 9510 h 10000"/>
              <a:gd name="connsiteX68" fmla="*/ 2382 w 10000"/>
              <a:gd name="connsiteY68" fmla="*/ 9714 h 10000"/>
              <a:gd name="connsiteX69" fmla="*/ 2421 w 10000"/>
              <a:gd name="connsiteY69" fmla="*/ 9632 h 10000"/>
              <a:gd name="connsiteX70" fmla="*/ 2450 w 10000"/>
              <a:gd name="connsiteY70" fmla="*/ 9550 h 10000"/>
              <a:gd name="connsiteX71" fmla="*/ 2479 w 10000"/>
              <a:gd name="connsiteY71" fmla="*/ 9591 h 10000"/>
              <a:gd name="connsiteX72" fmla="*/ 2518 w 10000"/>
              <a:gd name="connsiteY72" fmla="*/ 9632 h 10000"/>
              <a:gd name="connsiteX73" fmla="*/ 2547 w 10000"/>
              <a:gd name="connsiteY73" fmla="*/ 9591 h 10000"/>
              <a:gd name="connsiteX74" fmla="*/ 2576 w 10000"/>
              <a:gd name="connsiteY74" fmla="*/ 9591 h 10000"/>
              <a:gd name="connsiteX75" fmla="*/ 2615 w 10000"/>
              <a:gd name="connsiteY75" fmla="*/ 9673 h 10000"/>
              <a:gd name="connsiteX76" fmla="*/ 2644 w 10000"/>
              <a:gd name="connsiteY76" fmla="*/ 9591 h 10000"/>
              <a:gd name="connsiteX77" fmla="*/ 2683 w 10000"/>
              <a:gd name="connsiteY77" fmla="*/ 9550 h 10000"/>
              <a:gd name="connsiteX78" fmla="*/ 2712 w 10000"/>
              <a:gd name="connsiteY78" fmla="*/ 8569 h 10000"/>
              <a:gd name="connsiteX79" fmla="*/ 2741 w 10000"/>
              <a:gd name="connsiteY79" fmla="*/ 8692 h 10000"/>
              <a:gd name="connsiteX80" fmla="*/ 2780 w 10000"/>
              <a:gd name="connsiteY80" fmla="*/ 7704 h 10000"/>
              <a:gd name="connsiteX81" fmla="*/ 2809 w 10000"/>
              <a:gd name="connsiteY81" fmla="*/ 9632 h 10000"/>
              <a:gd name="connsiteX82" fmla="*/ 2838 w 10000"/>
              <a:gd name="connsiteY82" fmla="*/ 9673 h 10000"/>
              <a:gd name="connsiteX83" fmla="*/ 2877 w 10000"/>
              <a:gd name="connsiteY83" fmla="*/ 9632 h 10000"/>
              <a:gd name="connsiteX84" fmla="*/ 2906 w 10000"/>
              <a:gd name="connsiteY84" fmla="*/ 9632 h 10000"/>
              <a:gd name="connsiteX85" fmla="*/ 2945 w 10000"/>
              <a:gd name="connsiteY85" fmla="*/ 9714 h 10000"/>
              <a:gd name="connsiteX86" fmla="*/ 2974 w 10000"/>
              <a:gd name="connsiteY86" fmla="*/ 9591 h 10000"/>
              <a:gd name="connsiteX87" fmla="*/ 3003 w 10000"/>
              <a:gd name="connsiteY87" fmla="*/ 9632 h 10000"/>
              <a:gd name="connsiteX88" fmla="*/ 3042 w 10000"/>
              <a:gd name="connsiteY88" fmla="*/ 9550 h 10000"/>
              <a:gd name="connsiteX89" fmla="*/ 3071 w 10000"/>
              <a:gd name="connsiteY89" fmla="*/ 9714 h 10000"/>
              <a:gd name="connsiteX90" fmla="*/ 3100 w 10000"/>
              <a:gd name="connsiteY90" fmla="*/ 9632 h 10000"/>
              <a:gd name="connsiteX91" fmla="*/ 3139 w 10000"/>
              <a:gd name="connsiteY91" fmla="*/ 9510 h 10000"/>
              <a:gd name="connsiteX92" fmla="*/ 3168 w 10000"/>
              <a:gd name="connsiteY92" fmla="*/ 9632 h 10000"/>
              <a:gd name="connsiteX93" fmla="*/ 3265 w 10000"/>
              <a:gd name="connsiteY93" fmla="*/ 9550 h 10000"/>
              <a:gd name="connsiteX94" fmla="*/ 3304 w 10000"/>
              <a:gd name="connsiteY94" fmla="*/ 9591 h 10000"/>
              <a:gd name="connsiteX95" fmla="*/ 3333 w 10000"/>
              <a:gd name="connsiteY95" fmla="*/ 9714 h 10000"/>
              <a:gd name="connsiteX96" fmla="*/ 3372 w 10000"/>
              <a:gd name="connsiteY96" fmla="*/ 9673 h 10000"/>
              <a:gd name="connsiteX97" fmla="*/ 3401 w 10000"/>
              <a:gd name="connsiteY97" fmla="*/ 9550 h 10000"/>
              <a:gd name="connsiteX98" fmla="*/ 3430 w 10000"/>
              <a:gd name="connsiteY98" fmla="*/ 9428 h 10000"/>
              <a:gd name="connsiteX99" fmla="*/ 3469 w 10000"/>
              <a:gd name="connsiteY99" fmla="*/ 9714 h 10000"/>
              <a:gd name="connsiteX100" fmla="*/ 3498 w 10000"/>
              <a:gd name="connsiteY100" fmla="*/ 9183 h 10000"/>
              <a:gd name="connsiteX101" fmla="*/ 3528 w 10000"/>
              <a:gd name="connsiteY101" fmla="*/ 327 h 10000"/>
              <a:gd name="connsiteX102" fmla="*/ 3566 w 10000"/>
              <a:gd name="connsiteY102" fmla="*/ 3481 h 10000"/>
              <a:gd name="connsiteX103" fmla="*/ 3595 w 10000"/>
              <a:gd name="connsiteY103" fmla="*/ 9305 h 10000"/>
              <a:gd name="connsiteX104" fmla="*/ 3634 w 10000"/>
              <a:gd name="connsiteY104" fmla="*/ 9673 h 10000"/>
              <a:gd name="connsiteX105" fmla="*/ 3663 w 10000"/>
              <a:gd name="connsiteY105" fmla="*/ 9591 h 10000"/>
              <a:gd name="connsiteX106" fmla="*/ 3702 w 10000"/>
              <a:gd name="connsiteY106" fmla="*/ 9796 h 10000"/>
              <a:gd name="connsiteX107" fmla="*/ 3731 w 10000"/>
              <a:gd name="connsiteY107" fmla="*/ 9714 h 10000"/>
              <a:gd name="connsiteX108" fmla="*/ 3761 w 10000"/>
              <a:gd name="connsiteY108" fmla="*/ 9673 h 10000"/>
              <a:gd name="connsiteX109" fmla="*/ 3799 w 10000"/>
              <a:gd name="connsiteY109" fmla="*/ 9591 h 10000"/>
              <a:gd name="connsiteX110" fmla="*/ 3828 w 10000"/>
              <a:gd name="connsiteY110" fmla="*/ 9632 h 10000"/>
              <a:gd name="connsiteX111" fmla="*/ 3869 w 10000"/>
              <a:gd name="connsiteY111" fmla="*/ 9714 h 10000"/>
              <a:gd name="connsiteX112" fmla="*/ 3898 w 10000"/>
              <a:gd name="connsiteY112" fmla="*/ 9714 h 10000"/>
              <a:gd name="connsiteX113" fmla="*/ 3927 w 10000"/>
              <a:gd name="connsiteY113" fmla="*/ 9673 h 10000"/>
              <a:gd name="connsiteX114" fmla="*/ 3966 w 10000"/>
              <a:gd name="connsiteY114" fmla="*/ 9632 h 10000"/>
              <a:gd name="connsiteX115" fmla="*/ 3995 w 10000"/>
              <a:gd name="connsiteY115" fmla="*/ 9714 h 10000"/>
              <a:gd name="connsiteX116" fmla="*/ 4034 w 10000"/>
              <a:gd name="connsiteY116" fmla="*/ 9755 h 10000"/>
              <a:gd name="connsiteX117" fmla="*/ 4063 w 10000"/>
              <a:gd name="connsiteY117" fmla="*/ 9673 h 10000"/>
              <a:gd name="connsiteX118" fmla="*/ 4092 w 10000"/>
              <a:gd name="connsiteY118" fmla="*/ 9796 h 10000"/>
              <a:gd name="connsiteX119" fmla="*/ 4131 w 10000"/>
              <a:gd name="connsiteY119" fmla="*/ 9755 h 10000"/>
              <a:gd name="connsiteX120" fmla="*/ 4160 w 10000"/>
              <a:gd name="connsiteY120" fmla="*/ 9755 h 10000"/>
              <a:gd name="connsiteX121" fmla="*/ 4189 w 10000"/>
              <a:gd name="connsiteY121" fmla="*/ 9714 h 10000"/>
              <a:gd name="connsiteX122" fmla="*/ 4228 w 10000"/>
              <a:gd name="connsiteY122" fmla="*/ 9673 h 10000"/>
              <a:gd name="connsiteX123" fmla="*/ 4257 w 10000"/>
              <a:gd name="connsiteY123" fmla="*/ 9755 h 10000"/>
              <a:gd name="connsiteX124" fmla="*/ 4325 w 10000"/>
              <a:gd name="connsiteY124" fmla="*/ 9755 h 10000"/>
              <a:gd name="connsiteX125" fmla="*/ 4354 w 10000"/>
              <a:gd name="connsiteY125" fmla="*/ 9591 h 10000"/>
              <a:gd name="connsiteX126" fmla="*/ 4422 w 10000"/>
              <a:gd name="connsiteY126" fmla="*/ 9755 h 10000"/>
              <a:gd name="connsiteX127" fmla="*/ 4490 w 10000"/>
              <a:gd name="connsiteY127" fmla="*/ 9755 h 10000"/>
              <a:gd name="connsiteX128" fmla="*/ 4519 w 10000"/>
              <a:gd name="connsiteY128" fmla="*/ 3113 h 10000"/>
              <a:gd name="connsiteX129" fmla="*/ 4558 w 10000"/>
              <a:gd name="connsiteY129" fmla="*/ 0 h 10000"/>
              <a:gd name="connsiteX130" fmla="*/ 4587 w 10000"/>
              <a:gd name="connsiteY130" fmla="*/ 6478 h 10000"/>
              <a:gd name="connsiteX131" fmla="*/ 4626 w 10000"/>
              <a:gd name="connsiteY131" fmla="*/ 9755 h 10000"/>
              <a:gd name="connsiteX132" fmla="*/ 4655 w 10000"/>
              <a:gd name="connsiteY132" fmla="*/ 9714 h 10000"/>
              <a:gd name="connsiteX133" fmla="*/ 4694 w 10000"/>
              <a:gd name="connsiteY133" fmla="*/ 9796 h 10000"/>
              <a:gd name="connsiteX134" fmla="*/ 4723 w 10000"/>
              <a:gd name="connsiteY134" fmla="*/ 9387 h 10000"/>
              <a:gd name="connsiteX135" fmla="*/ 4762 w 10000"/>
              <a:gd name="connsiteY135" fmla="*/ 9305 h 10000"/>
              <a:gd name="connsiteX136" fmla="*/ 4791 w 10000"/>
              <a:gd name="connsiteY136" fmla="*/ 9837 h 10000"/>
              <a:gd name="connsiteX137" fmla="*/ 4820 w 10000"/>
              <a:gd name="connsiteY137" fmla="*/ 9755 h 10000"/>
              <a:gd name="connsiteX138" fmla="*/ 4859 w 10000"/>
              <a:gd name="connsiteY138" fmla="*/ 9837 h 10000"/>
              <a:gd name="connsiteX139" fmla="*/ 4956 w 10000"/>
              <a:gd name="connsiteY139" fmla="*/ 9837 h 10000"/>
              <a:gd name="connsiteX140" fmla="*/ 4985 w 10000"/>
              <a:gd name="connsiteY140" fmla="*/ 9796 h 10000"/>
              <a:gd name="connsiteX141" fmla="*/ 5024 w 10000"/>
              <a:gd name="connsiteY141" fmla="*/ 9837 h 10000"/>
              <a:gd name="connsiteX142" fmla="*/ 5053 w 10000"/>
              <a:gd name="connsiteY142" fmla="*/ 9837 h 10000"/>
              <a:gd name="connsiteX143" fmla="*/ 5083 w 10000"/>
              <a:gd name="connsiteY143" fmla="*/ 9918 h 10000"/>
              <a:gd name="connsiteX144" fmla="*/ 5121 w 10000"/>
              <a:gd name="connsiteY144" fmla="*/ 9837 h 10000"/>
              <a:gd name="connsiteX145" fmla="*/ 5150 w 10000"/>
              <a:gd name="connsiteY145" fmla="*/ 9796 h 10000"/>
              <a:gd name="connsiteX146" fmla="*/ 5189 w 10000"/>
              <a:gd name="connsiteY146" fmla="*/ 9837 h 10000"/>
              <a:gd name="connsiteX147" fmla="*/ 5218 w 10000"/>
              <a:gd name="connsiteY147" fmla="*/ 9796 h 10000"/>
              <a:gd name="connsiteX148" fmla="*/ 5248 w 10000"/>
              <a:gd name="connsiteY148" fmla="*/ 9877 h 10000"/>
              <a:gd name="connsiteX149" fmla="*/ 5286 w 10000"/>
              <a:gd name="connsiteY149" fmla="*/ 9755 h 10000"/>
              <a:gd name="connsiteX150" fmla="*/ 5316 w 10000"/>
              <a:gd name="connsiteY150" fmla="*/ 9714 h 10000"/>
              <a:gd name="connsiteX151" fmla="*/ 5354 w 10000"/>
              <a:gd name="connsiteY151" fmla="*/ 9877 h 10000"/>
              <a:gd name="connsiteX152" fmla="*/ 5383 w 10000"/>
              <a:gd name="connsiteY152" fmla="*/ 9877 h 10000"/>
              <a:gd name="connsiteX153" fmla="*/ 5413 w 10000"/>
              <a:gd name="connsiteY153" fmla="*/ 9837 h 10000"/>
              <a:gd name="connsiteX154" fmla="*/ 5451 w 10000"/>
              <a:gd name="connsiteY154" fmla="*/ 9796 h 10000"/>
              <a:gd name="connsiteX155" fmla="*/ 5481 w 10000"/>
              <a:gd name="connsiteY155" fmla="*/ 9837 h 10000"/>
              <a:gd name="connsiteX156" fmla="*/ 5519 w 10000"/>
              <a:gd name="connsiteY156" fmla="*/ 9837 h 10000"/>
              <a:gd name="connsiteX157" fmla="*/ 5549 w 10000"/>
              <a:gd name="connsiteY157" fmla="*/ 9796 h 10000"/>
              <a:gd name="connsiteX158" fmla="*/ 5578 w 10000"/>
              <a:gd name="connsiteY158" fmla="*/ 9877 h 10000"/>
              <a:gd name="connsiteX159" fmla="*/ 5618 w 10000"/>
              <a:gd name="connsiteY159" fmla="*/ 9837 h 10000"/>
              <a:gd name="connsiteX160" fmla="*/ 5638 w 10000"/>
              <a:gd name="connsiteY160" fmla="*/ 9918 h 10000"/>
              <a:gd name="connsiteX161" fmla="*/ 5667 w 10000"/>
              <a:gd name="connsiteY161" fmla="*/ 9918 h 10000"/>
              <a:gd name="connsiteX162" fmla="*/ 5706 w 10000"/>
              <a:gd name="connsiteY162" fmla="*/ 9877 h 10000"/>
              <a:gd name="connsiteX163" fmla="*/ 5735 w 10000"/>
              <a:gd name="connsiteY163" fmla="*/ 9918 h 10000"/>
              <a:gd name="connsiteX164" fmla="*/ 5764 w 10000"/>
              <a:gd name="connsiteY164" fmla="*/ 9877 h 10000"/>
              <a:gd name="connsiteX165" fmla="*/ 5803 w 10000"/>
              <a:gd name="connsiteY165" fmla="*/ 9796 h 10000"/>
              <a:gd name="connsiteX166" fmla="*/ 5832 w 10000"/>
              <a:gd name="connsiteY166" fmla="*/ 9837 h 10000"/>
              <a:gd name="connsiteX167" fmla="*/ 5871 w 10000"/>
              <a:gd name="connsiteY167" fmla="*/ 9877 h 10000"/>
              <a:gd name="connsiteX168" fmla="*/ 5900 w 10000"/>
              <a:gd name="connsiteY168" fmla="*/ 9837 h 10000"/>
              <a:gd name="connsiteX169" fmla="*/ 5929 w 10000"/>
              <a:gd name="connsiteY169" fmla="*/ 9714 h 10000"/>
              <a:gd name="connsiteX170" fmla="*/ 5968 w 10000"/>
              <a:gd name="connsiteY170" fmla="*/ 9918 h 10000"/>
              <a:gd name="connsiteX171" fmla="*/ 5997 w 10000"/>
              <a:gd name="connsiteY171" fmla="*/ 9796 h 10000"/>
              <a:gd name="connsiteX172" fmla="*/ 6036 w 10000"/>
              <a:gd name="connsiteY172" fmla="*/ 9837 h 10000"/>
              <a:gd name="connsiteX173" fmla="*/ 6065 w 10000"/>
              <a:gd name="connsiteY173" fmla="*/ 9959 h 10000"/>
              <a:gd name="connsiteX174" fmla="*/ 6094 w 10000"/>
              <a:gd name="connsiteY174" fmla="*/ 9837 h 10000"/>
              <a:gd name="connsiteX175" fmla="*/ 6133 w 10000"/>
              <a:gd name="connsiteY175" fmla="*/ 9469 h 10000"/>
              <a:gd name="connsiteX176" fmla="*/ 6162 w 10000"/>
              <a:gd name="connsiteY176" fmla="*/ 9837 h 10000"/>
              <a:gd name="connsiteX177" fmla="*/ 6201 w 10000"/>
              <a:gd name="connsiteY177" fmla="*/ 9837 h 10000"/>
              <a:gd name="connsiteX178" fmla="*/ 6230 w 10000"/>
              <a:gd name="connsiteY178" fmla="*/ 9877 h 10000"/>
              <a:gd name="connsiteX179" fmla="*/ 6259 w 10000"/>
              <a:gd name="connsiteY179" fmla="*/ 9837 h 10000"/>
              <a:gd name="connsiteX180" fmla="*/ 6298 w 10000"/>
              <a:gd name="connsiteY180" fmla="*/ 9918 h 10000"/>
              <a:gd name="connsiteX181" fmla="*/ 6327 w 10000"/>
              <a:gd name="connsiteY181" fmla="*/ 9877 h 10000"/>
              <a:gd name="connsiteX182" fmla="*/ 6366 w 10000"/>
              <a:gd name="connsiteY182" fmla="*/ 9918 h 10000"/>
              <a:gd name="connsiteX183" fmla="*/ 6395 w 10000"/>
              <a:gd name="connsiteY183" fmla="*/ 9918 h 10000"/>
              <a:gd name="connsiteX184" fmla="*/ 6424 w 10000"/>
              <a:gd name="connsiteY184" fmla="*/ 9837 h 10000"/>
              <a:gd name="connsiteX185" fmla="*/ 6463 w 10000"/>
              <a:gd name="connsiteY185" fmla="*/ 9877 h 10000"/>
              <a:gd name="connsiteX186" fmla="*/ 6492 w 10000"/>
              <a:gd name="connsiteY186" fmla="*/ 9796 h 10000"/>
              <a:gd name="connsiteX187" fmla="*/ 6521 w 10000"/>
              <a:gd name="connsiteY187" fmla="*/ 9223 h 10000"/>
              <a:gd name="connsiteX188" fmla="*/ 6560 w 10000"/>
              <a:gd name="connsiteY188" fmla="*/ 9755 h 10000"/>
              <a:gd name="connsiteX189" fmla="*/ 6589 w 10000"/>
              <a:gd name="connsiteY189" fmla="*/ 9918 h 10000"/>
              <a:gd name="connsiteX190" fmla="*/ 6628 w 10000"/>
              <a:gd name="connsiteY190" fmla="*/ 9796 h 10000"/>
              <a:gd name="connsiteX191" fmla="*/ 6657 w 10000"/>
              <a:gd name="connsiteY191" fmla="*/ 9918 h 10000"/>
              <a:gd name="connsiteX192" fmla="*/ 6686 w 10000"/>
              <a:gd name="connsiteY192" fmla="*/ 9796 h 10000"/>
              <a:gd name="connsiteX193" fmla="*/ 6725 w 10000"/>
              <a:gd name="connsiteY193" fmla="*/ 9877 h 10000"/>
              <a:gd name="connsiteX194" fmla="*/ 6754 w 10000"/>
              <a:gd name="connsiteY194" fmla="*/ 9877 h 10000"/>
              <a:gd name="connsiteX195" fmla="*/ 6793 w 10000"/>
              <a:gd name="connsiteY195" fmla="*/ 9346 h 10000"/>
              <a:gd name="connsiteX196" fmla="*/ 6822 w 10000"/>
              <a:gd name="connsiteY196" fmla="*/ 9387 h 10000"/>
              <a:gd name="connsiteX197" fmla="*/ 6851 w 10000"/>
              <a:gd name="connsiteY197" fmla="*/ 9918 h 10000"/>
              <a:gd name="connsiteX198" fmla="*/ 6890 w 10000"/>
              <a:gd name="connsiteY198" fmla="*/ 9877 h 10000"/>
              <a:gd name="connsiteX199" fmla="*/ 6958 w 10000"/>
              <a:gd name="connsiteY199" fmla="*/ 9877 h 10000"/>
              <a:gd name="connsiteX200" fmla="*/ 6987 w 10000"/>
              <a:gd name="connsiteY200" fmla="*/ 9387 h 10000"/>
              <a:gd name="connsiteX201" fmla="*/ 7016 w 10000"/>
              <a:gd name="connsiteY201" fmla="*/ 2990 h 10000"/>
              <a:gd name="connsiteX202" fmla="*/ 7055 w 10000"/>
              <a:gd name="connsiteY202" fmla="*/ 1308 h 10000"/>
              <a:gd name="connsiteX203" fmla="*/ 7084 w 10000"/>
              <a:gd name="connsiteY203" fmla="*/ 7255 h 10000"/>
              <a:gd name="connsiteX204" fmla="*/ 7123 w 10000"/>
              <a:gd name="connsiteY204" fmla="*/ 9877 h 10000"/>
              <a:gd name="connsiteX205" fmla="*/ 7152 w 10000"/>
              <a:gd name="connsiteY205" fmla="*/ 9837 h 10000"/>
              <a:gd name="connsiteX206" fmla="*/ 7181 w 10000"/>
              <a:gd name="connsiteY206" fmla="*/ 9837 h 10000"/>
              <a:gd name="connsiteX207" fmla="*/ 7220 w 10000"/>
              <a:gd name="connsiteY207" fmla="*/ 9918 h 10000"/>
              <a:gd name="connsiteX208" fmla="*/ 7249 w 10000"/>
              <a:gd name="connsiteY208" fmla="*/ 9877 h 10000"/>
              <a:gd name="connsiteX209" fmla="*/ 7288 w 10000"/>
              <a:gd name="connsiteY209" fmla="*/ 9877 h 10000"/>
              <a:gd name="connsiteX210" fmla="*/ 7317 w 10000"/>
              <a:gd name="connsiteY210" fmla="*/ 9796 h 10000"/>
              <a:gd name="connsiteX211" fmla="*/ 7346 w 10000"/>
              <a:gd name="connsiteY211" fmla="*/ 9877 h 10000"/>
              <a:gd name="connsiteX212" fmla="*/ 7387 w 10000"/>
              <a:gd name="connsiteY212" fmla="*/ 9877 h 10000"/>
              <a:gd name="connsiteX213" fmla="*/ 7416 w 10000"/>
              <a:gd name="connsiteY213" fmla="*/ 9918 h 10000"/>
              <a:gd name="connsiteX214" fmla="*/ 7455 w 10000"/>
              <a:gd name="connsiteY214" fmla="*/ 9877 h 10000"/>
              <a:gd name="connsiteX215" fmla="*/ 7484 w 10000"/>
              <a:gd name="connsiteY215" fmla="*/ 9714 h 10000"/>
              <a:gd name="connsiteX216" fmla="*/ 7513 w 10000"/>
              <a:gd name="connsiteY216" fmla="*/ 8651 h 10000"/>
              <a:gd name="connsiteX217" fmla="*/ 7552 w 10000"/>
              <a:gd name="connsiteY217" fmla="*/ 9346 h 10000"/>
              <a:gd name="connsiteX218" fmla="*/ 7581 w 10000"/>
              <a:gd name="connsiteY218" fmla="*/ 9877 h 10000"/>
              <a:gd name="connsiteX219" fmla="*/ 7610 w 10000"/>
              <a:gd name="connsiteY219" fmla="*/ 9796 h 10000"/>
              <a:gd name="connsiteX220" fmla="*/ 7649 w 10000"/>
              <a:gd name="connsiteY220" fmla="*/ 9837 h 10000"/>
              <a:gd name="connsiteX221" fmla="*/ 7678 w 10000"/>
              <a:gd name="connsiteY221" fmla="*/ 9918 h 10000"/>
              <a:gd name="connsiteX222" fmla="*/ 7717 w 10000"/>
              <a:gd name="connsiteY222" fmla="*/ 9346 h 10000"/>
              <a:gd name="connsiteX223" fmla="*/ 7746 w 10000"/>
              <a:gd name="connsiteY223" fmla="*/ 5327 h 10000"/>
              <a:gd name="connsiteX224" fmla="*/ 7775 w 10000"/>
              <a:gd name="connsiteY224" fmla="*/ 6063 h 10000"/>
              <a:gd name="connsiteX225" fmla="*/ 7814 w 10000"/>
              <a:gd name="connsiteY225" fmla="*/ 9305 h 10000"/>
              <a:gd name="connsiteX226" fmla="*/ 7843 w 10000"/>
              <a:gd name="connsiteY226" fmla="*/ 9959 h 10000"/>
              <a:gd name="connsiteX227" fmla="*/ 7882 w 10000"/>
              <a:gd name="connsiteY227" fmla="*/ 9918 h 10000"/>
              <a:gd name="connsiteX228" fmla="*/ 7911 w 10000"/>
              <a:gd name="connsiteY228" fmla="*/ 9837 h 10000"/>
              <a:gd name="connsiteX229" fmla="*/ 7940 w 10000"/>
              <a:gd name="connsiteY229" fmla="*/ 9918 h 10000"/>
              <a:gd name="connsiteX230" fmla="*/ 7979 w 10000"/>
              <a:gd name="connsiteY230" fmla="*/ 9877 h 10000"/>
              <a:gd name="connsiteX231" fmla="*/ 8008 w 10000"/>
              <a:gd name="connsiteY231" fmla="*/ 9755 h 10000"/>
              <a:gd name="connsiteX232" fmla="*/ 8047 w 10000"/>
              <a:gd name="connsiteY232" fmla="*/ 9918 h 10000"/>
              <a:gd name="connsiteX233" fmla="*/ 8076 w 10000"/>
              <a:gd name="connsiteY233" fmla="*/ 9877 h 10000"/>
              <a:gd name="connsiteX234" fmla="*/ 8105 w 10000"/>
              <a:gd name="connsiteY234" fmla="*/ 9469 h 10000"/>
              <a:gd name="connsiteX235" fmla="*/ 8144 w 10000"/>
              <a:gd name="connsiteY235" fmla="*/ 9877 h 10000"/>
              <a:gd name="connsiteX236" fmla="*/ 8173 w 10000"/>
              <a:gd name="connsiteY236" fmla="*/ 9959 h 10000"/>
              <a:gd name="connsiteX237" fmla="*/ 8212 w 10000"/>
              <a:gd name="connsiteY237" fmla="*/ 9959 h 10000"/>
              <a:gd name="connsiteX238" fmla="*/ 8241 w 10000"/>
              <a:gd name="connsiteY238" fmla="*/ 9837 h 10000"/>
              <a:gd name="connsiteX239" fmla="*/ 8270 w 10000"/>
              <a:gd name="connsiteY239" fmla="*/ 9959 h 10000"/>
              <a:gd name="connsiteX240" fmla="*/ 8309 w 10000"/>
              <a:gd name="connsiteY240" fmla="*/ 9959 h 10000"/>
              <a:gd name="connsiteX241" fmla="*/ 8338 w 10000"/>
              <a:gd name="connsiteY241" fmla="*/ 9877 h 10000"/>
              <a:gd name="connsiteX242" fmla="*/ 8435 w 10000"/>
              <a:gd name="connsiteY242" fmla="*/ 9877 h 10000"/>
              <a:gd name="connsiteX243" fmla="*/ 8474 w 10000"/>
              <a:gd name="connsiteY243" fmla="*/ 9673 h 10000"/>
              <a:gd name="connsiteX244" fmla="*/ 8503 w 10000"/>
              <a:gd name="connsiteY244" fmla="*/ 9918 h 10000"/>
              <a:gd name="connsiteX245" fmla="*/ 8542 w 10000"/>
              <a:gd name="connsiteY245" fmla="*/ 9877 h 10000"/>
              <a:gd name="connsiteX246" fmla="*/ 8571 w 10000"/>
              <a:gd name="connsiteY246" fmla="*/ 9877 h 10000"/>
              <a:gd name="connsiteX247" fmla="*/ 8600 w 10000"/>
              <a:gd name="connsiteY247" fmla="*/ 9959 h 10000"/>
              <a:gd name="connsiteX248" fmla="*/ 8639 w 10000"/>
              <a:gd name="connsiteY248" fmla="*/ 9959 h 10000"/>
              <a:gd name="connsiteX249" fmla="*/ 8668 w 10000"/>
              <a:gd name="connsiteY249" fmla="*/ 9918 h 10000"/>
              <a:gd name="connsiteX250" fmla="*/ 8697 w 10000"/>
              <a:gd name="connsiteY250" fmla="*/ 9877 h 10000"/>
              <a:gd name="connsiteX251" fmla="*/ 8736 w 10000"/>
              <a:gd name="connsiteY251" fmla="*/ 9877 h 10000"/>
              <a:gd name="connsiteX252" fmla="*/ 8765 w 10000"/>
              <a:gd name="connsiteY252" fmla="*/ 9510 h 10000"/>
              <a:gd name="connsiteX253" fmla="*/ 8804 w 10000"/>
              <a:gd name="connsiteY253" fmla="*/ 8733 h 10000"/>
              <a:gd name="connsiteX254" fmla="*/ 8833 w 10000"/>
              <a:gd name="connsiteY254" fmla="*/ 9305 h 10000"/>
              <a:gd name="connsiteX255" fmla="*/ 8862 w 10000"/>
              <a:gd name="connsiteY255" fmla="*/ 9469 h 10000"/>
              <a:gd name="connsiteX256" fmla="*/ 8901 w 10000"/>
              <a:gd name="connsiteY256" fmla="*/ 9918 h 10000"/>
              <a:gd name="connsiteX257" fmla="*/ 8930 w 10000"/>
              <a:gd name="connsiteY257" fmla="*/ 9918 h 10000"/>
              <a:gd name="connsiteX258" fmla="*/ 8969 w 10000"/>
              <a:gd name="connsiteY258" fmla="*/ 9837 h 10000"/>
              <a:gd name="connsiteX259" fmla="*/ 8998 w 10000"/>
              <a:gd name="connsiteY259" fmla="*/ 8529 h 10000"/>
              <a:gd name="connsiteX260" fmla="*/ 9037 w 10000"/>
              <a:gd name="connsiteY260" fmla="*/ 9101 h 10000"/>
              <a:gd name="connsiteX261" fmla="*/ 9066 w 10000"/>
              <a:gd name="connsiteY261" fmla="*/ 10000 h 10000"/>
              <a:gd name="connsiteX262" fmla="*/ 9136 w 10000"/>
              <a:gd name="connsiteY262" fmla="*/ 10000 h 10000"/>
              <a:gd name="connsiteX263" fmla="*/ 9165 w 10000"/>
              <a:gd name="connsiteY263" fmla="*/ 9918 h 10000"/>
              <a:gd name="connsiteX264" fmla="*/ 9194 w 10000"/>
              <a:gd name="connsiteY264" fmla="*/ 9918 h 10000"/>
              <a:gd name="connsiteX265" fmla="*/ 9223 w 10000"/>
              <a:gd name="connsiteY265" fmla="*/ 10000 h 10000"/>
              <a:gd name="connsiteX266" fmla="*/ 9262 w 10000"/>
              <a:gd name="connsiteY266" fmla="*/ 9918 h 10000"/>
              <a:gd name="connsiteX267" fmla="*/ 9301 w 10000"/>
              <a:gd name="connsiteY267" fmla="*/ 9877 h 10000"/>
              <a:gd name="connsiteX268" fmla="*/ 9330 w 10000"/>
              <a:gd name="connsiteY268" fmla="*/ 9959 h 10000"/>
              <a:gd name="connsiteX269" fmla="*/ 9359 w 10000"/>
              <a:gd name="connsiteY269" fmla="*/ 9877 h 10000"/>
              <a:gd name="connsiteX270" fmla="*/ 9398 w 10000"/>
              <a:gd name="connsiteY270" fmla="*/ 9877 h 10000"/>
              <a:gd name="connsiteX271" fmla="*/ 9427 w 10000"/>
              <a:gd name="connsiteY271" fmla="*/ 9918 h 10000"/>
              <a:gd name="connsiteX272" fmla="*/ 9466 w 10000"/>
              <a:gd name="connsiteY272" fmla="*/ 9918 h 10000"/>
              <a:gd name="connsiteX273" fmla="*/ 9495 w 10000"/>
              <a:gd name="connsiteY273" fmla="*/ 9959 h 10000"/>
              <a:gd name="connsiteX274" fmla="*/ 9524 w 10000"/>
              <a:gd name="connsiteY274" fmla="*/ 9877 h 10000"/>
              <a:gd name="connsiteX275" fmla="*/ 9563 w 10000"/>
              <a:gd name="connsiteY275" fmla="*/ 8317 h 10000"/>
              <a:gd name="connsiteX276" fmla="*/ 9592 w 10000"/>
              <a:gd name="connsiteY276" fmla="*/ 7786 h 10000"/>
              <a:gd name="connsiteX277" fmla="*/ 9631 w 10000"/>
              <a:gd name="connsiteY277" fmla="*/ 9223 h 10000"/>
              <a:gd name="connsiteX278" fmla="*/ 9660 w 10000"/>
              <a:gd name="connsiteY278" fmla="*/ 7663 h 10000"/>
              <a:gd name="connsiteX279" fmla="*/ 9699 w 10000"/>
              <a:gd name="connsiteY279" fmla="*/ 9101 h 10000"/>
              <a:gd name="connsiteX280" fmla="*/ 9728 w 10000"/>
              <a:gd name="connsiteY280" fmla="*/ 9918 h 10000"/>
              <a:gd name="connsiteX281" fmla="*/ 9767 w 10000"/>
              <a:gd name="connsiteY281" fmla="*/ 9959 h 10000"/>
              <a:gd name="connsiteX282" fmla="*/ 9825 w 10000"/>
              <a:gd name="connsiteY282" fmla="*/ 9959 h 10000"/>
              <a:gd name="connsiteX283" fmla="*/ 9845 w 10000"/>
              <a:gd name="connsiteY283" fmla="*/ 9918 h 10000"/>
              <a:gd name="connsiteX284" fmla="*/ 9883 w 10000"/>
              <a:gd name="connsiteY284" fmla="*/ 9142 h 10000"/>
              <a:gd name="connsiteX285" fmla="*/ 9922 w 10000"/>
              <a:gd name="connsiteY285" fmla="*/ 9591 h 10000"/>
              <a:gd name="connsiteX286" fmla="*/ 9951 w 10000"/>
              <a:gd name="connsiteY286" fmla="*/ 9796 h 10000"/>
              <a:gd name="connsiteX287" fmla="*/ 9981 w 10000"/>
              <a:gd name="connsiteY287" fmla="*/ 8896 h 10000"/>
              <a:gd name="connsiteX288" fmla="*/ 10000 w 10000"/>
              <a:gd name="connsiteY288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28 w 10000"/>
              <a:gd name="connsiteY44" fmla="*/ 8808 h 10000"/>
              <a:gd name="connsiteX45" fmla="*/ 1594 w 10000"/>
              <a:gd name="connsiteY45" fmla="*/ 6928 h 10000"/>
              <a:gd name="connsiteX46" fmla="*/ 1623 w 10000"/>
              <a:gd name="connsiteY46" fmla="*/ 1839 h 10000"/>
              <a:gd name="connsiteX47" fmla="*/ 1662 w 10000"/>
              <a:gd name="connsiteY47" fmla="*/ 5695 h 10000"/>
              <a:gd name="connsiteX48" fmla="*/ 1691 w 10000"/>
              <a:gd name="connsiteY48" fmla="*/ 9591 h 10000"/>
              <a:gd name="connsiteX49" fmla="*/ 1720 w 10000"/>
              <a:gd name="connsiteY49" fmla="*/ 9510 h 10000"/>
              <a:gd name="connsiteX50" fmla="*/ 1759 w 10000"/>
              <a:gd name="connsiteY50" fmla="*/ 9550 h 10000"/>
              <a:gd name="connsiteX51" fmla="*/ 1788 w 10000"/>
              <a:gd name="connsiteY51" fmla="*/ 9510 h 10000"/>
              <a:gd name="connsiteX52" fmla="*/ 1817 w 10000"/>
              <a:gd name="connsiteY52" fmla="*/ 9591 h 10000"/>
              <a:gd name="connsiteX53" fmla="*/ 1856 w 10000"/>
              <a:gd name="connsiteY53" fmla="*/ 9673 h 10000"/>
              <a:gd name="connsiteX54" fmla="*/ 1885 w 10000"/>
              <a:gd name="connsiteY54" fmla="*/ 9632 h 10000"/>
              <a:gd name="connsiteX55" fmla="*/ 1924 w 10000"/>
              <a:gd name="connsiteY55" fmla="*/ 9632 h 10000"/>
              <a:gd name="connsiteX56" fmla="*/ 1953 w 10000"/>
              <a:gd name="connsiteY56" fmla="*/ 9673 h 10000"/>
              <a:gd name="connsiteX57" fmla="*/ 1982 w 10000"/>
              <a:gd name="connsiteY57" fmla="*/ 9632 h 10000"/>
              <a:gd name="connsiteX58" fmla="*/ 2021 w 10000"/>
              <a:gd name="connsiteY58" fmla="*/ 9591 h 10000"/>
              <a:gd name="connsiteX59" fmla="*/ 2050 w 10000"/>
              <a:gd name="connsiteY59" fmla="*/ 9591 h 10000"/>
              <a:gd name="connsiteX60" fmla="*/ 2089 w 10000"/>
              <a:gd name="connsiteY60" fmla="*/ 9101 h 10000"/>
              <a:gd name="connsiteX61" fmla="*/ 2120 w 10000"/>
              <a:gd name="connsiteY61" fmla="*/ 9510 h 10000"/>
              <a:gd name="connsiteX62" fmla="*/ 2149 w 10000"/>
              <a:gd name="connsiteY62" fmla="*/ 9591 h 10000"/>
              <a:gd name="connsiteX63" fmla="*/ 2188 w 10000"/>
              <a:gd name="connsiteY63" fmla="*/ 9510 h 10000"/>
              <a:gd name="connsiteX64" fmla="*/ 2217 w 10000"/>
              <a:gd name="connsiteY64" fmla="*/ 9632 h 10000"/>
              <a:gd name="connsiteX65" fmla="*/ 2256 w 10000"/>
              <a:gd name="connsiteY65" fmla="*/ 9591 h 10000"/>
              <a:gd name="connsiteX66" fmla="*/ 2285 w 10000"/>
              <a:gd name="connsiteY66" fmla="*/ 9550 h 10000"/>
              <a:gd name="connsiteX67" fmla="*/ 2314 w 10000"/>
              <a:gd name="connsiteY67" fmla="*/ 9510 h 10000"/>
              <a:gd name="connsiteX68" fmla="*/ 2353 w 10000"/>
              <a:gd name="connsiteY68" fmla="*/ 9510 h 10000"/>
              <a:gd name="connsiteX69" fmla="*/ 2382 w 10000"/>
              <a:gd name="connsiteY69" fmla="*/ 9714 h 10000"/>
              <a:gd name="connsiteX70" fmla="*/ 2421 w 10000"/>
              <a:gd name="connsiteY70" fmla="*/ 9632 h 10000"/>
              <a:gd name="connsiteX71" fmla="*/ 2450 w 10000"/>
              <a:gd name="connsiteY71" fmla="*/ 9550 h 10000"/>
              <a:gd name="connsiteX72" fmla="*/ 2479 w 10000"/>
              <a:gd name="connsiteY72" fmla="*/ 9591 h 10000"/>
              <a:gd name="connsiteX73" fmla="*/ 2518 w 10000"/>
              <a:gd name="connsiteY73" fmla="*/ 9632 h 10000"/>
              <a:gd name="connsiteX74" fmla="*/ 2547 w 10000"/>
              <a:gd name="connsiteY74" fmla="*/ 9591 h 10000"/>
              <a:gd name="connsiteX75" fmla="*/ 2576 w 10000"/>
              <a:gd name="connsiteY75" fmla="*/ 9591 h 10000"/>
              <a:gd name="connsiteX76" fmla="*/ 2615 w 10000"/>
              <a:gd name="connsiteY76" fmla="*/ 9673 h 10000"/>
              <a:gd name="connsiteX77" fmla="*/ 2644 w 10000"/>
              <a:gd name="connsiteY77" fmla="*/ 9591 h 10000"/>
              <a:gd name="connsiteX78" fmla="*/ 2683 w 10000"/>
              <a:gd name="connsiteY78" fmla="*/ 9550 h 10000"/>
              <a:gd name="connsiteX79" fmla="*/ 2712 w 10000"/>
              <a:gd name="connsiteY79" fmla="*/ 8569 h 10000"/>
              <a:gd name="connsiteX80" fmla="*/ 2741 w 10000"/>
              <a:gd name="connsiteY80" fmla="*/ 8692 h 10000"/>
              <a:gd name="connsiteX81" fmla="*/ 2780 w 10000"/>
              <a:gd name="connsiteY81" fmla="*/ 7704 h 10000"/>
              <a:gd name="connsiteX82" fmla="*/ 2809 w 10000"/>
              <a:gd name="connsiteY82" fmla="*/ 9632 h 10000"/>
              <a:gd name="connsiteX83" fmla="*/ 2838 w 10000"/>
              <a:gd name="connsiteY83" fmla="*/ 9673 h 10000"/>
              <a:gd name="connsiteX84" fmla="*/ 2877 w 10000"/>
              <a:gd name="connsiteY84" fmla="*/ 9632 h 10000"/>
              <a:gd name="connsiteX85" fmla="*/ 2906 w 10000"/>
              <a:gd name="connsiteY85" fmla="*/ 9632 h 10000"/>
              <a:gd name="connsiteX86" fmla="*/ 2945 w 10000"/>
              <a:gd name="connsiteY86" fmla="*/ 9714 h 10000"/>
              <a:gd name="connsiteX87" fmla="*/ 2974 w 10000"/>
              <a:gd name="connsiteY87" fmla="*/ 9591 h 10000"/>
              <a:gd name="connsiteX88" fmla="*/ 3003 w 10000"/>
              <a:gd name="connsiteY88" fmla="*/ 9632 h 10000"/>
              <a:gd name="connsiteX89" fmla="*/ 3042 w 10000"/>
              <a:gd name="connsiteY89" fmla="*/ 9550 h 10000"/>
              <a:gd name="connsiteX90" fmla="*/ 3071 w 10000"/>
              <a:gd name="connsiteY90" fmla="*/ 9714 h 10000"/>
              <a:gd name="connsiteX91" fmla="*/ 3100 w 10000"/>
              <a:gd name="connsiteY91" fmla="*/ 9632 h 10000"/>
              <a:gd name="connsiteX92" fmla="*/ 3139 w 10000"/>
              <a:gd name="connsiteY92" fmla="*/ 9510 h 10000"/>
              <a:gd name="connsiteX93" fmla="*/ 3168 w 10000"/>
              <a:gd name="connsiteY93" fmla="*/ 9632 h 10000"/>
              <a:gd name="connsiteX94" fmla="*/ 3265 w 10000"/>
              <a:gd name="connsiteY94" fmla="*/ 9550 h 10000"/>
              <a:gd name="connsiteX95" fmla="*/ 3304 w 10000"/>
              <a:gd name="connsiteY95" fmla="*/ 9591 h 10000"/>
              <a:gd name="connsiteX96" fmla="*/ 3333 w 10000"/>
              <a:gd name="connsiteY96" fmla="*/ 9714 h 10000"/>
              <a:gd name="connsiteX97" fmla="*/ 3372 w 10000"/>
              <a:gd name="connsiteY97" fmla="*/ 9673 h 10000"/>
              <a:gd name="connsiteX98" fmla="*/ 3401 w 10000"/>
              <a:gd name="connsiteY98" fmla="*/ 9550 h 10000"/>
              <a:gd name="connsiteX99" fmla="*/ 3430 w 10000"/>
              <a:gd name="connsiteY99" fmla="*/ 9428 h 10000"/>
              <a:gd name="connsiteX100" fmla="*/ 3469 w 10000"/>
              <a:gd name="connsiteY100" fmla="*/ 9714 h 10000"/>
              <a:gd name="connsiteX101" fmla="*/ 3498 w 10000"/>
              <a:gd name="connsiteY101" fmla="*/ 9183 h 10000"/>
              <a:gd name="connsiteX102" fmla="*/ 3528 w 10000"/>
              <a:gd name="connsiteY102" fmla="*/ 327 h 10000"/>
              <a:gd name="connsiteX103" fmla="*/ 3566 w 10000"/>
              <a:gd name="connsiteY103" fmla="*/ 3481 h 10000"/>
              <a:gd name="connsiteX104" fmla="*/ 3595 w 10000"/>
              <a:gd name="connsiteY104" fmla="*/ 9305 h 10000"/>
              <a:gd name="connsiteX105" fmla="*/ 3634 w 10000"/>
              <a:gd name="connsiteY105" fmla="*/ 9673 h 10000"/>
              <a:gd name="connsiteX106" fmla="*/ 3663 w 10000"/>
              <a:gd name="connsiteY106" fmla="*/ 9591 h 10000"/>
              <a:gd name="connsiteX107" fmla="*/ 3702 w 10000"/>
              <a:gd name="connsiteY107" fmla="*/ 9796 h 10000"/>
              <a:gd name="connsiteX108" fmla="*/ 3731 w 10000"/>
              <a:gd name="connsiteY108" fmla="*/ 9714 h 10000"/>
              <a:gd name="connsiteX109" fmla="*/ 3761 w 10000"/>
              <a:gd name="connsiteY109" fmla="*/ 9673 h 10000"/>
              <a:gd name="connsiteX110" fmla="*/ 3799 w 10000"/>
              <a:gd name="connsiteY110" fmla="*/ 9591 h 10000"/>
              <a:gd name="connsiteX111" fmla="*/ 3828 w 10000"/>
              <a:gd name="connsiteY111" fmla="*/ 9632 h 10000"/>
              <a:gd name="connsiteX112" fmla="*/ 3869 w 10000"/>
              <a:gd name="connsiteY112" fmla="*/ 9714 h 10000"/>
              <a:gd name="connsiteX113" fmla="*/ 3898 w 10000"/>
              <a:gd name="connsiteY113" fmla="*/ 9714 h 10000"/>
              <a:gd name="connsiteX114" fmla="*/ 3927 w 10000"/>
              <a:gd name="connsiteY114" fmla="*/ 9673 h 10000"/>
              <a:gd name="connsiteX115" fmla="*/ 3966 w 10000"/>
              <a:gd name="connsiteY115" fmla="*/ 9632 h 10000"/>
              <a:gd name="connsiteX116" fmla="*/ 3995 w 10000"/>
              <a:gd name="connsiteY116" fmla="*/ 9714 h 10000"/>
              <a:gd name="connsiteX117" fmla="*/ 4034 w 10000"/>
              <a:gd name="connsiteY117" fmla="*/ 9755 h 10000"/>
              <a:gd name="connsiteX118" fmla="*/ 4063 w 10000"/>
              <a:gd name="connsiteY118" fmla="*/ 9673 h 10000"/>
              <a:gd name="connsiteX119" fmla="*/ 4092 w 10000"/>
              <a:gd name="connsiteY119" fmla="*/ 9796 h 10000"/>
              <a:gd name="connsiteX120" fmla="*/ 4131 w 10000"/>
              <a:gd name="connsiteY120" fmla="*/ 9755 h 10000"/>
              <a:gd name="connsiteX121" fmla="*/ 4160 w 10000"/>
              <a:gd name="connsiteY121" fmla="*/ 9755 h 10000"/>
              <a:gd name="connsiteX122" fmla="*/ 4189 w 10000"/>
              <a:gd name="connsiteY122" fmla="*/ 9714 h 10000"/>
              <a:gd name="connsiteX123" fmla="*/ 4228 w 10000"/>
              <a:gd name="connsiteY123" fmla="*/ 9673 h 10000"/>
              <a:gd name="connsiteX124" fmla="*/ 4257 w 10000"/>
              <a:gd name="connsiteY124" fmla="*/ 9755 h 10000"/>
              <a:gd name="connsiteX125" fmla="*/ 4325 w 10000"/>
              <a:gd name="connsiteY125" fmla="*/ 9755 h 10000"/>
              <a:gd name="connsiteX126" fmla="*/ 4354 w 10000"/>
              <a:gd name="connsiteY126" fmla="*/ 9591 h 10000"/>
              <a:gd name="connsiteX127" fmla="*/ 4422 w 10000"/>
              <a:gd name="connsiteY127" fmla="*/ 9755 h 10000"/>
              <a:gd name="connsiteX128" fmla="*/ 4490 w 10000"/>
              <a:gd name="connsiteY128" fmla="*/ 9755 h 10000"/>
              <a:gd name="connsiteX129" fmla="*/ 4519 w 10000"/>
              <a:gd name="connsiteY129" fmla="*/ 3113 h 10000"/>
              <a:gd name="connsiteX130" fmla="*/ 4558 w 10000"/>
              <a:gd name="connsiteY130" fmla="*/ 0 h 10000"/>
              <a:gd name="connsiteX131" fmla="*/ 4587 w 10000"/>
              <a:gd name="connsiteY131" fmla="*/ 6478 h 10000"/>
              <a:gd name="connsiteX132" fmla="*/ 4626 w 10000"/>
              <a:gd name="connsiteY132" fmla="*/ 9755 h 10000"/>
              <a:gd name="connsiteX133" fmla="*/ 4655 w 10000"/>
              <a:gd name="connsiteY133" fmla="*/ 9714 h 10000"/>
              <a:gd name="connsiteX134" fmla="*/ 4694 w 10000"/>
              <a:gd name="connsiteY134" fmla="*/ 9796 h 10000"/>
              <a:gd name="connsiteX135" fmla="*/ 4723 w 10000"/>
              <a:gd name="connsiteY135" fmla="*/ 9387 h 10000"/>
              <a:gd name="connsiteX136" fmla="*/ 4762 w 10000"/>
              <a:gd name="connsiteY136" fmla="*/ 9305 h 10000"/>
              <a:gd name="connsiteX137" fmla="*/ 4791 w 10000"/>
              <a:gd name="connsiteY137" fmla="*/ 9837 h 10000"/>
              <a:gd name="connsiteX138" fmla="*/ 4820 w 10000"/>
              <a:gd name="connsiteY138" fmla="*/ 9755 h 10000"/>
              <a:gd name="connsiteX139" fmla="*/ 4859 w 10000"/>
              <a:gd name="connsiteY139" fmla="*/ 9837 h 10000"/>
              <a:gd name="connsiteX140" fmla="*/ 4956 w 10000"/>
              <a:gd name="connsiteY140" fmla="*/ 9837 h 10000"/>
              <a:gd name="connsiteX141" fmla="*/ 4985 w 10000"/>
              <a:gd name="connsiteY141" fmla="*/ 9796 h 10000"/>
              <a:gd name="connsiteX142" fmla="*/ 5024 w 10000"/>
              <a:gd name="connsiteY142" fmla="*/ 9837 h 10000"/>
              <a:gd name="connsiteX143" fmla="*/ 5053 w 10000"/>
              <a:gd name="connsiteY143" fmla="*/ 9837 h 10000"/>
              <a:gd name="connsiteX144" fmla="*/ 5083 w 10000"/>
              <a:gd name="connsiteY144" fmla="*/ 9918 h 10000"/>
              <a:gd name="connsiteX145" fmla="*/ 5121 w 10000"/>
              <a:gd name="connsiteY145" fmla="*/ 9837 h 10000"/>
              <a:gd name="connsiteX146" fmla="*/ 5150 w 10000"/>
              <a:gd name="connsiteY146" fmla="*/ 9796 h 10000"/>
              <a:gd name="connsiteX147" fmla="*/ 5189 w 10000"/>
              <a:gd name="connsiteY147" fmla="*/ 9837 h 10000"/>
              <a:gd name="connsiteX148" fmla="*/ 5218 w 10000"/>
              <a:gd name="connsiteY148" fmla="*/ 9796 h 10000"/>
              <a:gd name="connsiteX149" fmla="*/ 5248 w 10000"/>
              <a:gd name="connsiteY149" fmla="*/ 9877 h 10000"/>
              <a:gd name="connsiteX150" fmla="*/ 5286 w 10000"/>
              <a:gd name="connsiteY150" fmla="*/ 9755 h 10000"/>
              <a:gd name="connsiteX151" fmla="*/ 5316 w 10000"/>
              <a:gd name="connsiteY151" fmla="*/ 9714 h 10000"/>
              <a:gd name="connsiteX152" fmla="*/ 5354 w 10000"/>
              <a:gd name="connsiteY152" fmla="*/ 9877 h 10000"/>
              <a:gd name="connsiteX153" fmla="*/ 5383 w 10000"/>
              <a:gd name="connsiteY153" fmla="*/ 9877 h 10000"/>
              <a:gd name="connsiteX154" fmla="*/ 5413 w 10000"/>
              <a:gd name="connsiteY154" fmla="*/ 9837 h 10000"/>
              <a:gd name="connsiteX155" fmla="*/ 5451 w 10000"/>
              <a:gd name="connsiteY155" fmla="*/ 9796 h 10000"/>
              <a:gd name="connsiteX156" fmla="*/ 5481 w 10000"/>
              <a:gd name="connsiteY156" fmla="*/ 9837 h 10000"/>
              <a:gd name="connsiteX157" fmla="*/ 5519 w 10000"/>
              <a:gd name="connsiteY157" fmla="*/ 9837 h 10000"/>
              <a:gd name="connsiteX158" fmla="*/ 5549 w 10000"/>
              <a:gd name="connsiteY158" fmla="*/ 9796 h 10000"/>
              <a:gd name="connsiteX159" fmla="*/ 5578 w 10000"/>
              <a:gd name="connsiteY159" fmla="*/ 9877 h 10000"/>
              <a:gd name="connsiteX160" fmla="*/ 5618 w 10000"/>
              <a:gd name="connsiteY160" fmla="*/ 9837 h 10000"/>
              <a:gd name="connsiteX161" fmla="*/ 5638 w 10000"/>
              <a:gd name="connsiteY161" fmla="*/ 9918 h 10000"/>
              <a:gd name="connsiteX162" fmla="*/ 5667 w 10000"/>
              <a:gd name="connsiteY162" fmla="*/ 9918 h 10000"/>
              <a:gd name="connsiteX163" fmla="*/ 5706 w 10000"/>
              <a:gd name="connsiteY163" fmla="*/ 9877 h 10000"/>
              <a:gd name="connsiteX164" fmla="*/ 5735 w 10000"/>
              <a:gd name="connsiteY164" fmla="*/ 9918 h 10000"/>
              <a:gd name="connsiteX165" fmla="*/ 5764 w 10000"/>
              <a:gd name="connsiteY165" fmla="*/ 9877 h 10000"/>
              <a:gd name="connsiteX166" fmla="*/ 5803 w 10000"/>
              <a:gd name="connsiteY166" fmla="*/ 9796 h 10000"/>
              <a:gd name="connsiteX167" fmla="*/ 5832 w 10000"/>
              <a:gd name="connsiteY167" fmla="*/ 9837 h 10000"/>
              <a:gd name="connsiteX168" fmla="*/ 5871 w 10000"/>
              <a:gd name="connsiteY168" fmla="*/ 9877 h 10000"/>
              <a:gd name="connsiteX169" fmla="*/ 5900 w 10000"/>
              <a:gd name="connsiteY169" fmla="*/ 9837 h 10000"/>
              <a:gd name="connsiteX170" fmla="*/ 5929 w 10000"/>
              <a:gd name="connsiteY170" fmla="*/ 9714 h 10000"/>
              <a:gd name="connsiteX171" fmla="*/ 5968 w 10000"/>
              <a:gd name="connsiteY171" fmla="*/ 9918 h 10000"/>
              <a:gd name="connsiteX172" fmla="*/ 5997 w 10000"/>
              <a:gd name="connsiteY172" fmla="*/ 9796 h 10000"/>
              <a:gd name="connsiteX173" fmla="*/ 6036 w 10000"/>
              <a:gd name="connsiteY173" fmla="*/ 9837 h 10000"/>
              <a:gd name="connsiteX174" fmla="*/ 6065 w 10000"/>
              <a:gd name="connsiteY174" fmla="*/ 9959 h 10000"/>
              <a:gd name="connsiteX175" fmla="*/ 6094 w 10000"/>
              <a:gd name="connsiteY175" fmla="*/ 9837 h 10000"/>
              <a:gd name="connsiteX176" fmla="*/ 6133 w 10000"/>
              <a:gd name="connsiteY176" fmla="*/ 9469 h 10000"/>
              <a:gd name="connsiteX177" fmla="*/ 6162 w 10000"/>
              <a:gd name="connsiteY177" fmla="*/ 9837 h 10000"/>
              <a:gd name="connsiteX178" fmla="*/ 6201 w 10000"/>
              <a:gd name="connsiteY178" fmla="*/ 9837 h 10000"/>
              <a:gd name="connsiteX179" fmla="*/ 6230 w 10000"/>
              <a:gd name="connsiteY179" fmla="*/ 9877 h 10000"/>
              <a:gd name="connsiteX180" fmla="*/ 6259 w 10000"/>
              <a:gd name="connsiteY180" fmla="*/ 9837 h 10000"/>
              <a:gd name="connsiteX181" fmla="*/ 6298 w 10000"/>
              <a:gd name="connsiteY181" fmla="*/ 9918 h 10000"/>
              <a:gd name="connsiteX182" fmla="*/ 6327 w 10000"/>
              <a:gd name="connsiteY182" fmla="*/ 9877 h 10000"/>
              <a:gd name="connsiteX183" fmla="*/ 6366 w 10000"/>
              <a:gd name="connsiteY183" fmla="*/ 9918 h 10000"/>
              <a:gd name="connsiteX184" fmla="*/ 6395 w 10000"/>
              <a:gd name="connsiteY184" fmla="*/ 9918 h 10000"/>
              <a:gd name="connsiteX185" fmla="*/ 6424 w 10000"/>
              <a:gd name="connsiteY185" fmla="*/ 9837 h 10000"/>
              <a:gd name="connsiteX186" fmla="*/ 6463 w 10000"/>
              <a:gd name="connsiteY186" fmla="*/ 9877 h 10000"/>
              <a:gd name="connsiteX187" fmla="*/ 6492 w 10000"/>
              <a:gd name="connsiteY187" fmla="*/ 9796 h 10000"/>
              <a:gd name="connsiteX188" fmla="*/ 6521 w 10000"/>
              <a:gd name="connsiteY188" fmla="*/ 9223 h 10000"/>
              <a:gd name="connsiteX189" fmla="*/ 6560 w 10000"/>
              <a:gd name="connsiteY189" fmla="*/ 9755 h 10000"/>
              <a:gd name="connsiteX190" fmla="*/ 6589 w 10000"/>
              <a:gd name="connsiteY190" fmla="*/ 9918 h 10000"/>
              <a:gd name="connsiteX191" fmla="*/ 6628 w 10000"/>
              <a:gd name="connsiteY191" fmla="*/ 9796 h 10000"/>
              <a:gd name="connsiteX192" fmla="*/ 6657 w 10000"/>
              <a:gd name="connsiteY192" fmla="*/ 9918 h 10000"/>
              <a:gd name="connsiteX193" fmla="*/ 6686 w 10000"/>
              <a:gd name="connsiteY193" fmla="*/ 9796 h 10000"/>
              <a:gd name="connsiteX194" fmla="*/ 6725 w 10000"/>
              <a:gd name="connsiteY194" fmla="*/ 9877 h 10000"/>
              <a:gd name="connsiteX195" fmla="*/ 6754 w 10000"/>
              <a:gd name="connsiteY195" fmla="*/ 9877 h 10000"/>
              <a:gd name="connsiteX196" fmla="*/ 6793 w 10000"/>
              <a:gd name="connsiteY196" fmla="*/ 9346 h 10000"/>
              <a:gd name="connsiteX197" fmla="*/ 6822 w 10000"/>
              <a:gd name="connsiteY197" fmla="*/ 9387 h 10000"/>
              <a:gd name="connsiteX198" fmla="*/ 6851 w 10000"/>
              <a:gd name="connsiteY198" fmla="*/ 9918 h 10000"/>
              <a:gd name="connsiteX199" fmla="*/ 6890 w 10000"/>
              <a:gd name="connsiteY199" fmla="*/ 9877 h 10000"/>
              <a:gd name="connsiteX200" fmla="*/ 6958 w 10000"/>
              <a:gd name="connsiteY200" fmla="*/ 9877 h 10000"/>
              <a:gd name="connsiteX201" fmla="*/ 6987 w 10000"/>
              <a:gd name="connsiteY201" fmla="*/ 9387 h 10000"/>
              <a:gd name="connsiteX202" fmla="*/ 7016 w 10000"/>
              <a:gd name="connsiteY202" fmla="*/ 2990 h 10000"/>
              <a:gd name="connsiteX203" fmla="*/ 7055 w 10000"/>
              <a:gd name="connsiteY203" fmla="*/ 1308 h 10000"/>
              <a:gd name="connsiteX204" fmla="*/ 7084 w 10000"/>
              <a:gd name="connsiteY204" fmla="*/ 7255 h 10000"/>
              <a:gd name="connsiteX205" fmla="*/ 7123 w 10000"/>
              <a:gd name="connsiteY205" fmla="*/ 9877 h 10000"/>
              <a:gd name="connsiteX206" fmla="*/ 7152 w 10000"/>
              <a:gd name="connsiteY206" fmla="*/ 9837 h 10000"/>
              <a:gd name="connsiteX207" fmla="*/ 7181 w 10000"/>
              <a:gd name="connsiteY207" fmla="*/ 9837 h 10000"/>
              <a:gd name="connsiteX208" fmla="*/ 7220 w 10000"/>
              <a:gd name="connsiteY208" fmla="*/ 9918 h 10000"/>
              <a:gd name="connsiteX209" fmla="*/ 7249 w 10000"/>
              <a:gd name="connsiteY209" fmla="*/ 9877 h 10000"/>
              <a:gd name="connsiteX210" fmla="*/ 7288 w 10000"/>
              <a:gd name="connsiteY210" fmla="*/ 9877 h 10000"/>
              <a:gd name="connsiteX211" fmla="*/ 7317 w 10000"/>
              <a:gd name="connsiteY211" fmla="*/ 9796 h 10000"/>
              <a:gd name="connsiteX212" fmla="*/ 7346 w 10000"/>
              <a:gd name="connsiteY212" fmla="*/ 9877 h 10000"/>
              <a:gd name="connsiteX213" fmla="*/ 7387 w 10000"/>
              <a:gd name="connsiteY213" fmla="*/ 9877 h 10000"/>
              <a:gd name="connsiteX214" fmla="*/ 7416 w 10000"/>
              <a:gd name="connsiteY214" fmla="*/ 9918 h 10000"/>
              <a:gd name="connsiteX215" fmla="*/ 7455 w 10000"/>
              <a:gd name="connsiteY215" fmla="*/ 9877 h 10000"/>
              <a:gd name="connsiteX216" fmla="*/ 7484 w 10000"/>
              <a:gd name="connsiteY216" fmla="*/ 9714 h 10000"/>
              <a:gd name="connsiteX217" fmla="*/ 7513 w 10000"/>
              <a:gd name="connsiteY217" fmla="*/ 8651 h 10000"/>
              <a:gd name="connsiteX218" fmla="*/ 7552 w 10000"/>
              <a:gd name="connsiteY218" fmla="*/ 9346 h 10000"/>
              <a:gd name="connsiteX219" fmla="*/ 7581 w 10000"/>
              <a:gd name="connsiteY219" fmla="*/ 9877 h 10000"/>
              <a:gd name="connsiteX220" fmla="*/ 7610 w 10000"/>
              <a:gd name="connsiteY220" fmla="*/ 9796 h 10000"/>
              <a:gd name="connsiteX221" fmla="*/ 7649 w 10000"/>
              <a:gd name="connsiteY221" fmla="*/ 9837 h 10000"/>
              <a:gd name="connsiteX222" fmla="*/ 7678 w 10000"/>
              <a:gd name="connsiteY222" fmla="*/ 9918 h 10000"/>
              <a:gd name="connsiteX223" fmla="*/ 7717 w 10000"/>
              <a:gd name="connsiteY223" fmla="*/ 9346 h 10000"/>
              <a:gd name="connsiteX224" fmla="*/ 7746 w 10000"/>
              <a:gd name="connsiteY224" fmla="*/ 5327 h 10000"/>
              <a:gd name="connsiteX225" fmla="*/ 7775 w 10000"/>
              <a:gd name="connsiteY225" fmla="*/ 6063 h 10000"/>
              <a:gd name="connsiteX226" fmla="*/ 7814 w 10000"/>
              <a:gd name="connsiteY226" fmla="*/ 9305 h 10000"/>
              <a:gd name="connsiteX227" fmla="*/ 7843 w 10000"/>
              <a:gd name="connsiteY227" fmla="*/ 9959 h 10000"/>
              <a:gd name="connsiteX228" fmla="*/ 7882 w 10000"/>
              <a:gd name="connsiteY228" fmla="*/ 9918 h 10000"/>
              <a:gd name="connsiteX229" fmla="*/ 7911 w 10000"/>
              <a:gd name="connsiteY229" fmla="*/ 9837 h 10000"/>
              <a:gd name="connsiteX230" fmla="*/ 7940 w 10000"/>
              <a:gd name="connsiteY230" fmla="*/ 9918 h 10000"/>
              <a:gd name="connsiteX231" fmla="*/ 7979 w 10000"/>
              <a:gd name="connsiteY231" fmla="*/ 9877 h 10000"/>
              <a:gd name="connsiteX232" fmla="*/ 8008 w 10000"/>
              <a:gd name="connsiteY232" fmla="*/ 9755 h 10000"/>
              <a:gd name="connsiteX233" fmla="*/ 8047 w 10000"/>
              <a:gd name="connsiteY233" fmla="*/ 9918 h 10000"/>
              <a:gd name="connsiteX234" fmla="*/ 8076 w 10000"/>
              <a:gd name="connsiteY234" fmla="*/ 9877 h 10000"/>
              <a:gd name="connsiteX235" fmla="*/ 8105 w 10000"/>
              <a:gd name="connsiteY235" fmla="*/ 9469 h 10000"/>
              <a:gd name="connsiteX236" fmla="*/ 8144 w 10000"/>
              <a:gd name="connsiteY236" fmla="*/ 9877 h 10000"/>
              <a:gd name="connsiteX237" fmla="*/ 8173 w 10000"/>
              <a:gd name="connsiteY237" fmla="*/ 9959 h 10000"/>
              <a:gd name="connsiteX238" fmla="*/ 8212 w 10000"/>
              <a:gd name="connsiteY238" fmla="*/ 9959 h 10000"/>
              <a:gd name="connsiteX239" fmla="*/ 8241 w 10000"/>
              <a:gd name="connsiteY239" fmla="*/ 9837 h 10000"/>
              <a:gd name="connsiteX240" fmla="*/ 8270 w 10000"/>
              <a:gd name="connsiteY240" fmla="*/ 9959 h 10000"/>
              <a:gd name="connsiteX241" fmla="*/ 8309 w 10000"/>
              <a:gd name="connsiteY241" fmla="*/ 9959 h 10000"/>
              <a:gd name="connsiteX242" fmla="*/ 8338 w 10000"/>
              <a:gd name="connsiteY242" fmla="*/ 9877 h 10000"/>
              <a:gd name="connsiteX243" fmla="*/ 8435 w 10000"/>
              <a:gd name="connsiteY243" fmla="*/ 9877 h 10000"/>
              <a:gd name="connsiteX244" fmla="*/ 8474 w 10000"/>
              <a:gd name="connsiteY244" fmla="*/ 9673 h 10000"/>
              <a:gd name="connsiteX245" fmla="*/ 8503 w 10000"/>
              <a:gd name="connsiteY245" fmla="*/ 9918 h 10000"/>
              <a:gd name="connsiteX246" fmla="*/ 8542 w 10000"/>
              <a:gd name="connsiteY246" fmla="*/ 9877 h 10000"/>
              <a:gd name="connsiteX247" fmla="*/ 8571 w 10000"/>
              <a:gd name="connsiteY247" fmla="*/ 9877 h 10000"/>
              <a:gd name="connsiteX248" fmla="*/ 8600 w 10000"/>
              <a:gd name="connsiteY248" fmla="*/ 9959 h 10000"/>
              <a:gd name="connsiteX249" fmla="*/ 8639 w 10000"/>
              <a:gd name="connsiteY249" fmla="*/ 9959 h 10000"/>
              <a:gd name="connsiteX250" fmla="*/ 8668 w 10000"/>
              <a:gd name="connsiteY250" fmla="*/ 9918 h 10000"/>
              <a:gd name="connsiteX251" fmla="*/ 8697 w 10000"/>
              <a:gd name="connsiteY251" fmla="*/ 9877 h 10000"/>
              <a:gd name="connsiteX252" fmla="*/ 8736 w 10000"/>
              <a:gd name="connsiteY252" fmla="*/ 9877 h 10000"/>
              <a:gd name="connsiteX253" fmla="*/ 8765 w 10000"/>
              <a:gd name="connsiteY253" fmla="*/ 9510 h 10000"/>
              <a:gd name="connsiteX254" fmla="*/ 8804 w 10000"/>
              <a:gd name="connsiteY254" fmla="*/ 8733 h 10000"/>
              <a:gd name="connsiteX255" fmla="*/ 8833 w 10000"/>
              <a:gd name="connsiteY255" fmla="*/ 9305 h 10000"/>
              <a:gd name="connsiteX256" fmla="*/ 8862 w 10000"/>
              <a:gd name="connsiteY256" fmla="*/ 9469 h 10000"/>
              <a:gd name="connsiteX257" fmla="*/ 8901 w 10000"/>
              <a:gd name="connsiteY257" fmla="*/ 9918 h 10000"/>
              <a:gd name="connsiteX258" fmla="*/ 8930 w 10000"/>
              <a:gd name="connsiteY258" fmla="*/ 9918 h 10000"/>
              <a:gd name="connsiteX259" fmla="*/ 8969 w 10000"/>
              <a:gd name="connsiteY259" fmla="*/ 9837 h 10000"/>
              <a:gd name="connsiteX260" fmla="*/ 8998 w 10000"/>
              <a:gd name="connsiteY260" fmla="*/ 8529 h 10000"/>
              <a:gd name="connsiteX261" fmla="*/ 9037 w 10000"/>
              <a:gd name="connsiteY261" fmla="*/ 9101 h 10000"/>
              <a:gd name="connsiteX262" fmla="*/ 9066 w 10000"/>
              <a:gd name="connsiteY262" fmla="*/ 10000 h 10000"/>
              <a:gd name="connsiteX263" fmla="*/ 9136 w 10000"/>
              <a:gd name="connsiteY263" fmla="*/ 10000 h 10000"/>
              <a:gd name="connsiteX264" fmla="*/ 9165 w 10000"/>
              <a:gd name="connsiteY264" fmla="*/ 9918 h 10000"/>
              <a:gd name="connsiteX265" fmla="*/ 9194 w 10000"/>
              <a:gd name="connsiteY265" fmla="*/ 9918 h 10000"/>
              <a:gd name="connsiteX266" fmla="*/ 9223 w 10000"/>
              <a:gd name="connsiteY266" fmla="*/ 10000 h 10000"/>
              <a:gd name="connsiteX267" fmla="*/ 9262 w 10000"/>
              <a:gd name="connsiteY267" fmla="*/ 9918 h 10000"/>
              <a:gd name="connsiteX268" fmla="*/ 9301 w 10000"/>
              <a:gd name="connsiteY268" fmla="*/ 9877 h 10000"/>
              <a:gd name="connsiteX269" fmla="*/ 9330 w 10000"/>
              <a:gd name="connsiteY269" fmla="*/ 9959 h 10000"/>
              <a:gd name="connsiteX270" fmla="*/ 9359 w 10000"/>
              <a:gd name="connsiteY270" fmla="*/ 9877 h 10000"/>
              <a:gd name="connsiteX271" fmla="*/ 9398 w 10000"/>
              <a:gd name="connsiteY271" fmla="*/ 9877 h 10000"/>
              <a:gd name="connsiteX272" fmla="*/ 9427 w 10000"/>
              <a:gd name="connsiteY272" fmla="*/ 9918 h 10000"/>
              <a:gd name="connsiteX273" fmla="*/ 9466 w 10000"/>
              <a:gd name="connsiteY273" fmla="*/ 9918 h 10000"/>
              <a:gd name="connsiteX274" fmla="*/ 9495 w 10000"/>
              <a:gd name="connsiteY274" fmla="*/ 9959 h 10000"/>
              <a:gd name="connsiteX275" fmla="*/ 9524 w 10000"/>
              <a:gd name="connsiteY275" fmla="*/ 9877 h 10000"/>
              <a:gd name="connsiteX276" fmla="*/ 9563 w 10000"/>
              <a:gd name="connsiteY276" fmla="*/ 8317 h 10000"/>
              <a:gd name="connsiteX277" fmla="*/ 9592 w 10000"/>
              <a:gd name="connsiteY277" fmla="*/ 7786 h 10000"/>
              <a:gd name="connsiteX278" fmla="*/ 9631 w 10000"/>
              <a:gd name="connsiteY278" fmla="*/ 9223 h 10000"/>
              <a:gd name="connsiteX279" fmla="*/ 9660 w 10000"/>
              <a:gd name="connsiteY279" fmla="*/ 7663 h 10000"/>
              <a:gd name="connsiteX280" fmla="*/ 9699 w 10000"/>
              <a:gd name="connsiteY280" fmla="*/ 9101 h 10000"/>
              <a:gd name="connsiteX281" fmla="*/ 9728 w 10000"/>
              <a:gd name="connsiteY281" fmla="*/ 9918 h 10000"/>
              <a:gd name="connsiteX282" fmla="*/ 9767 w 10000"/>
              <a:gd name="connsiteY282" fmla="*/ 9959 h 10000"/>
              <a:gd name="connsiteX283" fmla="*/ 9825 w 10000"/>
              <a:gd name="connsiteY283" fmla="*/ 9959 h 10000"/>
              <a:gd name="connsiteX284" fmla="*/ 9845 w 10000"/>
              <a:gd name="connsiteY284" fmla="*/ 9918 h 10000"/>
              <a:gd name="connsiteX285" fmla="*/ 9883 w 10000"/>
              <a:gd name="connsiteY285" fmla="*/ 9142 h 10000"/>
              <a:gd name="connsiteX286" fmla="*/ 9922 w 10000"/>
              <a:gd name="connsiteY286" fmla="*/ 9591 h 10000"/>
              <a:gd name="connsiteX287" fmla="*/ 9951 w 10000"/>
              <a:gd name="connsiteY287" fmla="*/ 9796 h 10000"/>
              <a:gd name="connsiteX288" fmla="*/ 9981 w 10000"/>
              <a:gd name="connsiteY288" fmla="*/ 8896 h 10000"/>
              <a:gd name="connsiteX289" fmla="*/ 10000 w 10000"/>
              <a:gd name="connsiteY289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34 w 10000"/>
              <a:gd name="connsiteY44" fmla="*/ 9162 h 10000"/>
              <a:gd name="connsiteX45" fmla="*/ 1594 w 10000"/>
              <a:gd name="connsiteY45" fmla="*/ 6928 h 10000"/>
              <a:gd name="connsiteX46" fmla="*/ 1623 w 10000"/>
              <a:gd name="connsiteY46" fmla="*/ 1839 h 10000"/>
              <a:gd name="connsiteX47" fmla="*/ 1662 w 10000"/>
              <a:gd name="connsiteY47" fmla="*/ 5695 h 10000"/>
              <a:gd name="connsiteX48" fmla="*/ 1691 w 10000"/>
              <a:gd name="connsiteY48" fmla="*/ 9591 h 10000"/>
              <a:gd name="connsiteX49" fmla="*/ 1720 w 10000"/>
              <a:gd name="connsiteY49" fmla="*/ 9510 h 10000"/>
              <a:gd name="connsiteX50" fmla="*/ 1759 w 10000"/>
              <a:gd name="connsiteY50" fmla="*/ 9550 h 10000"/>
              <a:gd name="connsiteX51" fmla="*/ 1788 w 10000"/>
              <a:gd name="connsiteY51" fmla="*/ 9510 h 10000"/>
              <a:gd name="connsiteX52" fmla="*/ 1817 w 10000"/>
              <a:gd name="connsiteY52" fmla="*/ 9591 h 10000"/>
              <a:gd name="connsiteX53" fmla="*/ 1856 w 10000"/>
              <a:gd name="connsiteY53" fmla="*/ 9673 h 10000"/>
              <a:gd name="connsiteX54" fmla="*/ 1885 w 10000"/>
              <a:gd name="connsiteY54" fmla="*/ 9632 h 10000"/>
              <a:gd name="connsiteX55" fmla="*/ 1924 w 10000"/>
              <a:gd name="connsiteY55" fmla="*/ 9632 h 10000"/>
              <a:gd name="connsiteX56" fmla="*/ 1953 w 10000"/>
              <a:gd name="connsiteY56" fmla="*/ 9673 h 10000"/>
              <a:gd name="connsiteX57" fmla="*/ 1982 w 10000"/>
              <a:gd name="connsiteY57" fmla="*/ 9632 h 10000"/>
              <a:gd name="connsiteX58" fmla="*/ 2021 w 10000"/>
              <a:gd name="connsiteY58" fmla="*/ 9591 h 10000"/>
              <a:gd name="connsiteX59" fmla="*/ 2050 w 10000"/>
              <a:gd name="connsiteY59" fmla="*/ 9591 h 10000"/>
              <a:gd name="connsiteX60" fmla="*/ 2089 w 10000"/>
              <a:gd name="connsiteY60" fmla="*/ 9101 h 10000"/>
              <a:gd name="connsiteX61" fmla="*/ 2120 w 10000"/>
              <a:gd name="connsiteY61" fmla="*/ 9510 h 10000"/>
              <a:gd name="connsiteX62" fmla="*/ 2149 w 10000"/>
              <a:gd name="connsiteY62" fmla="*/ 9591 h 10000"/>
              <a:gd name="connsiteX63" fmla="*/ 2188 w 10000"/>
              <a:gd name="connsiteY63" fmla="*/ 9510 h 10000"/>
              <a:gd name="connsiteX64" fmla="*/ 2217 w 10000"/>
              <a:gd name="connsiteY64" fmla="*/ 9632 h 10000"/>
              <a:gd name="connsiteX65" fmla="*/ 2256 w 10000"/>
              <a:gd name="connsiteY65" fmla="*/ 9591 h 10000"/>
              <a:gd name="connsiteX66" fmla="*/ 2285 w 10000"/>
              <a:gd name="connsiteY66" fmla="*/ 9550 h 10000"/>
              <a:gd name="connsiteX67" fmla="*/ 2314 w 10000"/>
              <a:gd name="connsiteY67" fmla="*/ 9510 h 10000"/>
              <a:gd name="connsiteX68" fmla="*/ 2353 w 10000"/>
              <a:gd name="connsiteY68" fmla="*/ 9510 h 10000"/>
              <a:gd name="connsiteX69" fmla="*/ 2382 w 10000"/>
              <a:gd name="connsiteY69" fmla="*/ 9714 h 10000"/>
              <a:gd name="connsiteX70" fmla="*/ 2421 w 10000"/>
              <a:gd name="connsiteY70" fmla="*/ 9632 h 10000"/>
              <a:gd name="connsiteX71" fmla="*/ 2450 w 10000"/>
              <a:gd name="connsiteY71" fmla="*/ 9550 h 10000"/>
              <a:gd name="connsiteX72" fmla="*/ 2479 w 10000"/>
              <a:gd name="connsiteY72" fmla="*/ 9591 h 10000"/>
              <a:gd name="connsiteX73" fmla="*/ 2518 w 10000"/>
              <a:gd name="connsiteY73" fmla="*/ 9632 h 10000"/>
              <a:gd name="connsiteX74" fmla="*/ 2547 w 10000"/>
              <a:gd name="connsiteY74" fmla="*/ 9591 h 10000"/>
              <a:gd name="connsiteX75" fmla="*/ 2576 w 10000"/>
              <a:gd name="connsiteY75" fmla="*/ 9591 h 10000"/>
              <a:gd name="connsiteX76" fmla="*/ 2615 w 10000"/>
              <a:gd name="connsiteY76" fmla="*/ 9673 h 10000"/>
              <a:gd name="connsiteX77" fmla="*/ 2644 w 10000"/>
              <a:gd name="connsiteY77" fmla="*/ 9591 h 10000"/>
              <a:gd name="connsiteX78" fmla="*/ 2683 w 10000"/>
              <a:gd name="connsiteY78" fmla="*/ 9550 h 10000"/>
              <a:gd name="connsiteX79" fmla="*/ 2712 w 10000"/>
              <a:gd name="connsiteY79" fmla="*/ 8569 h 10000"/>
              <a:gd name="connsiteX80" fmla="*/ 2741 w 10000"/>
              <a:gd name="connsiteY80" fmla="*/ 8692 h 10000"/>
              <a:gd name="connsiteX81" fmla="*/ 2780 w 10000"/>
              <a:gd name="connsiteY81" fmla="*/ 7704 h 10000"/>
              <a:gd name="connsiteX82" fmla="*/ 2809 w 10000"/>
              <a:gd name="connsiteY82" fmla="*/ 9632 h 10000"/>
              <a:gd name="connsiteX83" fmla="*/ 2838 w 10000"/>
              <a:gd name="connsiteY83" fmla="*/ 9673 h 10000"/>
              <a:gd name="connsiteX84" fmla="*/ 2877 w 10000"/>
              <a:gd name="connsiteY84" fmla="*/ 9632 h 10000"/>
              <a:gd name="connsiteX85" fmla="*/ 2906 w 10000"/>
              <a:gd name="connsiteY85" fmla="*/ 9632 h 10000"/>
              <a:gd name="connsiteX86" fmla="*/ 2945 w 10000"/>
              <a:gd name="connsiteY86" fmla="*/ 9714 h 10000"/>
              <a:gd name="connsiteX87" fmla="*/ 2974 w 10000"/>
              <a:gd name="connsiteY87" fmla="*/ 9591 h 10000"/>
              <a:gd name="connsiteX88" fmla="*/ 3003 w 10000"/>
              <a:gd name="connsiteY88" fmla="*/ 9632 h 10000"/>
              <a:gd name="connsiteX89" fmla="*/ 3042 w 10000"/>
              <a:gd name="connsiteY89" fmla="*/ 9550 h 10000"/>
              <a:gd name="connsiteX90" fmla="*/ 3071 w 10000"/>
              <a:gd name="connsiteY90" fmla="*/ 9714 h 10000"/>
              <a:gd name="connsiteX91" fmla="*/ 3100 w 10000"/>
              <a:gd name="connsiteY91" fmla="*/ 9632 h 10000"/>
              <a:gd name="connsiteX92" fmla="*/ 3139 w 10000"/>
              <a:gd name="connsiteY92" fmla="*/ 9510 h 10000"/>
              <a:gd name="connsiteX93" fmla="*/ 3168 w 10000"/>
              <a:gd name="connsiteY93" fmla="*/ 9632 h 10000"/>
              <a:gd name="connsiteX94" fmla="*/ 3265 w 10000"/>
              <a:gd name="connsiteY94" fmla="*/ 9550 h 10000"/>
              <a:gd name="connsiteX95" fmla="*/ 3304 w 10000"/>
              <a:gd name="connsiteY95" fmla="*/ 9591 h 10000"/>
              <a:gd name="connsiteX96" fmla="*/ 3333 w 10000"/>
              <a:gd name="connsiteY96" fmla="*/ 9714 h 10000"/>
              <a:gd name="connsiteX97" fmla="*/ 3372 w 10000"/>
              <a:gd name="connsiteY97" fmla="*/ 9673 h 10000"/>
              <a:gd name="connsiteX98" fmla="*/ 3401 w 10000"/>
              <a:gd name="connsiteY98" fmla="*/ 9550 h 10000"/>
              <a:gd name="connsiteX99" fmla="*/ 3430 w 10000"/>
              <a:gd name="connsiteY99" fmla="*/ 9428 h 10000"/>
              <a:gd name="connsiteX100" fmla="*/ 3469 w 10000"/>
              <a:gd name="connsiteY100" fmla="*/ 9714 h 10000"/>
              <a:gd name="connsiteX101" fmla="*/ 3498 w 10000"/>
              <a:gd name="connsiteY101" fmla="*/ 9183 h 10000"/>
              <a:gd name="connsiteX102" fmla="*/ 3528 w 10000"/>
              <a:gd name="connsiteY102" fmla="*/ 327 h 10000"/>
              <a:gd name="connsiteX103" fmla="*/ 3566 w 10000"/>
              <a:gd name="connsiteY103" fmla="*/ 3481 h 10000"/>
              <a:gd name="connsiteX104" fmla="*/ 3595 w 10000"/>
              <a:gd name="connsiteY104" fmla="*/ 9305 h 10000"/>
              <a:gd name="connsiteX105" fmla="*/ 3634 w 10000"/>
              <a:gd name="connsiteY105" fmla="*/ 9673 h 10000"/>
              <a:gd name="connsiteX106" fmla="*/ 3663 w 10000"/>
              <a:gd name="connsiteY106" fmla="*/ 9591 h 10000"/>
              <a:gd name="connsiteX107" fmla="*/ 3702 w 10000"/>
              <a:gd name="connsiteY107" fmla="*/ 9796 h 10000"/>
              <a:gd name="connsiteX108" fmla="*/ 3731 w 10000"/>
              <a:gd name="connsiteY108" fmla="*/ 9714 h 10000"/>
              <a:gd name="connsiteX109" fmla="*/ 3761 w 10000"/>
              <a:gd name="connsiteY109" fmla="*/ 9673 h 10000"/>
              <a:gd name="connsiteX110" fmla="*/ 3799 w 10000"/>
              <a:gd name="connsiteY110" fmla="*/ 9591 h 10000"/>
              <a:gd name="connsiteX111" fmla="*/ 3828 w 10000"/>
              <a:gd name="connsiteY111" fmla="*/ 9632 h 10000"/>
              <a:gd name="connsiteX112" fmla="*/ 3869 w 10000"/>
              <a:gd name="connsiteY112" fmla="*/ 9714 h 10000"/>
              <a:gd name="connsiteX113" fmla="*/ 3898 w 10000"/>
              <a:gd name="connsiteY113" fmla="*/ 9714 h 10000"/>
              <a:gd name="connsiteX114" fmla="*/ 3927 w 10000"/>
              <a:gd name="connsiteY114" fmla="*/ 9673 h 10000"/>
              <a:gd name="connsiteX115" fmla="*/ 3966 w 10000"/>
              <a:gd name="connsiteY115" fmla="*/ 9632 h 10000"/>
              <a:gd name="connsiteX116" fmla="*/ 3995 w 10000"/>
              <a:gd name="connsiteY116" fmla="*/ 9714 h 10000"/>
              <a:gd name="connsiteX117" fmla="*/ 4034 w 10000"/>
              <a:gd name="connsiteY117" fmla="*/ 9755 h 10000"/>
              <a:gd name="connsiteX118" fmla="*/ 4063 w 10000"/>
              <a:gd name="connsiteY118" fmla="*/ 9673 h 10000"/>
              <a:gd name="connsiteX119" fmla="*/ 4092 w 10000"/>
              <a:gd name="connsiteY119" fmla="*/ 9796 h 10000"/>
              <a:gd name="connsiteX120" fmla="*/ 4131 w 10000"/>
              <a:gd name="connsiteY120" fmla="*/ 9755 h 10000"/>
              <a:gd name="connsiteX121" fmla="*/ 4160 w 10000"/>
              <a:gd name="connsiteY121" fmla="*/ 9755 h 10000"/>
              <a:gd name="connsiteX122" fmla="*/ 4189 w 10000"/>
              <a:gd name="connsiteY122" fmla="*/ 9714 h 10000"/>
              <a:gd name="connsiteX123" fmla="*/ 4228 w 10000"/>
              <a:gd name="connsiteY123" fmla="*/ 9673 h 10000"/>
              <a:gd name="connsiteX124" fmla="*/ 4257 w 10000"/>
              <a:gd name="connsiteY124" fmla="*/ 9755 h 10000"/>
              <a:gd name="connsiteX125" fmla="*/ 4325 w 10000"/>
              <a:gd name="connsiteY125" fmla="*/ 9755 h 10000"/>
              <a:gd name="connsiteX126" fmla="*/ 4354 w 10000"/>
              <a:gd name="connsiteY126" fmla="*/ 9591 h 10000"/>
              <a:gd name="connsiteX127" fmla="*/ 4422 w 10000"/>
              <a:gd name="connsiteY127" fmla="*/ 9755 h 10000"/>
              <a:gd name="connsiteX128" fmla="*/ 4490 w 10000"/>
              <a:gd name="connsiteY128" fmla="*/ 9755 h 10000"/>
              <a:gd name="connsiteX129" fmla="*/ 4519 w 10000"/>
              <a:gd name="connsiteY129" fmla="*/ 3113 h 10000"/>
              <a:gd name="connsiteX130" fmla="*/ 4558 w 10000"/>
              <a:gd name="connsiteY130" fmla="*/ 0 h 10000"/>
              <a:gd name="connsiteX131" fmla="*/ 4587 w 10000"/>
              <a:gd name="connsiteY131" fmla="*/ 6478 h 10000"/>
              <a:gd name="connsiteX132" fmla="*/ 4626 w 10000"/>
              <a:gd name="connsiteY132" fmla="*/ 9755 h 10000"/>
              <a:gd name="connsiteX133" fmla="*/ 4655 w 10000"/>
              <a:gd name="connsiteY133" fmla="*/ 9714 h 10000"/>
              <a:gd name="connsiteX134" fmla="*/ 4694 w 10000"/>
              <a:gd name="connsiteY134" fmla="*/ 9796 h 10000"/>
              <a:gd name="connsiteX135" fmla="*/ 4723 w 10000"/>
              <a:gd name="connsiteY135" fmla="*/ 9387 h 10000"/>
              <a:gd name="connsiteX136" fmla="*/ 4762 w 10000"/>
              <a:gd name="connsiteY136" fmla="*/ 9305 h 10000"/>
              <a:gd name="connsiteX137" fmla="*/ 4791 w 10000"/>
              <a:gd name="connsiteY137" fmla="*/ 9837 h 10000"/>
              <a:gd name="connsiteX138" fmla="*/ 4820 w 10000"/>
              <a:gd name="connsiteY138" fmla="*/ 9755 h 10000"/>
              <a:gd name="connsiteX139" fmla="*/ 4859 w 10000"/>
              <a:gd name="connsiteY139" fmla="*/ 9837 h 10000"/>
              <a:gd name="connsiteX140" fmla="*/ 4956 w 10000"/>
              <a:gd name="connsiteY140" fmla="*/ 9837 h 10000"/>
              <a:gd name="connsiteX141" fmla="*/ 4985 w 10000"/>
              <a:gd name="connsiteY141" fmla="*/ 9796 h 10000"/>
              <a:gd name="connsiteX142" fmla="*/ 5024 w 10000"/>
              <a:gd name="connsiteY142" fmla="*/ 9837 h 10000"/>
              <a:gd name="connsiteX143" fmla="*/ 5053 w 10000"/>
              <a:gd name="connsiteY143" fmla="*/ 9837 h 10000"/>
              <a:gd name="connsiteX144" fmla="*/ 5083 w 10000"/>
              <a:gd name="connsiteY144" fmla="*/ 9918 h 10000"/>
              <a:gd name="connsiteX145" fmla="*/ 5121 w 10000"/>
              <a:gd name="connsiteY145" fmla="*/ 9837 h 10000"/>
              <a:gd name="connsiteX146" fmla="*/ 5150 w 10000"/>
              <a:gd name="connsiteY146" fmla="*/ 9796 h 10000"/>
              <a:gd name="connsiteX147" fmla="*/ 5189 w 10000"/>
              <a:gd name="connsiteY147" fmla="*/ 9837 h 10000"/>
              <a:gd name="connsiteX148" fmla="*/ 5218 w 10000"/>
              <a:gd name="connsiteY148" fmla="*/ 9796 h 10000"/>
              <a:gd name="connsiteX149" fmla="*/ 5248 w 10000"/>
              <a:gd name="connsiteY149" fmla="*/ 9877 h 10000"/>
              <a:gd name="connsiteX150" fmla="*/ 5286 w 10000"/>
              <a:gd name="connsiteY150" fmla="*/ 9755 h 10000"/>
              <a:gd name="connsiteX151" fmla="*/ 5316 w 10000"/>
              <a:gd name="connsiteY151" fmla="*/ 9714 h 10000"/>
              <a:gd name="connsiteX152" fmla="*/ 5354 w 10000"/>
              <a:gd name="connsiteY152" fmla="*/ 9877 h 10000"/>
              <a:gd name="connsiteX153" fmla="*/ 5383 w 10000"/>
              <a:gd name="connsiteY153" fmla="*/ 9877 h 10000"/>
              <a:gd name="connsiteX154" fmla="*/ 5413 w 10000"/>
              <a:gd name="connsiteY154" fmla="*/ 9837 h 10000"/>
              <a:gd name="connsiteX155" fmla="*/ 5451 w 10000"/>
              <a:gd name="connsiteY155" fmla="*/ 9796 h 10000"/>
              <a:gd name="connsiteX156" fmla="*/ 5481 w 10000"/>
              <a:gd name="connsiteY156" fmla="*/ 9837 h 10000"/>
              <a:gd name="connsiteX157" fmla="*/ 5519 w 10000"/>
              <a:gd name="connsiteY157" fmla="*/ 9837 h 10000"/>
              <a:gd name="connsiteX158" fmla="*/ 5549 w 10000"/>
              <a:gd name="connsiteY158" fmla="*/ 9796 h 10000"/>
              <a:gd name="connsiteX159" fmla="*/ 5578 w 10000"/>
              <a:gd name="connsiteY159" fmla="*/ 9877 h 10000"/>
              <a:gd name="connsiteX160" fmla="*/ 5618 w 10000"/>
              <a:gd name="connsiteY160" fmla="*/ 9837 h 10000"/>
              <a:gd name="connsiteX161" fmla="*/ 5638 w 10000"/>
              <a:gd name="connsiteY161" fmla="*/ 9918 h 10000"/>
              <a:gd name="connsiteX162" fmla="*/ 5667 w 10000"/>
              <a:gd name="connsiteY162" fmla="*/ 9918 h 10000"/>
              <a:gd name="connsiteX163" fmla="*/ 5706 w 10000"/>
              <a:gd name="connsiteY163" fmla="*/ 9877 h 10000"/>
              <a:gd name="connsiteX164" fmla="*/ 5735 w 10000"/>
              <a:gd name="connsiteY164" fmla="*/ 9918 h 10000"/>
              <a:gd name="connsiteX165" fmla="*/ 5764 w 10000"/>
              <a:gd name="connsiteY165" fmla="*/ 9877 h 10000"/>
              <a:gd name="connsiteX166" fmla="*/ 5803 w 10000"/>
              <a:gd name="connsiteY166" fmla="*/ 9796 h 10000"/>
              <a:gd name="connsiteX167" fmla="*/ 5832 w 10000"/>
              <a:gd name="connsiteY167" fmla="*/ 9837 h 10000"/>
              <a:gd name="connsiteX168" fmla="*/ 5871 w 10000"/>
              <a:gd name="connsiteY168" fmla="*/ 9877 h 10000"/>
              <a:gd name="connsiteX169" fmla="*/ 5900 w 10000"/>
              <a:gd name="connsiteY169" fmla="*/ 9837 h 10000"/>
              <a:gd name="connsiteX170" fmla="*/ 5929 w 10000"/>
              <a:gd name="connsiteY170" fmla="*/ 9714 h 10000"/>
              <a:gd name="connsiteX171" fmla="*/ 5968 w 10000"/>
              <a:gd name="connsiteY171" fmla="*/ 9918 h 10000"/>
              <a:gd name="connsiteX172" fmla="*/ 5997 w 10000"/>
              <a:gd name="connsiteY172" fmla="*/ 9796 h 10000"/>
              <a:gd name="connsiteX173" fmla="*/ 6036 w 10000"/>
              <a:gd name="connsiteY173" fmla="*/ 9837 h 10000"/>
              <a:gd name="connsiteX174" fmla="*/ 6065 w 10000"/>
              <a:gd name="connsiteY174" fmla="*/ 9959 h 10000"/>
              <a:gd name="connsiteX175" fmla="*/ 6094 w 10000"/>
              <a:gd name="connsiteY175" fmla="*/ 9837 h 10000"/>
              <a:gd name="connsiteX176" fmla="*/ 6133 w 10000"/>
              <a:gd name="connsiteY176" fmla="*/ 9469 h 10000"/>
              <a:gd name="connsiteX177" fmla="*/ 6162 w 10000"/>
              <a:gd name="connsiteY177" fmla="*/ 9837 h 10000"/>
              <a:gd name="connsiteX178" fmla="*/ 6201 w 10000"/>
              <a:gd name="connsiteY178" fmla="*/ 9837 h 10000"/>
              <a:gd name="connsiteX179" fmla="*/ 6230 w 10000"/>
              <a:gd name="connsiteY179" fmla="*/ 9877 h 10000"/>
              <a:gd name="connsiteX180" fmla="*/ 6259 w 10000"/>
              <a:gd name="connsiteY180" fmla="*/ 9837 h 10000"/>
              <a:gd name="connsiteX181" fmla="*/ 6298 w 10000"/>
              <a:gd name="connsiteY181" fmla="*/ 9918 h 10000"/>
              <a:gd name="connsiteX182" fmla="*/ 6327 w 10000"/>
              <a:gd name="connsiteY182" fmla="*/ 9877 h 10000"/>
              <a:gd name="connsiteX183" fmla="*/ 6366 w 10000"/>
              <a:gd name="connsiteY183" fmla="*/ 9918 h 10000"/>
              <a:gd name="connsiteX184" fmla="*/ 6395 w 10000"/>
              <a:gd name="connsiteY184" fmla="*/ 9918 h 10000"/>
              <a:gd name="connsiteX185" fmla="*/ 6424 w 10000"/>
              <a:gd name="connsiteY185" fmla="*/ 9837 h 10000"/>
              <a:gd name="connsiteX186" fmla="*/ 6463 w 10000"/>
              <a:gd name="connsiteY186" fmla="*/ 9877 h 10000"/>
              <a:gd name="connsiteX187" fmla="*/ 6492 w 10000"/>
              <a:gd name="connsiteY187" fmla="*/ 9796 h 10000"/>
              <a:gd name="connsiteX188" fmla="*/ 6521 w 10000"/>
              <a:gd name="connsiteY188" fmla="*/ 9223 h 10000"/>
              <a:gd name="connsiteX189" fmla="*/ 6560 w 10000"/>
              <a:gd name="connsiteY189" fmla="*/ 9755 h 10000"/>
              <a:gd name="connsiteX190" fmla="*/ 6589 w 10000"/>
              <a:gd name="connsiteY190" fmla="*/ 9918 h 10000"/>
              <a:gd name="connsiteX191" fmla="*/ 6628 w 10000"/>
              <a:gd name="connsiteY191" fmla="*/ 9796 h 10000"/>
              <a:gd name="connsiteX192" fmla="*/ 6657 w 10000"/>
              <a:gd name="connsiteY192" fmla="*/ 9918 h 10000"/>
              <a:gd name="connsiteX193" fmla="*/ 6686 w 10000"/>
              <a:gd name="connsiteY193" fmla="*/ 9796 h 10000"/>
              <a:gd name="connsiteX194" fmla="*/ 6725 w 10000"/>
              <a:gd name="connsiteY194" fmla="*/ 9877 h 10000"/>
              <a:gd name="connsiteX195" fmla="*/ 6754 w 10000"/>
              <a:gd name="connsiteY195" fmla="*/ 9877 h 10000"/>
              <a:gd name="connsiteX196" fmla="*/ 6793 w 10000"/>
              <a:gd name="connsiteY196" fmla="*/ 9346 h 10000"/>
              <a:gd name="connsiteX197" fmla="*/ 6822 w 10000"/>
              <a:gd name="connsiteY197" fmla="*/ 9387 h 10000"/>
              <a:gd name="connsiteX198" fmla="*/ 6851 w 10000"/>
              <a:gd name="connsiteY198" fmla="*/ 9918 h 10000"/>
              <a:gd name="connsiteX199" fmla="*/ 6890 w 10000"/>
              <a:gd name="connsiteY199" fmla="*/ 9877 h 10000"/>
              <a:gd name="connsiteX200" fmla="*/ 6958 w 10000"/>
              <a:gd name="connsiteY200" fmla="*/ 9877 h 10000"/>
              <a:gd name="connsiteX201" fmla="*/ 6987 w 10000"/>
              <a:gd name="connsiteY201" fmla="*/ 9387 h 10000"/>
              <a:gd name="connsiteX202" fmla="*/ 7016 w 10000"/>
              <a:gd name="connsiteY202" fmla="*/ 2990 h 10000"/>
              <a:gd name="connsiteX203" fmla="*/ 7055 w 10000"/>
              <a:gd name="connsiteY203" fmla="*/ 1308 h 10000"/>
              <a:gd name="connsiteX204" fmla="*/ 7084 w 10000"/>
              <a:gd name="connsiteY204" fmla="*/ 7255 h 10000"/>
              <a:gd name="connsiteX205" fmla="*/ 7123 w 10000"/>
              <a:gd name="connsiteY205" fmla="*/ 9877 h 10000"/>
              <a:gd name="connsiteX206" fmla="*/ 7152 w 10000"/>
              <a:gd name="connsiteY206" fmla="*/ 9837 h 10000"/>
              <a:gd name="connsiteX207" fmla="*/ 7181 w 10000"/>
              <a:gd name="connsiteY207" fmla="*/ 9837 h 10000"/>
              <a:gd name="connsiteX208" fmla="*/ 7220 w 10000"/>
              <a:gd name="connsiteY208" fmla="*/ 9918 h 10000"/>
              <a:gd name="connsiteX209" fmla="*/ 7249 w 10000"/>
              <a:gd name="connsiteY209" fmla="*/ 9877 h 10000"/>
              <a:gd name="connsiteX210" fmla="*/ 7288 w 10000"/>
              <a:gd name="connsiteY210" fmla="*/ 9877 h 10000"/>
              <a:gd name="connsiteX211" fmla="*/ 7317 w 10000"/>
              <a:gd name="connsiteY211" fmla="*/ 9796 h 10000"/>
              <a:gd name="connsiteX212" fmla="*/ 7346 w 10000"/>
              <a:gd name="connsiteY212" fmla="*/ 9877 h 10000"/>
              <a:gd name="connsiteX213" fmla="*/ 7387 w 10000"/>
              <a:gd name="connsiteY213" fmla="*/ 9877 h 10000"/>
              <a:gd name="connsiteX214" fmla="*/ 7416 w 10000"/>
              <a:gd name="connsiteY214" fmla="*/ 9918 h 10000"/>
              <a:gd name="connsiteX215" fmla="*/ 7455 w 10000"/>
              <a:gd name="connsiteY215" fmla="*/ 9877 h 10000"/>
              <a:gd name="connsiteX216" fmla="*/ 7484 w 10000"/>
              <a:gd name="connsiteY216" fmla="*/ 9714 h 10000"/>
              <a:gd name="connsiteX217" fmla="*/ 7513 w 10000"/>
              <a:gd name="connsiteY217" fmla="*/ 8651 h 10000"/>
              <a:gd name="connsiteX218" fmla="*/ 7552 w 10000"/>
              <a:gd name="connsiteY218" fmla="*/ 9346 h 10000"/>
              <a:gd name="connsiteX219" fmla="*/ 7581 w 10000"/>
              <a:gd name="connsiteY219" fmla="*/ 9877 h 10000"/>
              <a:gd name="connsiteX220" fmla="*/ 7610 w 10000"/>
              <a:gd name="connsiteY220" fmla="*/ 9796 h 10000"/>
              <a:gd name="connsiteX221" fmla="*/ 7649 w 10000"/>
              <a:gd name="connsiteY221" fmla="*/ 9837 h 10000"/>
              <a:gd name="connsiteX222" fmla="*/ 7678 w 10000"/>
              <a:gd name="connsiteY222" fmla="*/ 9918 h 10000"/>
              <a:gd name="connsiteX223" fmla="*/ 7717 w 10000"/>
              <a:gd name="connsiteY223" fmla="*/ 9346 h 10000"/>
              <a:gd name="connsiteX224" fmla="*/ 7746 w 10000"/>
              <a:gd name="connsiteY224" fmla="*/ 5327 h 10000"/>
              <a:gd name="connsiteX225" fmla="*/ 7775 w 10000"/>
              <a:gd name="connsiteY225" fmla="*/ 6063 h 10000"/>
              <a:gd name="connsiteX226" fmla="*/ 7814 w 10000"/>
              <a:gd name="connsiteY226" fmla="*/ 9305 h 10000"/>
              <a:gd name="connsiteX227" fmla="*/ 7843 w 10000"/>
              <a:gd name="connsiteY227" fmla="*/ 9959 h 10000"/>
              <a:gd name="connsiteX228" fmla="*/ 7882 w 10000"/>
              <a:gd name="connsiteY228" fmla="*/ 9918 h 10000"/>
              <a:gd name="connsiteX229" fmla="*/ 7911 w 10000"/>
              <a:gd name="connsiteY229" fmla="*/ 9837 h 10000"/>
              <a:gd name="connsiteX230" fmla="*/ 7940 w 10000"/>
              <a:gd name="connsiteY230" fmla="*/ 9918 h 10000"/>
              <a:gd name="connsiteX231" fmla="*/ 7979 w 10000"/>
              <a:gd name="connsiteY231" fmla="*/ 9877 h 10000"/>
              <a:gd name="connsiteX232" fmla="*/ 8008 w 10000"/>
              <a:gd name="connsiteY232" fmla="*/ 9755 h 10000"/>
              <a:gd name="connsiteX233" fmla="*/ 8047 w 10000"/>
              <a:gd name="connsiteY233" fmla="*/ 9918 h 10000"/>
              <a:gd name="connsiteX234" fmla="*/ 8076 w 10000"/>
              <a:gd name="connsiteY234" fmla="*/ 9877 h 10000"/>
              <a:gd name="connsiteX235" fmla="*/ 8105 w 10000"/>
              <a:gd name="connsiteY235" fmla="*/ 9469 h 10000"/>
              <a:gd name="connsiteX236" fmla="*/ 8144 w 10000"/>
              <a:gd name="connsiteY236" fmla="*/ 9877 h 10000"/>
              <a:gd name="connsiteX237" fmla="*/ 8173 w 10000"/>
              <a:gd name="connsiteY237" fmla="*/ 9959 h 10000"/>
              <a:gd name="connsiteX238" fmla="*/ 8212 w 10000"/>
              <a:gd name="connsiteY238" fmla="*/ 9959 h 10000"/>
              <a:gd name="connsiteX239" fmla="*/ 8241 w 10000"/>
              <a:gd name="connsiteY239" fmla="*/ 9837 h 10000"/>
              <a:gd name="connsiteX240" fmla="*/ 8270 w 10000"/>
              <a:gd name="connsiteY240" fmla="*/ 9959 h 10000"/>
              <a:gd name="connsiteX241" fmla="*/ 8309 w 10000"/>
              <a:gd name="connsiteY241" fmla="*/ 9959 h 10000"/>
              <a:gd name="connsiteX242" fmla="*/ 8338 w 10000"/>
              <a:gd name="connsiteY242" fmla="*/ 9877 h 10000"/>
              <a:gd name="connsiteX243" fmla="*/ 8435 w 10000"/>
              <a:gd name="connsiteY243" fmla="*/ 9877 h 10000"/>
              <a:gd name="connsiteX244" fmla="*/ 8474 w 10000"/>
              <a:gd name="connsiteY244" fmla="*/ 9673 h 10000"/>
              <a:gd name="connsiteX245" fmla="*/ 8503 w 10000"/>
              <a:gd name="connsiteY245" fmla="*/ 9918 h 10000"/>
              <a:gd name="connsiteX246" fmla="*/ 8542 w 10000"/>
              <a:gd name="connsiteY246" fmla="*/ 9877 h 10000"/>
              <a:gd name="connsiteX247" fmla="*/ 8571 w 10000"/>
              <a:gd name="connsiteY247" fmla="*/ 9877 h 10000"/>
              <a:gd name="connsiteX248" fmla="*/ 8600 w 10000"/>
              <a:gd name="connsiteY248" fmla="*/ 9959 h 10000"/>
              <a:gd name="connsiteX249" fmla="*/ 8639 w 10000"/>
              <a:gd name="connsiteY249" fmla="*/ 9959 h 10000"/>
              <a:gd name="connsiteX250" fmla="*/ 8668 w 10000"/>
              <a:gd name="connsiteY250" fmla="*/ 9918 h 10000"/>
              <a:gd name="connsiteX251" fmla="*/ 8697 w 10000"/>
              <a:gd name="connsiteY251" fmla="*/ 9877 h 10000"/>
              <a:gd name="connsiteX252" fmla="*/ 8736 w 10000"/>
              <a:gd name="connsiteY252" fmla="*/ 9877 h 10000"/>
              <a:gd name="connsiteX253" fmla="*/ 8765 w 10000"/>
              <a:gd name="connsiteY253" fmla="*/ 9510 h 10000"/>
              <a:gd name="connsiteX254" fmla="*/ 8804 w 10000"/>
              <a:gd name="connsiteY254" fmla="*/ 8733 h 10000"/>
              <a:gd name="connsiteX255" fmla="*/ 8833 w 10000"/>
              <a:gd name="connsiteY255" fmla="*/ 9305 h 10000"/>
              <a:gd name="connsiteX256" fmla="*/ 8862 w 10000"/>
              <a:gd name="connsiteY256" fmla="*/ 9469 h 10000"/>
              <a:gd name="connsiteX257" fmla="*/ 8901 w 10000"/>
              <a:gd name="connsiteY257" fmla="*/ 9918 h 10000"/>
              <a:gd name="connsiteX258" fmla="*/ 8930 w 10000"/>
              <a:gd name="connsiteY258" fmla="*/ 9918 h 10000"/>
              <a:gd name="connsiteX259" fmla="*/ 8969 w 10000"/>
              <a:gd name="connsiteY259" fmla="*/ 9837 h 10000"/>
              <a:gd name="connsiteX260" fmla="*/ 8998 w 10000"/>
              <a:gd name="connsiteY260" fmla="*/ 8529 h 10000"/>
              <a:gd name="connsiteX261" fmla="*/ 9037 w 10000"/>
              <a:gd name="connsiteY261" fmla="*/ 9101 h 10000"/>
              <a:gd name="connsiteX262" fmla="*/ 9066 w 10000"/>
              <a:gd name="connsiteY262" fmla="*/ 10000 h 10000"/>
              <a:gd name="connsiteX263" fmla="*/ 9136 w 10000"/>
              <a:gd name="connsiteY263" fmla="*/ 10000 h 10000"/>
              <a:gd name="connsiteX264" fmla="*/ 9165 w 10000"/>
              <a:gd name="connsiteY264" fmla="*/ 9918 h 10000"/>
              <a:gd name="connsiteX265" fmla="*/ 9194 w 10000"/>
              <a:gd name="connsiteY265" fmla="*/ 9918 h 10000"/>
              <a:gd name="connsiteX266" fmla="*/ 9223 w 10000"/>
              <a:gd name="connsiteY266" fmla="*/ 10000 h 10000"/>
              <a:gd name="connsiteX267" fmla="*/ 9262 w 10000"/>
              <a:gd name="connsiteY267" fmla="*/ 9918 h 10000"/>
              <a:gd name="connsiteX268" fmla="*/ 9301 w 10000"/>
              <a:gd name="connsiteY268" fmla="*/ 9877 h 10000"/>
              <a:gd name="connsiteX269" fmla="*/ 9330 w 10000"/>
              <a:gd name="connsiteY269" fmla="*/ 9959 h 10000"/>
              <a:gd name="connsiteX270" fmla="*/ 9359 w 10000"/>
              <a:gd name="connsiteY270" fmla="*/ 9877 h 10000"/>
              <a:gd name="connsiteX271" fmla="*/ 9398 w 10000"/>
              <a:gd name="connsiteY271" fmla="*/ 9877 h 10000"/>
              <a:gd name="connsiteX272" fmla="*/ 9427 w 10000"/>
              <a:gd name="connsiteY272" fmla="*/ 9918 h 10000"/>
              <a:gd name="connsiteX273" fmla="*/ 9466 w 10000"/>
              <a:gd name="connsiteY273" fmla="*/ 9918 h 10000"/>
              <a:gd name="connsiteX274" fmla="*/ 9495 w 10000"/>
              <a:gd name="connsiteY274" fmla="*/ 9959 h 10000"/>
              <a:gd name="connsiteX275" fmla="*/ 9524 w 10000"/>
              <a:gd name="connsiteY275" fmla="*/ 9877 h 10000"/>
              <a:gd name="connsiteX276" fmla="*/ 9563 w 10000"/>
              <a:gd name="connsiteY276" fmla="*/ 8317 h 10000"/>
              <a:gd name="connsiteX277" fmla="*/ 9592 w 10000"/>
              <a:gd name="connsiteY277" fmla="*/ 7786 h 10000"/>
              <a:gd name="connsiteX278" fmla="*/ 9631 w 10000"/>
              <a:gd name="connsiteY278" fmla="*/ 9223 h 10000"/>
              <a:gd name="connsiteX279" fmla="*/ 9660 w 10000"/>
              <a:gd name="connsiteY279" fmla="*/ 7663 h 10000"/>
              <a:gd name="connsiteX280" fmla="*/ 9699 w 10000"/>
              <a:gd name="connsiteY280" fmla="*/ 9101 h 10000"/>
              <a:gd name="connsiteX281" fmla="*/ 9728 w 10000"/>
              <a:gd name="connsiteY281" fmla="*/ 9918 h 10000"/>
              <a:gd name="connsiteX282" fmla="*/ 9767 w 10000"/>
              <a:gd name="connsiteY282" fmla="*/ 9959 h 10000"/>
              <a:gd name="connsiteX283" fmla="*/ 9825 w 10000"/>
              <a:gd name="connsiteY283" fmla="*/ 9959 h 10000"/>
              <a:gd name="connsiteX284" fmla="*/ 9845 w 10000"/>
              <a:gd name="connsiteY284" fmla="*/ 9918 h 10000"/>
              <a:gd name="connsiteX285" fmla="*/ 9883 w 10000"/>
              <a:gd name="connsiteY285" fmla="*/ 9142 h 10000"/>
              <a:gd name="connsiteX286" fmla="*/ 9922 w 10000"/>
              <a:gd name="connsiteY286" fmla="*/ 9591 h 10000"/>
              <a:gd name="connsiteX287" fmla="*/ 9951 w 10000"/>
              <a:gd name="connsiteY287" fmla="*/ 9796 h 10000"/>
              <a:gd name="connsiteX288" fmla="*/ 9981 w 10000"/>
              <a:gd name="connsiteY288" fmla="*/ 8896 h 10000"/>
              <a:gd name="connsiteX289" fmla="*/ 10000 w 10000"/>
              <a:gd name="connsiteY289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47 w 10000"/>
              <a:gd name="connsiteY44" fmla="*/ 9189 h 10000"/>
              <a:gd name="connsiteX45" fmla="*/ 1594 w 10000"/>
              <a:gd name="connsiteY45" fmla="*/ 6928 h 10000"/>
              <a:gd name="connsiteX46" fmla="*/ 1623 w 10000"/>
              <a:gd name="connsiteY46" fmla="*/ 1839 h 10000"/>
              <a:gd name="connsiteX47" fmla="*/ 1662 w 10000"/>
              <a:gd name="connsiteY47" fmla="*/ 5695 h 10000"/>
              <a:gd name="connsiteX48" fmla="*/ 1691 w 10000"/>
              <a:gd name="connsiteY48" fmla="*/ 9591 h 10000"/>
              <a:gd name="connsiteX49" fmla="*/ 1720 w 10000"/>
              <a:gd name="connsiteY49" fmla="*/ 9510 h 10000"/>
              <a:gd name="connsiteX50" fmla="*/ 1759 w 10000"/>
              <a:gd name="connsiteY50" fmla="*/ 9550 h 10000"/>
              <a:gd name="connsiteX51" fmla="*/ 1788 w 10000"/>
              <a:gd name="connsiteY51" fmla="*/ 9510 h 10000"/>
              <a:gd name="connsiteX52" fmla="*/ 1817 w 10000"/>
              <a:gd name="connsiteY52" fmla="*/ 9591 h 10000"/>
              <a:gd name="connsiteX53" fmla="*/ 1856 w 10000"/>
              <a:gd name="connsiteY53" fmla="*/ 9673 h 10000"/>
              <a:gd name="connsiteX54" fmla="*/ 1885 w 10000"/>
              <a:gd name="connsiteY54" fmla="*/ 9632 h 10000"/>
              <a:gd name="connsiteX55" fmla="*/ 1924 w 10000"/>
              <a:gd name="connsiteY55" fmla="*/ 9632 h 10000"/>
              <a:gd name="connsiteX56" fmla="*/ 1953 w 10000"/>
              <a:gd name="connsiteY56" fmla="*/ 9673 h 10000"/>
              <a:gd name="connsiteX57" fmla="*/ 1982 w 10000"/>
              <a:gd name="connsiteY57" fmla="*/ 9632 h 10000"/>
              <a:gd name="connsiteX58" fmla="*/ 2021 w 10000"/>
              <a:gd name="connsiteY58" fmla="*/ 9591 h 10000"/>
              <a:gd name="connsiteX59" fmla="*/ 2050 w 10000"/>
              <a:gd name="connsiteY59" fmla="*/ 9591 h 10000"/>
              <a:gd name="connsiteX60" fmla="*/ 2089 w 10000"/>
              <a:gd name="connsiteY60" fmla="*/ 9101 h 10000"/>
              <a:gd name="connsiteX61" fmla="*/ 2120 w 10000"/>
              <a:gd name="connsiteY61" fmla="*/ 9510 h 10000"/>
              <a:gd name="connsiteX62" fmla="*/ 2149 w 10000"/>
              <a:gd name="connsiteY62" fmla="*/ 9591 h 10000"/>
              <a:gd name="connsiteX63" fmla="*/ 2188 w 10000"/>
              <a:gd name="connsiteY63" fmla="*/ 9510 h 10000"/>
              <a:gd name="connsiteX64" fmla="*/ 2217 w 10000"/>
              <a:gd name="connsiteY64" fmla="*/ 9632 h 10000"/>
              <a:gd name="connsiteX65" fmla="*/ 2256 w 10000"/>
              <a:gd name="connsiteY65" fmla="*/ 9591 h 10000"/>
              <a:gd name="connsiteX66" fmla="*/ 2285 w 10000"/>
              <a:gd name="connsiteY66" fmla="*/ 9550 h 10000"/>
              <a:gd name="connsiteX67" fmla="*/ 2314 w 10000"/>
              <a:gd name="connsiteY67" fmla="*/ 9510 h 10000"/>
              <a:gd name="connsiteX68" fmla="*/ 2353 w 10000"/>
              <a:gd name="connsiteY68" fmla="*/ 9510 h 10000"/>
              <a:gd name="connsiteX69" fmla="*/ 2382 w 10000"/>
              <a:gd name="connsiteY69" fmla="*/ 9714 h 10000"/>
              <a:gd name="connsiteX70" fmla="*/ 2421 w 10000"/>
              <a:gd name="connsiteY70" fmla="*/ 9632 h 10000"/>
              <a:gd name="connsiteX71" fmla="*/ 2450 w 10000"/>
              <a:gd name="connsiteY71" fmla="*/ 9550 h 10000"/>
              <a:gd name="connsiteX72" fmla="*/ 2479 w 10000"/>
              <a:gd name="connsiteY72" fmla="*/ 9591 h 10000"/>
              <a:gd name="connsiteX73" fmla="*/ 2518 w 10000"/>
              <a:gd name="connsiteY73" fmla="*/ 9632 h 10000"/>
              <a:gd name="connsiteX74" fmla="*/ 2547 w 10000"/>
              <a:gd name="connsiteY74" fmla="*/ 9591 h 10000"/>
              <a:gd name="connsiteX75" fmla="*/ 2576 w 10000"/>
              <a:gd name="connsiteY75" fmla="*/ 9591 h 10000"/>
              <a:gd name="connsiteX76" fmla="*/ 2615 w 10000"/>
              <a:gd name="connsiteY76" fmla="*/ 9673 h 10000"/>
              <a:gd name="connsiteX77" fmla="*/ 2644 w 10000"/>
              <a:gd name="connsiteY77" fmla="*/ 9591 h 10000"/>
              <a:gd name="connsiteX78" fmla="*/ 2683 w 10000"/>
              <a:gd name="connsiteY78" fmla="*/ 9550 h 10000"/>
              <a:gd name="connsiteX79" fmla="*/ 2712 w 10000"/>
              <a:gd name="connsiteY79" fmla="*/ 8569 h 10000"/>
              <a:gd name="connsiteX80" fmla="*/ 2741 w 10000"/>
              <a:gd name="connsiteY80" fmla="*/ 8692 h 10000"/>
              <a:gd name="connsiteX81" fmla="*/ 2780 w 10000"/>
              <a:gd name="connsiteY81" fmla="*/ 7704 h 10000"/>
              <a:gd name="connsiteX82" fmla="*/ 2809 w 10000"/>
              <a:gd name="connsiteY82" fmla="*/ 9632 h 10000"/>
              <a:gd name="connsiteX83" fmla="*/ 2838 w 10000"/>
              <a:gd name="connsiteY83" fmla="*/ 9673 h 10000"/>
              <a:gd name="connsiteX84" fmla="*/ 2877 w 10000"/>
              <a:gd name="connsiteY84" fmla="*/ 9632 h 10000"/>
              <a:gd name="connsiteX85" fmla="*/ 2906 w 10000"/>
              <a:gd name="connsiteY85" fmla="*/ 9632 h 10000"/>
              <a:gd name="connsiteX86" fmla="*/ 2945 w 10000"/>
              <a:gd name="connsiteY86" fmla="*/ 9714 h 10000"/>
              <a:gd name="connsiteX87" fmla="*/ 2974 w 10000"/>
              <a:gd name="connsiteY87" fmla="*/ 9591 h 10000"/>
              <a:gd name="connsiteX88" fmla="*/ 3003 w 10000"/>
              <a:gd name="connsiteY88" fmla="*/ 9632 h 10000"/>
              <a:gd name="connsiteX89" fmla="*/ 3042 w 10000"/>
              <a:gd name="connsiteY89" fmla="*/ 9550 h 10000"/>
              <a:gd name="connsiteX90" fmla="*/ 3071 w 10000"/>
              <a:gd name="connsiteY90" fmla="*/ 9714 h 10000"/>
              <a:gd name="connsiteX91" fmla="*/ 3100 w 10000"/>
              <a:gd name="connsiteY91" fmla="*/ 9632 h 10000"/>
              <a:gd name="connsiteX92" fmla="*/ 3139 w 10000"/>
              <a:gd name="connsiteY92" fmla="*/ 9510 h 10000"/>
              <a:gd name="connsiteX93" fmla="*/ 3168 w 10000"/>
              <a:gd name="connsiteY93" fmla="*/ 9632 h 10000"/>
              <a:gd name="connsiteX94" fmla="*/ 3265 w 10000"/>
              <a:gd name="connsiteY94" fmla="*/ 9550 h 10000"/>
              <a:gd name="connsiteX95" fmla="*/ 3304 w 10000"/>
              <a:gd name="connsiteY95" fmla="*/ 9591 h 10000"/>
              <a:gd name="connsiteX96" fmla="*/ 3333 w 10000"/>
              <a:gd name="connsiteY96" fmla="*/ 9714 h 10000"/>
              <a:gd name="connsiteX97" fmla="*/ 3372 w 10000"/>
              <a:gd name="connsiteY97" fmla="*/ 9673 h 10000"/>
              <a:gd name="connsiteX98" fmla="*/ 3401 w 10000"/>
              <a:gd name="connsiteY98" fmla="*/ 9550 h 10000"/>
              <a:gd name="connsiteX99" fmla="*/ 3430 w 10000"/>
              <a:gd name="connsiteY99" fmla="*/ 9428 h 10000"/>
              <a:gd name="connsiteX100" fmla="*/ 3469 w 10000"/>
              <a:gd name="connsiteY100" fmla="*/ 9714 h 10000"/>
              <a:gd name="connsiteX101" fmla="*/ 3498 w 10000"/>
              <a:gd name="connsiteY101" fmla="*/ 9183 h 10000"/>
              <a:gd name="connsiteX102" fmla="*/ 3528 w 10000"/>
              <a:gd name="connsiteY102" fmla="*/ 327 h 10000"/>
              <a:gd name="connsiteX103" fmla="*/ 3566 w 10000"/>
              <a:gd name="connsiteY103" fmla="*/ 3481 h 10000"/>
              <a:gd name="connsiteX104" fmla="*/ 3595 w 10000"/>
              <a:gd name="connsiteY104" fmla="*/ 9305 h 10000"/>
              <a:gd name="connsiteX105" fmla="*/ 3634 w 10000"/>
              <a:gd name="connsiteY105" fmla="*/ 9673 h 10000"/>
              <a:gd name="connsiteX106" fmla="*/ 3663 w 10000"/>
              <a:gd name="connsiteY106" fmla="*/ 9591 h 10000"/>
              <a:gd name="connsiteX107" fmla="*/ 3702 w 10000"/>
              <a:gd name="connsiteY107" fmla="*/ 9796 h 10000"/>
              <a:gd name="connsiteX108" fmla="*/ 3731 w 10000"/>
              <a:gd name="connsiteY108" fmla="*/ 9714 h 10000"/>
              <a:gd name="connsiteX109" fmla="*/ 3761 w 10000"/>
              <a:gd name="connsiteY109" fmla="*/ 9673 h 10000"/>
              <a:gd name="connsiteX110" fmla="*/ 3799 w 10000"/>
              <a:gd name="connsiteY110" fmla="*/ 9591 h 10000"/>
              <a:gd name="connsiteX111" fmla="*/ 3828 w 10000"/>
              <a:gd name="connsiteY111" fmla="*/ 9632 h 10000"/>
              <a:gd name="connsiteX112" fmla="*/ 3869 w 10000"/>
              <a:gd name="connsiteY112" fmla="*/ 9714 h 10000"/>
              <a:gd name="connsiteX113" fmla="*/ 3898 w 10000"/>
              <a:gd name="connsiteY113" fmla="*/ 9714 h 10000"/>
              <a:gd name="connsiteX114" fmla="*/ 3927 w 10000"/>
              <a:gd name="connsiteY114" fmla="*/ 9673 h 10000"/>
              <a:gd name="connsiteX115" fmla="*/ 3966 w 10000"/>
              <a:gd name="connsiteY115" fmla="*/ 9632 h 10000"/>
              <a:gd name="connsiteX116" fmla="*/ 3995 w 10000"/>
              <a:gd name="connsiteY116" fmla="*/ 9714 h 10000"/>
              <a:gd name="connsiteX117" fmla="*/ 4034 w 10000"/>
              <a:gd name="connsiteY117" fmla="*/ 9755 h 10000"/>
              <a:gd name="connsiteX118" fmla="*/ 4063 w 10000"/>
              <a:gd name="connsiteY118" fmla="*/ 9673 h 10000"/>
              <a:gd name="connsiteX119" fmla="*/ 4092 w 10000"/>
              <a:gd name="connsiteY119" fmla="*/ 9796 h 10000"/>
              <a:gd name="connsiteX120" fmla="*/ 4131 w 10000"/>
              <a:gd name="connsiteY120" fmla="*/ 9755 h 10000"/>
              <a:gd name="connsiteX121" fmla="*/ 4160 w 10000"/>
              <a:gd name="connsiteY121" fmla="*/ 9755 h 10000"/>
              <a:gd name="connsiteX122" fmla="*/ 4189 w 10000"/>
              <a:gd name="connsiteY122" fmla="*/ 9714 h 10000"/>
              <a:gd name="connsiteX123" fmla="*/ 4228 w 10000"/>
              <a:gd name="connsiteY123" fmla="*/ 9673 h 10000"/>
              <a:gd name="connsiteX124" fmla="*/ 4257 w 10000"/>
              <a:gd name="connsiteY124" fmla="*/ 9755 h 10000"/>
              <a:gd name="connsiteX125" fmla="*/ 4325 w 10000"/>
              <a:gd name="connsiteY125" fmla="*/ 9755 h 10000"/>
              <a:gd name="connsiteX126" fmla="*/ 4354 w 10000"/>
              <a:gd name="connsiteY126" fmla="*/ 9591 h 10000"/>
              <a:gd name="connsiteX127" fmla="*/ 4422 w 10000"/>
              <a:gd name="connsiteY127" fmla="*/ 9755 h 10000"/>
              <a:gd name="connsiteX128" fmla="*/ 4490 w 10000"/>
              <a:gd name="connsiteY128" fmla="*/ 9755 h 10000"/>
              <a:gd name="connsiteX129" fmla="*/ 4519 w 10000"/>
              <a:gd name="connsiteY129" fmla="*/ 3113 h 10000"/>
              <a:gd name="connsiteX130" fmla="*/ 4558 w 10000"/>
              <a:gd name="connsiteY130" fmla="*/ 0 h 10000"/>
              <a:gd name="connsiteX131" fmla="*/ 4587 w 10000"/>
              <a:gd name="connsiteY131" fmla="*/ 6478 h 10000"/>
              <a:gd name="connsiteX132" fmla="*/ 4626 w 10000"/>
              <a:gd name="connsiteY132" fmla="*/ 9755 h 10000"/>
              <a:gd name="connsiteX133" fmla="*/ 4655 w 10000"/>
              <a:gd name="connsiteY133" fmla="*/ 9714 h 10000"/>
              <a:gd name="connsiteX134" fmla="*/ 4694 w 10000"/>
              <a:gd name="connsiteY134" fmla="*/ 9796 h 10000"/>
              <a:gd name="connsiteX135" fmla="*/ 4723 w 10000"/>
              <a:gd name="connsiteY135" fmla="*/ 9387 h 10000"/>
              <a:gd name="connsiteX136" fmla="*/ 4762 w 10000"/>
              <a:gd name="connsiteY136" fmla="*/ 9305 h 10000"/>
              <a:gd name="connsiteX137" fmla="*/ 4791 w 10000"/>
              <a:gd name="connsiteY137" fmla="*/ 9837 h 10000"/>
              <a:gd name="connsiteX138" fmla="*/ 4820 w 10000"/>
              <a:gd name="connsiteY138" fmla="*/ 9755 h 10000"/>
              <a:gd name="connsiteX139" fmla="*/ 4859 w 10000"/>
              <a:gd name="connsiteY139" fmla="*/ 9837 h 10000"/>
              <a:gd name="connsiteX140" fmla="*/ 4956 w 10000"/>
              <a:gd name="connsiteY140" fmla="*/ 9837 h 10000"/>
              <a:gd name="connsiteX141" fmla="*/ 4985 w 10000"/>
              <a:gd name="connsiteY141" fmla="*/ 9796 h 10000"/>
              <a:gd name="connsiteX142" fmla="*/ 5024 w 10000"/>
              <a:gd name="connsiteY142" fmla="*/ 9837 h 10000"/>
              <a:gd name="connsiteX143" fmla="*/ 5053 w 10000"/>
              <a:gd name="connsiteY143" fmla="*/ 9837 h 10000"/>
              <a:gd name="connsiteX144" fmla="*/ 5083 w 10000"/>
              <a:gd name="connsiteY144" fmla="*/ 9918 h 10000"/>
              <a:gd name="connsiteX145" fmla="*/ 5121 w 10000"/>
              <a:gd name="connsiteY145" fmla="*/ 9837 h 10000"/>
              <a:gd name="connsiteX146" fmla="*/ 5150 w 10000"/>
              <a:gd name="connsiteY146" fmla="*/ 9796 h 10000"/>
              <a:gd name="connsiteX147" fmla="*/ 5189 w 10000"/>
              <a:gd name="connsiteY147" fmla="*/ 9837 h 10000"/>
              <a:gd name="connsiteX148" fmla="*/ 5218 w 10000"/>
              <a:gd name="connsiteY148" fmla="*/ 9796 h 10000"/>
              <a:gd name="connsiteX149" fmla="*/ 5248 w 10000"/>
              <a:gd name="connsiteY149" fmla="*/ 9877 h 10000"/>
              <a:gd name="connsiteX150" fmla="*/ 5286 w 10000"/>
              <a:gd name="connsiteY150" fmla="*/ 9755 h 10000"/>
              <a:gd name="connsiteX151" fmla="*/ 5316 w 10000"/>
              <a:gd name="connsiteY151" fmla="*/ 9714 h 10000"/>
              <a:gd name="connsiteX152" fmla="*/ 5354 w 10000"/>
              <a:gd name="connsiteY152" fmla="*/ 9877 h 10000"/>
              <a:gd name="connsiteX153" fmla="*/ 5383 w 10000"/>
              <a:gd name="connsiteY153" fmla="*/ 9877 h 10000"/>
              <a:gd name="connsiteX154" fmla="*/ 5413 w 10000"/>
              <a:gd name="connsiteY154" fmla="*/ 9837 h 10000"/>
              <a:gd name="connsiteX155" fmla="*/ 5451 w 10000"/>
              <a:gd name="connsiteY155" fmla="*/ 9796 h 10000"/>
              <a:gd name="connsiteX156" fmla="*/ 5481 w 10000"/>
              <a:gd name="connsiteY156" fmla="*/ 9837 h 10000"/>
              <a:gd name="connsiteX157" fmla="*/ 5519 w 10000"/>
              <a:gd name="connsiteY157" fmla="*/ 9837 h 10000"/>
              <a:gd name="connsiteX158" fmla="*/ 5549 w 10000"/>
              <a:gd name="connsiteY158" fmla="*/ 9796 h 10000"/>
              <a:gd name="connsiteX159" fmla="*/ 5578 w 10000"/>
              <a:gd name="connsiteY159" fmla="*/ 9877 h 10000"/>
              <a:gd name="connsiteX160" fmla="*/ 5618 w 10000"/>
              <a:gd name="connsiteY160" fmla="*/ 9837 h 10000"/>
              <a:gd name="connsiteX161" fmla="*/ 5638 w 10000"/>
              <a:gd name="connsiteY161" fmla="*/ 9918 h 10000"/>
              <a:gd name="connsiteX162" fmla="*/ 5667 w 10000"/>
              <a:gd name="connsiteY162" fmla="*/ 9918 h 10000"/>
              <a:gd name="connsiteX163" fmla="*/ 5706 w 10000"/>
              <a:gd name="connsiteY163" fmla="*/ 9877 h 10000"/>
              <a:gd name="connsiteX164" fmla="*/ 5735 w 10000"/>
              <a:gd name="connsiteY164" fmla="*/ 9918 h 10000"/>
              <a:gd name="connsiteX165" fmla="*/ 5764 w 10000"/>
              <a:gd name="connsiteY165" fmla="*/ 9877 h 10000"/>
              <a:gd name="connsiteX166" fmla="*/ 5803 w 10000"/>
              <a:gd name="connsiteY166" fmla="*/ 9796 h 10000"/>
              <a:gd name="connsiteX167" fmla="*/ 5832 w 10000"/>
              <a:gd name="connsiteY167" fmla="*/ 9837 h 10000"/>
              <a:gd name="connsiteX168" fmla="*/ 5871 w 10000"/>
              <a:gd name="connsiteY168" fmla="*/ 9877 h 10000"/>
              <a:gd name="connsiteX169" fmla="*/ 5900 w 10000"/>
              <a:gd name="connsiteY169" fmla="*/ 9837 h 10000"/>
              <a:gd name="connsiteX170" fmla="*/ 5929 w 10000"/>
              <a:gd name="connsiteY170" fmla="*/ 9714 h 10000"/>
              <a:gd name="connsiteX171" fmla="*/ 5968 w 10000"/>
              <a:gd name="connsiteY171" fmla="*/ 9918 h 10000"/>
              <a:gd name="connsiteX172" fmla="*/ 5997 w 10000"/>
              <a:gd name="connsiteY172" fmla="*/ 9796 h 10000"/>
              <a:gd name="connsiteX173" fmla="*/ 6036 w 10000"/>
              <a:gd name="connsiteY173" fmla="*/ 9837 h 10000"/>
              <a:gd name="connsiteX174" fmla="*/ 6065 w 10000"/>
              <a:gd name="connsiteY174" fmla="*/ 9959 h 10000"/>
              <a:gd name="connsiteX175" fmla="*/ 6094 w 10000"/>
              <a:gd name="connsiteY175" fmla="*/ 9837 h 10000"/>
              <a:gd name="connsiteX176" fmla="*/ 6133 w 10000"/>
              <a:gd name="connsiteY176" fmla="*/ 9469 h 10000"/>
              <a:gd name="connsiteX177" fmla="*/ 6162 w 10000"/>
              <a:gd name="connsiteY177" fmla="*/ 9837 h 10000"/>
              <a:gd name="connsiteX178" fmla="*/ 6201 w 10000"/>
              <a:gd name="connsiteY178" fmla="*/ 9837 h 10000"/>
              <a:gd name="connsiteX179" fmla="*/ 6230 w 10000"/>
              <a:gd name="connsiteY179" fmla="*/ 9877 h 10000"/>
              <a:gd name="connsiteX180" fmla="*/ 6259 w 10000"/>
              <a:gd name="connsiteY180" fmla="*/ 9837 h 10000"/>
              <a:gd name="connsiteX181" fmla="*/ 6298 w 10000"/>
              <a:gd name="connsiteY181" fmla="*/ 9918 h 10000"/>
              <a:gd name="connsiteX182" fmla="*/ 6327 w 10000"/>
              <a:gd name="connsiteY182" fmla="*/ 9877 h 10000"/>
              <a:gd name="connsiteX183" fmla="*/ 6366 w 10000"/>
              <a:gd name="connsiteY183" fmla="*/ 9918 h 10000"/>
              <a:gd name="connsiteX184" fmla="*/ 6395 w 10000"/>
              <a:gd name="connsiteY184" fmla="*/ 9918 h 10000"/>
              <a:gd name="connsiteX185" fmla="*/ 6424 w 10000"/>
              <a:gd name="connsiteY185" fmla="*/ 9837 h 10000"/>
              <a:gd name="connsiteX186" fmla="*/ 6463 w 10000"/>
              <a:gd name="connsiteY186" fmla="*/ 9877 h 10000"/>
              <a:gd name="connsiteX187" fmla="*/ 6492 w 10000"/>
              <a:gd name="connsiteY187" fmla="*/ 9796 h 10000"/>
              <a:gd name="connsiteX188" fmla="*/ 6521 w 10000"/>
              <a:gd name="connsiteY188" fmla="*/ 9223 h 10000"/>
              <a:gd name="connsiteX189" fmla="*/ 6560 w 10000"/>
              <a:gd name="connsiteY189" fmla="*/ 9755 h 10000"/>
              <a:gd name="connsiteX190" fmla="*/ 6589 w 10000"/>
              <a:gd name="connsiteY190" fmla="*/ 9918 h 10000"/>
              <a:gd name="connsiteX191" fmla="*/ 6628 w 10000"/>
              <a:gd name="connsiteY191" fmla="*/ 9796 h 10000"/>
              <a:gd name="connsiteX192" fmla="*/ 6657 w 10000"/>
              <a:gd name="connsiteY192" fmla="*/ 9918 h 10000"/>
              <a:gd name="connsiteX193" fmla="*/ 6686 w 10000"/>
              <a:gd name="connsiteY193" fmla="*/ 9796 h 10000"/>
              <a:gd name="connsiteX194" fmla="*/ 6725 w 10000"/>
              <a:gd name="connsiteY194" fmla="*/ 9877 h 10000"/>
              <a:gd name="connsiteX195" fmla="*/ 6754 w 10000"/>
              <a:gd name="connsiteY195" fmla="*/ 9877 h 10000"/>
              <a:gd name="connsiteX196" fmla="*/ 6793 w 10000"/>
              <a:gd name="connsiteY196" fmla="*/ 9346 h 10000"/>
              <a:gd name="connsiteX197" fmla="*/ 6822 w 10000"/>
              <a:gd name="connsiteY197" fmla="*/ 9387 h 10000"/>
              <a:gd name="connsiteX198" fmla="*/ 6851 w 10000"/>
              <a:gd name="connsiteY198" fmla="*/ 9918 h 10000"/>
              <a:gd name="connsiteX199" fmla="*/ 6890 w 10000"/>
              <a:gd name="connsiteY199" fmla="*/ 9877 h 10000"/>
              <a:gd name="connsiteX200" fmla="*/ 6958 w 10000"/>
              <a:gd name="connsiteY200" fmla="*/ 9877 h 10000"/>
              <a:gd name="connsiteX201" fmla="*/ 6987 w 10000"/>
              <a:gd name="connsiteY201" fmla="*/ 9387 h 10000"/>
              <a:gd name="connsiteX202" fmla="*/ 7016 w 10000"/>
              <a:gd name="connsiteY202" fmla="*/ 2990 h 10000"/>
              <a:gd name="connsiteX203" fmla="*/ 7055 w 10000"/>
              <a:gd name="connsiteY203" fmla="*/ 1308 h 10000"/>
              <a:gd name="connsiteX204" fmla="*/ 7084 w 10000"/>
              <a:gd name="connsiteY204" fmla="*/ 7255 h 10000"/>
              <a:gd name="connsiteX205" fmla="*/ 7123 w 10000"/>
              <a:gd name="connsiteY205" fmla="*/ 9877 h 10000"/>
              <a:gd name="connsiteX206" fmla="*/ 7152 w 10000"/>
              <a:gd name="connsiteY206" fmla="*/ 9837 h 10000"/>
              <a:gd name="connsiteX207" fmla="*/ 7181 w 10000"/>
              <a:gd name="connsiteY207" fmla="*/ 9837 h 10000"/>
              <a:gd name="connsiteX208" fmla="*/ 7220 w 10000"/>
              <a:gd name="connsiteY208" fmla="*/ 9918 h 10000"/>
              <a:gd name="connsiteX209" fmla="*/ 7249 w 10000"/>
              <a:gd name="connsiteY209" fmla="*/ 9877 h 10000"/>
              <a:gd name="connsiteX210" fmla="*/ 7288 w 10000"/>
              <a:gd name="connsiteY210" fmla="*/ 9877 h 10000"/>
              <a:gd name="connsiteX211" fmla="*/ 7317 w 10000"/>
              <a:gd name="connsiteY211" fmla="*/ 9796 h 10000"/>
              <a:gd name="connsiteX212" fmla="*/ 7346 w 10000"/>
              <a:gd name="connsiteY212" fmla="*/ 9877 h 10000"/>
              <a:gd name="connsiteX213" fmla="*/ 7387 w 10000"/>
              <a:gd name="connsiteY213" fmla="*/ 9877 h 10000"/>
              <a:gd name="connsiteX214" fmla="*/ 7416 w 10000"/>
              <a:gd name="connsiteY214" fmla="*/ 9918 h 10000"/>
              <a:gd name="connsiteX215" fmla="*/ 7455 w 10000"/>
              <a:gd name="connsiteY215" fmla="*/ 9877 h 10000"/>
              <a:gd name="connsiteX216" fmla="*/ 7484 w 10000"/>
              <a:gd name="connsiteY216" fmla="*/ 9714 h 10000"/>
              <a:gd name="connsiteX217" fmla="*/ 7513 w 10000"/>
              <a:gd name="connsiteY217" fmla="*/ 8651 h 10000"/>
              <a:gd name="connsiteX218" fmla="*/ 7552 w 10000"/>
              <a:gd name="connsiteY218" fmla="*/ 9346 h 10000"/>
              <a:gd name="connsiteX219" fmla="*/ 7581 w 10000"/>
              <a:gd name="connsiteY219" fmla="*/ 9877 h 10000"/>
              <a:gd name="connsiteX220" fmla="*/ 7610 w 10000"/>
              <a:gd name="connsiteY220" fmla="*/ 9796 h 10000"/>
              <a:gd name="connsiteX221" fmla="*/ 7649 w 10000"/>
              <a:gd name="connsiteY221" fmla="*/ 9837 h 10000"/>
              <a:gd name="connsiteX222" fmla="*/ 7678 w 10000"/>
              <a:gd name="connsiteY222" fmla="*/ 9918 h 10000"/>
              <a:gd name="connsiteX223" fmla="*/ 7717 w 10000"/>
              <a:gd name="connsiteY223" fmla="*/ 9346 h 10000"/>
              <a:gd name="connsiteX224" fmla="*/ 7746 w 10000"/>
              <a:gd name="connsiteY224" fmla="*/ 5327 h 10000"/>
              <a:gd name="connsiteX225" fmla="*/ 7775 w 10000"/>
              <a:gd name="connsiteY225" fmla="*/ 6063 h 10000"/>
              <a:gd name="connsiteX226" fmla="*/ 7814 w 10000"/>
              <a:gd name="connsiteY226" fmla="*/ 9305 h 10000"/>
              <a:gd name="connsiteX227" fmla="*/ 7843 w 10000"/>
              <a:gd name="connsiteY227" fmla="*/ 9959 h 10000"/>
              <a:gd name="connsiteX228" fmla="*/ 7882 w 10000"/>
              <a:gd name="connsiteY228" fmla="*/ 9918 h 10000"/>
              <a:gd name="connsiteX229" fmla="*/ 7911 w 10000"/>
              <a:gd name="connsiteY229" fmla="*/ 9837 h 10000"/>
              <a:gd name="connsiteX230" fmla="*/ 7940 w 10000"/>
              <a:gd name="connsiteY230" fmla="*/ 9918 h 10000"/>
              <a:gd name="connsiteX231" fmla="*/ 7979 w 10000"/>
              <a:gd name="connsiteY231" fmla="*/ 9877 h 10000"/>
              <a:gd name="connsiteX232" fmla="*/ 8008 w 10000"/>
              <a:gd name="connsiteY232" fmla="*/ 9755 h 10000"/>
              <a:gd name="connsiteX233" fmla="*/ 8047 w 10000"/>
              <a:gd name="connsiteY233" fmla="*/ 9918 h 10000"/>
              <a:gd name="connsiteX234" fmla="*/ 8076 w 10000"/>
              <a:gd name="connsiteY234" fmla="*/ 9877 h 10000"/>
              <a:gd name="connsiteX235" fmla="*/ 8105 w 10000"/>
              <a:gd name="connsiteY235" fmla="*/ 9469 h 10000"/>
              <a:gd name="connsiteX236" fmla="*/ 8144 w 10000"/>
              <a:gd name="connsiteY236" fmla="*/ 9877 h 10000"/>
              <a:gd name="connsiteX237" fmla="*/ 8173 w 10000"/>
              <a:gd name="connsiteY237" fmla="*/ 9959 h 10000"/>
              <a:gd name="connsiteX238" fmla="*/ 8212 w 10000"/>
              <a:gd name="connsiteY238" fmla="*/ 9959 h 10000"/>
              <a:gd name="connsiteX239" fmla="*/ 8241 w 10000"/>
              <a:gd name="connsiteY239" fmla="*/ 9837 h 10000"/>
              <a:gd name="connsiteX240" fmla="*/ 8270 w 10000"/>
              <a:gd name="connsiteY240" fmla="*/ 9959 h 10000"/>
              <a:gd name="connsiteX241" fmla="*/ 8309 w 10000"/>
              <a:gd name="connsiteY241" fmla="*/ 9959 h 10000"/>
              <a:gd name="connsiteX242" fmla="*/ 8338 w 10000"/>
              <a:gd name="connsiteY242" fmla="*/ 9877 h 10000"/>
              <a:gd name="connsiteX243" fmla="*/ 8435 w 10000"/>
              <a:gd name="connsiteY243" fmla="*/ 9877 h 10000"/>
              <a:gd name="connsiteX244" fmla="*/ 8474 w 10000"/>
              <a:gd name="connsiteY244" fmla="*/ 9673 h 10000"/>
              <a:gd name="connsiteX245" fmla="*/ 8503 w 10000"/>
              <a:gd name="connsiteY245" fmla="*/ 9918 h 10000"/>
              <a:gd name="connsiteX246" fmla="*/ 8542 w 10000"/>
              <a:gd name="connsiteY246" fmla="*/ 9877 h 10000"/>
              <a:gd name="connsiteX247" fmla="*/ 8571 w 10000"/>
              <a:gd name="connsiteY247" fmla="*/ 9877 h 10000"/>
              <a:gd name="connsiteX248" fmla="*/ 8600 w 10000"/>
              <a:gd name="connsiteY248" fmla="*/ 9959 h 10000"/>
              <a:gd name="connsiteX249" fmla="*/ 8639 w 10000"/>
              <a:gd name="connsiteY249" fmla="*/ 9959 h 10000"/>
              <a:gd name="connsiteX250" fmla="*/ 8668 w 10000"/>
              <a:gd name="connsiteY250" fmla="*/ 9918 h 10000"/>
              <a:gd name="connsiteX251" fmla="*/ 8697 w 10000"/>
              <a:gd name="connsiteY251" fmla="*/ 9877 h 10000"/>
              <a:gd name="connsiteX252" fmla="*/ 8736 w 10000"/>
              <a:gd name="connsiteY252" fmla="*/ 9877 h 10000"/>
              <a:gd name="connsiteX253" fmla="*/ 8765 w 10000"/>
              <a:gd name="connsiteY253" fmla="*/ 9510 h 10000"/>
              <a:gd name="connsiteX254" fmla="*/ 8804 w 10000"/>
              <a:gd name="connsiteY254" fmla="*/ 8733 h 10000"/>
              <a:gd name="connsiteX255" fmla="*/ 8833 w 10000"/>
              <a:gd name="connsiteY255" fmla="*/ 9305 h 10000"/>
              <a:gd name="connsiteX256" fmla="*/ 8862 w 10000"/>
              <a:gd name="connsiteY256" fmla="*/ 9469 h 10000"/>
              <a:gd name="connsiteX257" fmla="*/ 8901 w 10000"/>
              <a:gd name="connsiteY257" fmla="*/ 9918 h 10000"/>
              <a:gd name="connsiteX258" fmla="*/ 8930 w 10000"/>
              <a:gd name="connsiteY258" fmla="*/ 9918 h 10000"/>
              <a:gd name="connsiteX259" fmla="*/ 8969 w 10000"/>
              <a:gd name="connsiteY259" fmla="*/ 9837 h 10000"/>
              <a:gd name="connsiteX260" fmla="*/ 8998 w 10000"/>
              <a:gd name="connsiteY260" fmla="*/ 8529 h 10000"/>
              <a:gd name="connsiteX261" fmla="*/ 9037 w 10000"/>
              <a:gd name="connsiteY261" fmla="*/ 9101 h 10000"/>
              <a:gd name="connsiteX262" fmla="*/ 9066 w 10000"/>
              <a:gd name="connsiteY262" fmla="*/ 10000 h 10000"/>
              <a:gd name="connsiteX263" fmla="*/ 9136 w 10000"/>
              <a:gd name="connsiteY263" fmla="*/ 10000 h 10000"/>
              <a:gd name="connsiteX264" fmla="*/ 9165 w 10000"/>
              <a:gd name="connsiteY264" fmla="*/ 9918 h 10000"/>
              <a:gd name="connsiteX265" fmla="*/ 9194 w 10000"/>
              <a:gd name="connsiteY265" fmla="*/ 9918 h 10000"/>
              <a:gd name="connsiteX266" fmla="*/ 9223 w 10000"/>
              <a:gd name="connsiteY266" fmla="*/ 10000 h 10000"/>
              <a:gd name="connsiteX267" fmla="*/ 9262 w 10000"/>
              <a:gd name="connsiteY267" fmla="*/ 9918 h 10000"/>
              <a:gd name="connsiteX268" fmla="*/ 9301 w 10000"/>
              <a:gd name="connsiteY268" fmla="*/ 9877 h 10000"/>
              <a:gd name="connsiteX269" fmla="*/ 9330 w 10000"/>
              <a:gd name="connsiteY269" fmla="*/ 9959 h 10000"/>
              <a:gd name="connsiteX270" fmla="*/ 9359 w 10000"/>
              <a:gd name="connsiteY270" fmla="*/ 9877 h 10000"/>
              <a:gd name="connsiteX271" fmla="*/ 9398 w 10000"/>
              <a:gd name="connsiteY271" fmla="*/ 9877 h 10000"/>
              <a:gd name="connsiteX272" fmla="*/ 9427 w 10000"/>
              <a:gd name="connsiteY272" fmla="*/ 9918 h 10000"/>
              <a:gd name="connsiteX273" fmla="*/ 9466 w 10000"/>
              <a:gd name="connsiteY273" fmla="*/ 9918 h 10000"/>
              <a:gd name="connsiteX274" fmla="*/ 9495 w 10000"/>
              <a:gd name="connsiteY274" fmla="*/ 9959 h 10000"/>
              <a:gd name="connsiteX275" fmla="*/ 9524 w 10000"/>
              <a:gd name="connsiteY275" fmla="*/ 9877 h 10000"/>
              <a:gd name="connsiteX276" fmla="*/ 9563 w 10000"/>
              <a:gd name="connsiteY276" fmla="*/ 8317 h 10000"/>
              <a:gd name="connsiteX277" fmla="*/ 9592 w 10000"/>
              <a:gd name="connsiteY277" fmla="*/ 7786 h 10000"/>
              <a:gd name="connsiteX278" fmla="*/ 9631 w 10000"/>
              <a:gd name="connsiteY278" fmla="*/ 9223 h 10000"/>
              <a:gd name="connsiteX279" fmla="*/ 9660 w 10000"/>
              <a:gd name="connsiteY279" fmla="*/ 7663 h 10000"/>
              <a:gd name="connsiteX280" fmla="*/ 9699 w 10000"/>
              <a:gd name="connsiteY280" fmla="*/ 9101 h 10000"/>
              <a:gd name="connsiteX281" fmla="*/ 9728 w 10000"/>
              <a:gd name="connsiteY281" fmla="*/ 9918 h 10000"/>
              <a:gd name="connsiteX282" fmla="*/ 9767 w 10000"/>
              <a:gd name="connsiteY282" fmla="*/ 9959 h 10000"/>
              <a:gd name="connsiteX283" fmla="*/ 9825 w 10000"/>
              <a:gd name="connsiteY283" fmla="*/ 9959 h 10000"/>
              <a:gd name="connsiteX284" fmla="*/ 9845 w 10000"/>
              <a:gd name="connsiteY284" fmla="*/ 9918 h 10000"/>
              <a:gd name="connsiteX285" fmla="*/ 9883 w 10000"/>
              <a:gd name="connsiteY285" fmla="*/ 9142 h 10000"/>
              <a:gd name="connsiteX286" fmla="*/ 9922 w 10000"/>
              <a:gd name="connsiteY286" fmla="*/ 9591 h 10000"/>
              <a:gd name="connsiteX287" fmla="*/ 9951 w 10000"/>
              <a:gd name="connsiteY287" fmla="*/ 9796 h 10000"/>
              <a:gd name="connsiteX288" fmla="*/ 9981 w 10000"/>
              <a:gd name="connsiteY288" fmla="*/ 8896 h 10000"/>
              <a:gd name="connsiteX289" fmla="*/ 10000 w 10000"/>
              <a:gd name="connsiteY289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47 w 10000"/>
              <a:gd name="connsiteY44" fmla="*/ 9189 h 10000"/>
              <a:gd name="connsiteX45" fmla="*/ 1588 w 10000"/>
              <a:gd name="connsiteY45" fmla="*/ 6928 h 10000"/>
              <a:gd name="connsiteX46" fmla="*/ 1623 w 10000"/>
              <a:gd name="connsiteY46" fmla="*/ 1839 h 10000"/>
              <a:gd name="connsiteX47" fmla="*/ 1662 w 10000"/>
              <a:gd name="connsiteY47" fmla="*/ 5695 h 10000"/>
              <a:gd name="connsiteX48" fmla="*/ 1691 w 10000"/>
              <a:gd name="connsiteY48" fmla="*/ 9591 h 10000"/>
              <a:gd name="connsiteX49" fmla="*/ 1720 w 10000"/>
              <a:gd name="connsiteY49" fmla="*/ 9510 h 10000"/>
              <a:gd name="connsiteX50" fmla="*/ 1759 w 10000"/>
              <a:gd name="connsiteY50" fmla="*/ 9550 h 10000"/>
              <a:gd name="connsiteX51" fmla="*/ 1788 w 10000"/>
              <a:gd name="connsiteY51" fmla="*/ 9510 h 10000"/>
              <a:gd name="connsiteX52" fmla="*/ 1817 w 10000"/>
              <a:gd name="connsiteY52" fmla="*/ 9591 h 10000"/>
              <a:gd name="connsiteX53" fmla="*/ 1856 w 10000"/>
              <a:gd name="connsiteY53" fmla="*/ 9673 h 10000"/>
              <a:gd name="connsiteX54" fmla="*/ 1885 w 10000"/>
              <a:gd name="connsiteY54" fmla="*/ 9632 h 10000"/>
              <a:gd name="connsiteX55" fmla="*/ 1924 w 10000"/>
              <a:gd name="connsiteY55" fmla="*/ 9632 h 10000"/>
              <a:gd name="connsiteX56" fmla="*/ 1953 w 10000"/>
              <a:gd name="connsiteY56" fmla="*/ 9673 h 10000"/>
              <a:gd name="connsiteX57" fmla="*/ 1982 w 10000"/>
              <a:gd name="connsiteY57" fmla="*/ 9632 h 10000"/>
              <a:gd name="connsiteX58" fmla="*/ 2021 w 10000"/>
              <a:gd name="connsiteY58" fmla="*/ 9591 h 10000"/>
              <a:gd name="connsiteX59" fmla="*/ 2050 w 10000"/>
              <a:gd name="connsiteY59" fmla="*/ 9591 h 10000"/>
              <a:gd name="connsiteX60" fmla="*/ 2089 w 10000"/>
              <a:gd name="connsiteY60" fmla="*/ 9101 h 10000"/>
              <a:gd name="connsiteX61" fmla="*/ 2120 w 10000"/>
              <a:gd name="connsiteY61" fmla="*/ 9510 h 10000"/>
              <a:gd name="connsiteX62" fmla="*/ 2149 w 10000"/>
              <a:gd name="connsiteY62" fmla="*/ 9591 h 10000"/>
              <a:gd name="connsiteX63" fmla="*/ 2188 w 10000"/>
              <a:gd name="connsiteY63" fmla="*/ 9510 h 10000"/>
              <a:gd name="connsiteX64" fmla="*/ 2217 w 10000"/>
              <a:gd name="connsiteY64" fmla="*/ 9632 h 10000"/>
              <a:gd name="connsiteX65" fmla="*/ 2256 w 10000"/>
              <a:gd name="connsiteY65" fmla="*/ 9591 h 10000"/>
              <a:gd name="connsiteX66" fmla="*/ 2285 w 10000"/>
              <a:gd name="connsiteY66" fmla="*/ 9550 h 10000"/>
              <a:gd name="connsiteX67" fmla="*/ 2314 w 10000"/>
              <a:gd name="connsiteY67" fmla="*/ 9510 h 10000"/>
              <a:gd name="connsiteX68" fmla="*/ 2353 w 10000"/>
              <a:gd name="connsiteY68" fmla="*/ 9510 h 10000"/>
              <a:gd name="connsiteX69" fmla="*/ 2382 w 10000"/>
              <a:gd name="connsiteY69" fmla="*/ 9714 h 10000"/>
              <a:gd name="connsiteX70" fmla="*/ 2421 w 10000"/>
              <a:gd name="connsiteY70" fmla="*/ 9632 h 10000"/>
              <a:gd name="connsiteX71" fmla="*/ 2450 w 10000"/>
              <a:gd name="connsiteY71" fmla="*/ 9550 h 10000"/>
              <a:gd name="connsiteX72" fmla="*/ 2479 w 10000"/>
              <a:gd name="connsiteY72" fmla="*/ 9591 h 10000"/>
              <a:gd name="connsiteX73" fmla="*/ 2518 w 10000"/>
              <a:gd name="connsiteY73" fmla="*/ 9632 h 10000"/>
              <a:gd name="connsiteX74" fmla="*/ 2547 w 10000"/>
              <a:gd name="connsiteY74" fmla="*/ 9591 h 10000"/>
              <a:gd name="connsiteX75" fmla="*/ 2576 w 10000"/>
              <a:gd name="connsiteY75" fmla="*/ 9591 h 10000"/>
              <a:gd name="connsiteX76" fmla="*/ 2615 w 10000"/>
              <a:gd name="connsiteY76" fmla="*/ 9673 h 10000"/>
              <a:gd name="connsiteX77" fmla="*/ 2644 w 10000"/>
              <a:gd name="connsiteY77" fmla="*/ 9591 h 10000"/>
              <a:gd name="connsiteX78" fmla="*/ 2683 w 10000"/>
              <a:gd name="connsiteY78" fmla="*/ 9550 h 10000"/>
              <a:gd name="connsiteX79" fmla="*/ 2712 w 10000"/>
              <a:gd name="connsiteY79" fmla="*/ 8569 h 10000"/>
              <a:gd name="connsiteX80" fmla="*/ 2741 w 10000"/>
              <a:gd name="connsiteY80" fmla="*/ 8692 h 10000"/>
              <a:gd name="connsiteX81" fmla="*/ 2780 w 10000"/>
              <a:gd name="connsiteY81" fmla="*/ 7704 h 10000"/>
              <a:gd name="connsiteX82" fmla="*/ 2809 w 10000"/>
              <a:gd name="connsiteY82" fmla="*/ 9632 h 10000"/>
              <a:gd name="connsiteX83" fmla="*/ 2838 w 10000"/>
              <a:gd name="connsiteY83" fmla="*/ 9673 h 10000"/>
              <a:gd name="connsiteX84" fmla="*/ 2877 w 10000"/>
              <a:gd name="connsiteY84" fmla="*/ 9632 h 10000"/>
              <a:gd name="connsiteX85" fmla="*/ 2906 w 10000"/>
              <a:gd name="connsiteY85" fmla="*/ 9632 h 10000"/>
              <a:gd name="connsiteX86" fmla="*/ 2945 w 10000"/>
              <a:gd name="connsiteY86" fmla="*/ 9714 h 10000"/>
              <a:gd name="connsiteX87" fmla="*/ 2974 w 10000"/>
              <a:gd name="connsiteY87" fmla="*/ 9591 h 10000"/>
              <a:gd name="connsiteX88" fmla="*/ 3003 w 10000"/>
              <a:gd name="connsiteY88" fmla="*/ 9632 h 10000"/>
              <a:gd name="connsiteX89" fmla="*/ 3042 w 10000"/>
              <a:gd name="connsiteY89" fmla="*/ 9550 h 10000"/>
              <a:gd name="connsiteX90" fmla="*/ 3071 w 10000"/>
              <a:gd name="connsiteY90" fmla="*/ 9714 h 10000"/>
              <a:gd name="connsiteX91" fmla="*/ 3100 w 10000"/>
              <a:gd name="connsiteY91" fmla="*/ 9632 h 10000"/>
              <a:gd name="connsiteX92" fmla="*/ 3139 w 10000"/>
              <a:gd name="connsiteY92" fmla="*/ 9510 h 10000"/>
              <a:gd name="connsiteX93" fmla="*/ 3168 w 10000"/>
              <a:gd name="connsiteY93" fmla="*/ 9632 h 10000"/>
              <a:gd name="connsiteX94" fmla="*/ 3265 w 10000"/>
              <a:gd name="connsiteY94" fmla="*/ 9550 h 10000"/>
              <a:gd name="connsiteX95" fmla="*/ 3304 w 10000"/>
              <a:gd name="connsiteY95" fmla="*/ 9591 h 10000"/>
              <a:gd name="connsiteX96" fmla="*/ 3333 w 10000"/>
              <a:gd name="connsiteY96" fmla="*/ 9714 h 10000"/>
              <a:gd name="connsiteX97" fmla="*/ 3372 w 10000"/>
              <a:gd name="connsiteY97" fmla="*/ 9673 h 10000"/>
              <a:gd name="connsiteX98" fmla="*/ 3401 w 10000"/>
              <a:gd name="connsiteY98" fmla="*/ 9550 h 10000"/>
              <a:gd name="connsiteX99" fmla="*/ 3430 w 10000"/>
              <a:gd name="connsiteY99" fmla="*/ 9428 h 10000"/>
              <a:gd name="connsiteX100" fmla="*/ 3469 w 10000"/>
              <a:gd name="connsiteY100" fmla="*/ 9714 h 10000"/>
              <a:gd name="connsiteX101" fmla="*/ 3498 w 10000"/>
              <a:gd name="connsiteY101" fmla="*/ 9183 h 10000"/>
              <a:gd name="connsiteX102" fmla="*/ 3528 w 10000"/>
              <a:gd name="connsiteY102" fmla="*/ 327 h 10000"/>
              <a:gd name="connsiteX103" fmla="*/ 3566 w 10000"/>
              <a:gd name="connsiteY103" fmla="*/ 3481 h 10000"/>
              <a:gd name="connsiteX104" fmla="*/ 3595 w 10000"/>
              <a:gd name="connsiteY104" fmla="*/ 9305 h 10000"/>
              <a:gd name="connsiteX105" fmla="*/ 3634 w 10000"/>
              <a:gd name="connsiteY105" fmla="*/ 9673 h 10000"/>
              <a:gd name="connsiteX106" fmla="*/ 3663 w 10000"/>
              <a:gd name="connsiteY106" fmla="*/ 9591 h 10000"/>
              <a:gd name="connsiteX107" fmla="*/ 3702 w 10000"/>
              <a:gd name="connsiteY107" fmla="*/ 9796 h 10000"/>
              <a:gd name="connsiteX108" fmla="*/ 3731 w 10000"/>
              <a:gd name="connsiteY108" fmla="*/ 9714 h 10000"/>
              <a:gd name="connsiteX109" fmla="*/ 3761 w 10000"/>
              <a:gd name="connsiteY109" fmla="*/ 9673 h 10000"/>
              <a:gd name="connsiteX110" fmla="*/ 3799 w 10000"/>
              <a:gd name="connsiteY110" fmla="*/ 9591 h 10000"/>
              <a:gd name="connsiteX111" fmla="*/ 3828 w 10000"/>
              <a:gd name="connsiteY111" fmla="*/ 9632 h 10000"/>
              <a:gd name="connsiteX112" fmla="*/ 3869 w 10000"/>
              <a:gd name="connsiteY112" fmla="*/ 9714 h 10000"/>
              <a:gd name="connsiteX113" fmla="*/ 3898 w 10000"/>
              <a:gd name="connsiteY113" fmla="*/ 9714 h 10000"/>
              <a:gd name="connsiteX114" fmla="*/ 3927 w 10000"/>
              <a:gd name="connsiteY114" fmla="*/ 9673 h 10000"/>
              <a:gd name="connsiteX115" fmla="*/ 3966 w 10000"/>
              <a:gd name="connsiteY115" fmla="*/ 9632 h 10000"/>
              <a:gd name="connsiteX116" fmla="*/ 3995 w 10000"/>
              <a:gd name="connsiteY116" fmla="*/ 9714 h 10000"/>
              <a:gd name="connsiteX117" fmla="*/ 4034 w 10000"/>
              <a:gd name="connsiteY117" fmla="*/ 9755 h 10000"/>
              <a:gd name="connsiteX118" fmla="*/ 4063 w 10000"/>
              <a:gd name="connsiteY118" fmla="*/ 9673 h 10000"/>
              <a:gd name="connsiteX119" fmla="*/ 4092 w 10000"/>
              <a:gd name="connsiteY119" fmla="*/ 9796 h 10000"/>
              <a:gd name="connsiteX120" fmla="*/ 4131 w 10000"/>
              <a:gd name="connsiteY120" fmla="*/ 9755 h 10000"/>
              <a:gd name="connsiteX121" fmla="*/ 4160 w 10000"/>
              <a:gd name="connsiteY121" fmla="*/ 9755 h 10000"/>
              <a:gd name="connsiteX122" fmla="*/ 4189 w 10000"/>
              <a:gd name="connsiteY122" fmla="*/ 9714 h 10000"/>
              <a:gd name="connsiteX123" fmla="*/ 4228 w 10000"/>
              <a:gd name="connsiteY123" fmla="*/ 9673 h 10000"/>
              <a:gd name="connsiteX124" fmla="*/ 4257 w 10000"/>
              <a:gd name="connsiteY124" fmla="*/ 9755 h 10000"/>
              <a:gd name="connsiteX125" fmla="*/ 4325 w 10000"/>
              <a:gd name="connsiteY125" fmla="*/ 9755 h 10000"/>
              <a:gd name="connsiteX126" fmla="*/ 4354 w 10000"/>
              <a:gd name="connsiteY126" fmla="*/ 9591 h 10000"/>
              <a:gd name="connsiteX127" fmla="*/ 4422 w 10000"/>
              <a:gd name="connsiteY127" fmla="*/ 9755 h 10000"/>
              <a:gd name="connsiteX128" fmla="*/ 4490 w 10000"/>
              <a:gd name="connsiteY128" fmla="*/ 9755 h 10000"/>
              <a:gd name="connsiteX129" fmla="*/ 4519 w 10000"/>
              <a:gd name="connsiteY129" fmla="*/ 3113 h 10000"/>
              <a:gd name="connsiteX130" fmla="*/ 4558 w 10000"/>
              <a:gd name="connsiteY130" fmla="*/ 0 h 10000"/>
              <a:gd name="connsiteX131" fmla="*/ 4587 w 10000"/>
              <a:gd name="connsiteY131" fmla="*/ 6478 h 10000"/>
              <a:gd name="connsiteX132" fmla="*/ 4626 w 10000"/>
              <a:gd name="connsiteY132" fmla="*/ 9755 h 10000"/>
              <a:gd name="connsiteX133" fmla="*/ 4655 w 10000"/>
              <a:gd name="connsiteY133" fmla="*/ 9714 h 10000"/>
              <a:gd name="connsiteX134" fmla="*/ 4694 w 10000"/>
              <a:gd name="connsiteY134" fmla="*/ 9796 h 10000"/>
              <a:gd name="connsiteX135" fmla="*/ 4723 w 10000"/>
              <a:gd name="connsiteY135" fmla="*/ 9387 h 10000"/>
              <a:gd name="connsiteX136" fmla="*/ 4762 w 10000"/>
              <a:gd name="connsiteY136" fmla="*/ 9305 h 10000"/>
              <a:gd name="connsiteX137" fmla="*/ 4791 w 10000"/>
              <a:gd name="connsiteY137" fmla="*/ 9837 h 10000"/>
              <a:gd name="connsiteX138" fmla="*/ 4820 w 10000"/>
              <a:gd name="connsiteY138" fmla="*/ 9755 h 10000"/>
              <a:gd name="connsiteX139" fmla="*/ 4859 w 10000"/>
              <a:gd name="connsiteY139" fmla="*/ 9837 h 10000"/>
              <a:gd name="connsiteX140" fmla="*/ 4956 w 10000"/>
              <a:gd name="connsiteY140" fmla="*/ 9837 h 10000"/>
              <a:gd name="connsiteX141" fmla="*/ 4985 w 10000"/>
              <a:gd name="connsiteY141" fmla="*/ 9796 h 10000"/>
              <a:gd name="connsiteX142" fmla="*/ 5024 w 10000"/>
              <a:gd name="connsiteY142" fmla="*/ 9837 h 10000"/>
              <a:gd name="connsiteX143" fmla="*/ 5053 w 10000"/>
              <a:gd name="connsiteY143" fmla="*/ 9837 h 10000"/>
              <a:gd name="connsiteX144" fmla="*/ 5083 w 10000"/>
              <a:gd name="connsiteY144" fmla="*/ 9918 h 10000"/>
              <a:gd name="connsiteX145" fmla="*/ 5121 w 10000"/>
              <a:gd name="connsiteY145" fmla="*/ 9837 h 10000"/>
              <a:gd name="connsiteX146" fmla="*/ 5150 w 10000"/>
              <a:gd name="connsiteY146" fmla="*/ 9796 h 10000"/>
              <a:gd name="connsiteX147" fmla="*/ 5189 w 10000"/>
              <a:gd name="connsiteY147" fmla="*/ 9837 h 10000"/>
              <a:gd name="connsiteX148" fmla="*/ 5218 w 10000"/>
              <a:gd name="connsiteY148" fmla="*/ 9796 h 10000"/>
              <a:gd name="connsiteX149" fmla="*/ 5248 w 10000"/>
              <a:gd name="connsiteY149" fmla="*/ 9877 h 10000"/>
              <a:gd name="connsiteX150" fmla="*/ 5286 w 10000"/>
              <a:gd name="connsiteY150" fmla="*/ 9755 h 10000"/>
              <a:gd name="connsiteX151" fmla="*/ 5316 w 10000"/>
              <a:gd name="connsiteY151" fmla="*/ 9714 h 10000"/>
              <a:gd name="connsiteX152" fmla="*/ 5354 w 10000"/>
              <a:gd name="connsiteY152" fmla="*/ 9877 h 10000"/>
              <a:gd name="connsiteX153" fmla="*/ 5383 w 10000"/>
              <a:gd name="connsiteY153" fmla="*/ 9877 h 10000"/>
              <a:gd name="connsiteX154" fmla="*/ 5413 w 10000"/>
              <a:gd name="connsiteY154" fmla="*/ 9837 h 10000"/>
              <a:gd name="connsiteX155" fmla="*/ 5451 w 10000"/>
              <a:gd name="connsiteY155" fmla="*/ 9796 h 10000"/>
              <a:gd name="connsiteX156" fmla="*/ 5481 w 10000"/>
              <a:gd name="connsiteY156" fmla="*/ 9837 h 10000"/>
              <a:gd name="connsiteX157" fmla="*/ 5519 w 10000"/>
              <a:gd name="connsiteY157" fmla="*/ 9837 h 10000"/>
              <a:gd name="connsiteX158" fmla="*/ 5549 w 10000"/>
              <a:gd name="connsiteY158" fmla="*/ 9796 h 10000"/>
              <a:gd name="connsiteX159" fmla="*/ 5578 w 10000"/>
              <a:gd name="connsiteY159" fmla="*/ 9877 h 10000"/>
              <a:gd name="connsiteX160" fmla="*/ 5618 w 10000"/>
              <a:gd name="connsiteY160" fmla="*/ 9837 h 10000"/>
              <a:gd name="connsiteX161" fmla="*/ 5638 w 10000"/>
              <a:gd name="connsiteY161" fmla="*/ 9918 h 10000"/>
              <a:gd name="connsiteX162" fmla="*/ 5667 w 10000"/>
              <a:gd name="connsiteY162" fmla="*/ 9918 h 10000"/>
              <a:gd name="connsiteX163" fmla="*/ 5706 w 10000"/>
              <a:gd name="connsiteY163" fmla="*/ 9877 h 10000"/>
              <a:gd name="connsiteX164" fmla="*/ 5735 w 10000"/>
              <a:gd name="connsiteY164" fmla="*/ 9918 h 10000"/>
              <a:gd name="connsiteX165" fmla="*/ 5764 w 10000"/>
              <a:gd name="connsiteY165" fmla="*/ 9877 h 10000"/>
              <a:gd name="connsiteX166" fmla="*/ 5803 w 10000"/>
              <a:gd name="connsiteY166" fmla="*/ 9796 h 10000"/>
              <a:gd name="connsiteX167" fmla="*/ 5832 w 10000"/>
              <a:gd name="connsiteY167" fmla="*/ 9837 h 10000"/>
              <a:gd name="connsiteX168" fmla="*/ 5871 w 10000"/>
              <a:gd name="connsiteY168" fmla="*/ 9877 h 10000"/>
              <a:gd name="connsiteX169" fmla="*/ 5900 w 10000"/>
              <a:gd name="connsiteY169" fmla="*/ 9837 h 10000"/>
              <a:gd name="connsiteX170" fmla="*/ 5929 w 10000"/>
              <a:gd name="connsiteY170" fmla="*/ 9714 h 10000"/>
              <a:gd name="connsiteX171" fmla="*/ 5968 w 10000"/>
              <a:gd name="connsiteY171" fmla="*/ 9918 h 10000"/>
              <a:gd name="connsiteX172" fmla="*/ 5997 w 10000"/>
              <a:gd name="connsiteY172" fmla="*/ 9796 h 10000"/>
              <a:gd name="connsiteX173" fmla="*/ 6036 w 10000"/>
              <a:gd name="connsiteY173" fmla="*/ 9837 h 10000"/>
              <a:gd name="connsiteX174" fmla="*/ 6065 w 10000"/>
              <a:gd name="connsiteY174" fmla="*/ 9959 h 10000"/>
              <a:gd name="connsiteX175" fmla="*/ 6094 w 10000"/>
              <a:gd name="connsiteY175" fmla="*/ 9837 h 10000"/>
              <a:gd name="connsiteX176" fmla="*/ 6133 w 10000"/>
              <a:gd name="connsiteY176" fmla="*/ 9469 h 10000"/>
              <a:gd name="connsiteX177" fmla="*/ 6162 w 10000"/>
              <a:gd name="connsiteY177" fmla="*/ 9837 h 10000"/>
              <a:gd name="connsiteX178" fmla="*/ 6201 w 10000"/>
              <a:gd name="connsiteY178" fmla="*/ 9837 h 10000"/>
              <a:gd name="connsiteX179" fmla="*/ 6230 w 10000"/>
              <a:gd name="connsiteY179" fmla="*/ 9877 h 10000"/>
              <a:gd name="connsiteX180" fmla="*/ 6259 w 10000"/>
              <a:gd name="connsiteY180" fmla="*/ 9837 h 10000"/>
              <a:gd name="connsiteX181" fmla="*/ 6298 w 10000"/>
              <a:gd name="connsiteY181" fmla="*/ 9918 h 10000"/>
              <a:gd name="connsiteX182" fmla="*/ 6327 w 10000"/>
              <a:gd name="connsiteY182" fmla="*/ 9877 h 10000"/>
              <a:gd name="connsiteX183" fmla="*/ 6366 w 10000"/>
              <a:gd name="connsiteY183" fmla="*/ 9918 h 10000"/>
              <a:gd name="connsiteX184" fmla="*/ 6395 w 10000"/>
              <a:gd name="connsiteY184" fmla="*/ 9918 h 10000"/>
              <a:gd name="connsiteX185" fmla="*/ 6424 w 10000"/>
              <a:gd name="connsiteY185" fmla="*/ 9837 h 10000"/>
              <a:gd name="connsiteX186" fmla="*/ 6463 w 10000"/>
              <a:gd name="connsiteY186" fmla="*/ 9877 h 10000"/>
              <a:gd name="connsiteX187" fmla="*/ 6492 w 10000"/>
              <a:gd name="connsiteY187" fmla="*/ 9796 h 10000"/>
              <a:gd name="connsiteX188" fmla="*/ 6521 w 10000"/>
              <a:gd name="connsiteY188" fmla="*/ 9223 h 10000"/>
              <a:gd name="connsiteX189" fmla="*/ 6560 w 10000"/>
              <a:gd name="connsiteY189" fmla="*/ 9755 h 10000"/>
              <a:gd name="connsiteX190" fmla="*/ 6589 w 10000"/>
              <a:gd name="connsiteY190" fmla="*/ 9918 h 10000"/>
              <a:gd name="connsiteX191" fmla="*/ 6628 w 10000"/>
              <a:gd name="connsiteY191" fmla="*/ 9796 h 10000"/>
              <a:gd name="connsiteX192" fmla="*/ 6657 w 10000"/>
              <a:gd name="connsiteY192" fmla="*/ 9918 h 10000"/>
              <a:gd name="connsiteX193" fmla="*/ 6686 w 10000"/>
              <a:gd name="connsiteY193" fmla="*/ 9796 h 10000"/>
              <a:gd name="connsiteX194" fmla="*/ 6725 w 10000"/>
              <a:gd name="connsiteY194" fmla="*/ 9877 h 10000"/>
              <a:gd name="connsiteX195" fmla="*/ 6754 w 10000"/>
              <a:gd name="connsiteY195" fmla="*/ 9877 h 10000"/>
              <a:gd name="connsiteX196" fmla="*/ 6793 w 10000"/>
              <a:gd name="connsiteY196" fmla="*/ 9346 h 10000"/>
              <a:gd name="connsiteX197" fmla="*/ 6822 w 10000"/>
              <a:gd name="connsiteY197" fmla="*/ 9387 h 10000"/>
              <a:gd name="connsiteX198" fmla="*/ 6851 w 10000"/>
              <a:gd name="connsiteY198" fmla="*/ 9918 h 10000"/>
              <a:gd name="connsiteX199" fmla="*/ 6890 w 10000"/>
              <a:gd name="connsiteY199" fmla="*/ 9877 h 10000"/>
              <a:gd name="connsiteX200" fmla="*/ 6958 w 10000"/>
              <a:gd name="connsiteY200" fmla="*/ 9877 h 10000"/>
              <a:gd name="connsiteX201" fmla="*/ 6987 w 10000"/>
              <a:gd name="connsiteY201" fmla="*/ 9387 h 10000"/>
              <a:gd name="connsiteX202" fmla="*/ 7016 w 10000"/>
              <a:gd name="connsiteY202" fmla="*/ 2990 h 10000"/>
              <a:gd name="connsiteX203" fmla="*/ 7055 w 10000"/>
              <a:gd name="connsiteY203" fmla="*/ 1308 h 10000"/>
              <a:gd name="connsiteX204" fmla="*/ 7084 w 10000"/>
              <a:gd name="connsiteY204" fmla="*/ 7255 h 10000"/>
              <a:gd name="connsiteX205" fmla="*/ 7123 w 10000"/>
              <a:gd name="connsiteY205" fmla="*/ 9877 h 10000"/>
              <a:gd name="connsiteX206" fmla="*/ 7152 w 10000"/>
              <a:gd name="connsiteY206" fmla="*/ 9837 h 10000"/>
              <a:gd name="connsiteX207" fmla="*/ 7181 w 10000"/>
              <a:gd name="connsiteY207" fmla="*/ 9837 h 10000"/>
              <a:gd name="connsiteX208" fmla="*/ 7220 w 10000"/>
              <a:gd name="connsiteY208" fmla="*/ 9918 h 10000"/>
              <a:gd name="connsiteX209" fmla="*/ 7249 w 10000"/>
              <a:gd name="connsiteY209" fmla="*/ 9877 h 10000"/>
              <a:gd name="connsiteX210" fmla="*/ 7288 w 10000"/>
              <a:gd name="connsiteY210" fmla="*/ 9877 h 10000"/>
              <a:gd name="connsiteX211" fmla="*/ 7317 w 10000"/>
              <a:gd name="connsiteY211" fmla="*/ 9796 h 10000"/>
              <a:gd name="connsiteX212" fmla="*/ 7346 w 10000"/>
              <a:gd name="connsiteY212" fmla="*/ 9877 h 10000"/>
              <a:gd name="connsiteX213" fmla="*/ 7387 w 10000"/>
              <a:gd name="connsiteY213" fmla="*/ 9877 h 10000"/>
              <a:gd name="connsiteX214" fmla="*/ 7416 w 10000"/>
              <a:gd name="connsiteY214" fmla="*/ 9918 h 10000"/>
              <a:gd name="connsiteX215" fmla="*/ 7455 w 10000"/>
              <a:gd name="connsiteY215" fmla="*/ 9877 h 10000"/>
              <a:gd name="connsiteX216" fmla="*/ 7484 w 10000"/>
              <a:gd name="connsiteY216" fmla="*/ 9714 h 10000"/>
              <a:gd name="connsiteX217" fmla="*/ 7513 w 10000"/>
              <a:gd name="connsiteY217" fmla="*/ 8651 h 10000"/>
              <a:gd name="connsiteX218" fmla="*/ 7552 w 10000"/>
              <a:gd name="connsiteY218" fmla="*/ 9346 h 10000"/>
              <a:gd name="connsiteX219" fmla="*/ 7581 w 10000"/>
              <a:gd name="connsiteY219" fmla="*/ 9877 h 10000"/>
              <a:gd name="connsiteX220" fmla="*/ 7610 w 10000"/>
              <a:gd name="connsiteY220" fmla="*/ 9796 h 10000"/>
              <a:gd name="connsiteX221" fmla="*/ 7649 w 10000"/>
              <a:gd name="connsiteY221" fmla="*/ 9837 h 10000"/>
              <a:gd name="connsiteX222" fmla="*/ 7678 w 10000"/>
              <a:gd name="connsiteY222" fmla="*/ 9918 h 10000"/>
              <a:gd name="connsiteX223" fmla="*/ 7717 w 10000"/>
              <a:gd name="connsiteY223" fmla="*/ 9346 h 10000"/>
              <a:gd name="connsiteX224" fmla="*/ 7746 w 10000"/>
              <a:gd name="connsiteY224" fmla="*/ 5327 h 10000"/>
              <a:gd name="connsiteX225" fmla="*/ 7775 w 10000"/>
              <a:gd name="connsiteY225" fmla="*/ 6063 h 10000"/>
              <a:gd name="connsiteX226" fmla="*/ 7814 w 10000"/>
              <a:gd name="connsiteY226" fmla="*/ 9305 h 10000"/>
              <a:gd name="connsiteX227" fmla="*/ 7843 w 10000"/>
              <a:gd name="connsiteY227" fmla="*/ 9959 h 10000"/>
              <a:gd name="connsiteX228" fmla="*/ 7882 w 10000"/>
              <a:gd name="connsiteY228" fmla="*/ 9918 h 10000"/>
              <a:gd name="connsiteX229" fmla="*/ 7911 w 10000"/>
              <a:gd name="connsiteY229" fmla="*/ 9837 h 10000"/>
              <a:gd name="connsiteX230" fmla="*/ 7940 w 10000"/>
              <a:gd name="connsiteY230" fmla="*/ 9918 h 10000"/>
              <a:gd name="connsiteX231" fmla="*/ 7979 w 10000"/>
              <a:gd name="connsiteY231" fmla="*/ 9877 h 10000"/>
              <a:gd name="connsiteX232" fmla="*/ 8008 w 10000"/>
              <a:gd name="connsiteY232" fmla="*/ 9755 h 10000"/>
              <a:gd name="connsiteX233" fmla="*/ 8047 w 10000"/>
              <a:gd name="connsiteY233" fmla="*/ 9918 h 10000"/>
              <a:gd name="connsiteX234" fmla="*/ 8076 w 10000"/>
              <a:gd name="connsiteY234" fmla="*/ 9877 h 10000"/>
              <a:gd name="connsiteX235" fmla="*/ 8105 w 10000"/>
              <a:gd name="connsiteY235" fmla="*/ 9469 h 10000"/>
              <a:gd name="connsiteX236" fmla="*/ 8144 w 10000"/>
              <a:gd name="connsiteY236" fmla="*/ 9877 h 10000"/>
              <a:gd name="connsiteX237" fmla="*/ 8173 w 10000"/>
              <a:gd name="connsiteY237" fmla="*/ 9959 h 10000"/>
              <a:gd name="connsiteX238" fmla="*/ 8212 w 10000"/>
              <a:gd name="connsiteY238" fmla="*/ 9959 h 10000"/>
              <a:gd name="connsiteX239" fmla="*/ 8241 w 10000"/>
              <a:gd name="connsiteY239" fmla="*/ 9837 h 10000"/>
              <a:gd name="connsiteX240" fmla="*/ 8270 w 10000"/>
              <a:gd name="connsiteY240" fmla="*/ 9959 h 10000"/>
              <a:gd name="connsiteX241" fmla="*/ 8309 w 10000"/>
              <a:gd name="connsiteY241" fmla="*/ 9959 h 10000"/>
              <a:gd name="connsiteX242" fmla="*/ 8338 w 10000"/>
              <a:gd name="connsiteY242" fmla="*/ 9877 h 10000"/>
              <a:gd name="connsiteX243" fmla="*/ 8435 w 10000"/>
              <a:gd name="connsiteY243" fmla="*/ 9877 h 10000"/>
              <a:gd name="connsiteX244" fmla="*/ 8474 w 10000"/>
              <a:gd name="connsiteY244" fmla="*/ 9673 h 10000"/>
              <a:gd name="connsiteX245" fmla="*/ 8503 w 10000"/>
              <a:gd name="connsiteY245" fmla="*/ 9918 h 10000"/>
              <a:gd name="connsiteX246" fmla="*/ 8542 w 10000"/>
              <a:gd name="connsiteY246" fmla="*/ 9877 h 10000"/>
              <a:gd name="connsiteX247" fmla="*/ 8571 w 10000"/>
              <a:gd name="connsiteY247" fmla="*/ 9877 h 10000"/>
              <a:gd name="connsiteX248" fmla="*/ 8600 w 10000"/>
              <a:gd name="connsiteY248" fmla="*/ 9959 h 10000"/>
              <a:gd name="connsiteX249" fmla="*/ 8639 w 10000"/>
              <a:gd name="connsiteY249" fmla="*/ 9959 h 10000"/>
              <a:gd name="connsiteX250" fmla="*/ 8668 w 10000"/>
              <a:gd name="connsiteY250" fmla="*/ 9918 h 10000"/>
              <a:gd name="connsiteX251" fmla="*/ 8697 w 10000"/>
              <a:gd name="connsiteY251" fmla="*/ 9877 h 10000"/>
              <a:gd name="connsiteX252" fmla="*/ 8736 w 10000"/>
              <a:gd name="connsiteY252" fmla="*/ 9877 h 10000"/>
              <a:gd name="connsiteX253" fmla="*/ 8765 w 10000"/>
              <a:gd name="connsiteY253" fmla="*/ 9510 h 10000"/>
              <a:gd name="connsiteX254" fmla="*/ 8804 w 10000"/>
              <a:gd name="connsiteY254" fmla="*/ 8733 h 10000"/>
              <a:gd name="connsiteX255" fmla="*/ 8833 w 10000"/>
              <a:gd name="connsiteY255" fmla="*/ 9305 h 10000"/>
              <a:gd name="connsiteX256" fmla="*/ 8862 w 10000"/>
              <a:gd name="connsiteY256" fmla="*/ 9469 h 10000"/>
              <a:gd name="connsiteX257" fmla="*/ 8901 w 10000"/>
              <a:gd name="connsiteY257" fmla="*/ 9918 h 10000"/>
              <a:gd name="connsiteX258" fmla="*/ 8930 w 10000"/>
              <a:gd name="connsiteY258" fmla="*/ 9918 h 10000"/>
              <a:gd name="connsiteX259" fmla="*/ 8969 w 10000"/>
              <a:gd name="connsiteY259" fmla="*/ 9837 h 10000"/>
              <a:gd name="connsiteX260" fmla="*/ 8998 w 10000"/>
              <a:gd name="connsiteY260" fmla="*/ 8529 h 10000"/>
              <a:gd name="connsiteX261" fmla="*/ 9037 w 10000"/>
              <a:gd name="connsiteY261" fmla="*/ 9101 h 10000"/>
              <a:gd name="connsiteX262" fmla="*/ 9066 w 10000"/>
              <a:gd name="connsiteY262" fmla="*/ 10000 h 10000"/>
              <a:gd name="connsiteX263" fmla="*/ 9136 w 10000"/>
              <a:gd name="connsiteY263" fmla="*/ 10000 h 10000"/>
              <a:gd name="connsiteX264" fmla="*/ 9165 w 10000"/>
              <a:gd name="connsiteY264" fmla="*/ 9918 h 10000"/>
              <a:gd name="connsiteX265" fmla="*/ 9194 w 10000"/>
              <a:gd name="connsiteY265" fmla="*/ 9918 h 10000"/>
              <a:gd name="connsiteX266" fmla="*/ 9223 w 10000"/>
              <a:gd name="connsiteY266" fmla="*/ 10000 h 10000"/>
              <a:gd name="connsiteX267" fmla="*/ 9262 w 10000"/>
              <a:gd name="connsiteY267" fmla="*/ 9918 h 10000"/>
              <a:gd name="connsiteX268" fmla="*/ 9301 w 10000"/>
              <a:gd name="connsiteY268" fmla="*/ 9877 h 10000"/>
              <a:gd name="connsiteX269" fmla="*/ 9330 w 10000"/>
              <a:gd name="connsiteY269" fmla="*/ 9959 h 10000"/>
              <a:gd name="connsiteX270" fmla="*/ 9359 w 10000"/>
              <a:gd name="connsiteY270" fmla="*/ 9877 h 10000"/>
              <a:gd name="connsiteX271" fmla="*/ 9398 w 10000"/>
              <a:gd name="connsiteY271" fmla="*/ 9877 h 10000"/>
              <a:gd name="connsiteX272" fmla="*/ 9427 w 10000"/>
              <a:gd name="connsiteY272" fmla="*/ 9918 h 10000"/>
              <a:gd name="connsiteX273" fmla="*/ 9466 w 10000"/>
              <a:gd name="connsiteY273" fmla="*/ 9918 h 10000"/>
              <a:gd name="connsiteX274" fmla="*/ 9495 w 10000"/>
              <a:gd name="connsiteY274" fmla="*/ 9959 h 10000"/>
              <a:gd name="connsiteX275" fmla="*/ 9524 w 10000"/>
              <a:gd name="connsiteY275" fmla="*/ 9877 h 10000"/>
              <a:gd name="connsiteX276" fmla="*/ 9563 w 10000"/>
              <a:gd name="connsiteY276" fmla="*/ 8317 h 10000"/>
              <a:gd name="connsiteX277" fmla="*/ 9592 w 10000"/>
              <a:gd name="connsiteY277" fmla="*/ 7786 h 10000"/>
              <a:gd name="connsiteX278" fmla="*/ 9631 w 10000"/>
              <a:gd name="connsiteY278" fmla="*/ 9223 h 10000"/>
              <a:gd name="connsiteX279" fmla="*/ 9660 w 10000"/>
              <a:gd name="connsiteY279" fmla="*/ 7663 h 10000"/>
              <a:gd name="connsiteX280" fmla="*/ 9699 w 10000"/>
              <a:gd name="connsiteY280" fmla="*/ 9101 h 10000"/>
              <a:gd name="connsiteX281" fmla="*/ 9728 w 10000"/>
              <a:gd name="connsiteY281" fmla="*/ 9918 h 10000"/>
              <a:gd name="connsiteX282" fmla="*/ 9767 w 10000"/>
              <a:gd name="connsiteY282" fmla="*/ 9959 h 10000"/>
              <a:gd name="connsiteX283" fmla="*/ 9825 w 10000"/>
              <a:gd name="connsiteY283" fmla="*/ 9959 h 10000"/>
              <a:gd name="connsiteX284" fmla="*/ 9845 w 10000"/>
              <a:gd name="connsiteY284" fmla="*/ 9918 h 10000"/>
              <a:gd name="connsiteX285" fmla="*/ 9883 w 10000"/>
              <a:gd name="connsiteY285" fmla="*/ 9142 h 10000"/>
              <a:gd name="connsiteX286" fmla="*/ 9922 w 10000"/>
              <a:gd name="connsiteY286" fmla="*/ 9591 h 10000"/>
              <a:gd name="connsiteX287" fmla="*/ 9951 w 10000"/>
              <a:gd name="connsiteY287" fmla="*/ 9796 h 10000"/>
              <a:gd name="connsiteX288" fmla="*/ 9981 w 10000"/>
              <a:gd name="connsiteY288" fmla="*/ 8896 h 10000"/>
              <a:gd name="connsiteX289" fmla="*/ 10000 w 10000"/>
              <a:gd name="connsiteY289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47 w 10000"/>
              <a:gd name="connsiteY44" fmla="*/ 9189 h 10000"/>
              <a:gd name="connsiteX45" fmla="*/ 1588 w 10000"/>
              <a:gd name="connsiteY45" fmla="*/ 6928 h 10000"/>
              <a:gd name="connsiteX46" fmla="*/ 1623 w 10000"/>
              <a:gd name="connsiteY46" fmla="*/ 1839 h 10000"/>
              <a:gd name="connsiteX47" fmla="*/ 1662 w 10000"/>
              <a:gd name="connsiteY47" fmla="*/ 5695 h 10000"/>
              <a:gd name="connsiteX48" fmla="*/ 1691 w 10000"/>
              <a:gd name="connsiteY48" fmla="*/ 9591 h 10000"/>
              <a:gd name="connsiteX49" fmla="*/ 1720 w 10000"/>
              <a:gd name="connsiteY49" fmla="*/ 9510 h 10000"/>
              <a:gd name="connsiteX50" fmla="*/ 1759 w 10000"/>
              <a:gd name="connsiteY50" fmla="*/ 9550 h 10000"/>
              <a:gd name="connsiteX51" fmla="*/ 1788 w 10000"/>
              <a:gd name="connsiteY51" fmla="*/ 9510 h 10000"/>
              <a:gd name="connsiteX52" fmla="*/ 1817 w 10000"/>
              <a:gd name="connsiteY52" fmla="*/ 9591 h 10000"/>
              <a:gd name="connsiteX53" fmla="*/ 1856 w 10000"/>
              <a:gd name="connsiteY53" fmla="*/ 9673 h 10000"/>
              <a:gd name="connsiteX54" fmla="*/ 1885 w 10000"/>
              <a:gd name="connsiteY54" fmla="*/ 9632 h 10000"/>
              <a:gd name="connsiteX55" fmla="*/ 1924 w 10000"/>
              <a:gd name="connsiteY55" fmla="*/ 9632 h 10000"/>
              <a:gd name="connsiteX56" fmla="*/ 1953 w 10000"/>
              <a:gd name="connsiteY56" fmla="*/ 9673 h 10000"/>
              <a:gd name="connsiteX57" fmla="*/ 1982 w 10000"/>
              <a:gd name="connsiteY57" fmla="*/ 9632 h 10000"/>
              <a:gd name="connsiteX58" fmla="*/ 2021 w 10000"/>
              <a:gd name="connsiteY58" fmla="*/ 9591 h 10000"/>
              <a:gd name="connsiteX59" fmla="*/ 2050 w 10000"/>
              <a:gd name="connsiteY59" fmla="*/ 9591 h 10000"/>
              <a:gd name="connsiteX60" fmla="*/ 2089 w 10000"/>
              <a:gd name="connsiteY60" fmla="*/ 9101 h 10000"/>
              <a:gd name="connsiteX61" fmla="*/ 2120 w 10000"/>
              <a:gd name="connsiteY61" fmla="*/ 9510 h 10000"/>
              <a:gd name="connsiteX62" fmla="*/ 2149 w 10000"/>
              <a:gd name="connsiteY62" fmla="*/ 9591 h 10000"/>
              <a:gd name="connsiteX63" fmla="*/ 2188 w 10000"/>
              <a:gd name="connsiteY63" fmla="*/ 9510 h 10000"/>
              <a:gd name="connsiteX64" fmla="*/ 2217 w 10000"/>
              <a:gd name="connsiteY64" fmla="*/ 9632 h 10000"/>
              <a:gd name="connsiteX65" fmla="*/ 2256 w 10000"/>
              <a:gd name="connsiteY65" fmla="*/ 9591 h 10000"/>
              <a:gd name="connsiteX66" fmla="*/ 2285 w 10000"/>
              <a:gd name="connsiteY66" fmla="*/ 9550 h 10000"/>
              <a:gd name="connsiteX67" fmla="*/ 2314 w 10000"/>
              <a:gd name="connsiteY67" fmla="*/ 9510 h 10000"/>
              <a:gd name="connsiteX68" fmla="*/ 2353 w 10000"/>
              <a:gd name="connsiteY68" fmla="*/ 9510 h 10000"/>
              <a:gd name="connsiteX69" fmla="*/ 2382 w 10000"/>
              <a:gd name="connsiteY69" fmla="*/ 9714 h 10000"/>
              <a:gd name="connsiteX70" fmla="*/ 2421 w 10000"/>
              <a:gd name="connsiteY70" fmla="*/ 9632 h 10000"/>
              <a:gd name="connsiteX71" fmla="*/ 2450 w 10000"/>
              <a:gd name="connsiteY71" fmla="*/ 9550 h 10000"/>
              <a:gd name="connsiteX72" fmla="*/ 2479 w 10000"/>
              <a:gd name="connsiteY72" fmla="*/ 9591 h 10000"/>
              <a:gd name="connsiteX73" fmla="*/ 2518 w 10000"/>
              <a:gd name="connsiteY73" fmla="*/ 9632 h 10000"/>
              <a:gd name="connsiteX74" fmla="*/ 2547 w 10000"/>
              <a:gd name="connsiteY74" fmla="*/ 9591 h 10000"/>
              <a:gd name="connsiteX75" fmla="*/ 2576 w 10000"/>
              <a:gd name="connsiteY75" fmla="*/ 9591 h 10000"/>
              <a:gd name="connsiteX76" fmla="*/ 2615 w 10000"/>
              <a:gd name="connsiteY76" fmla="*/ 9673 h 10000"/>
              <a:gd name="connsiteX77" fmla="*/ 2644 w 10000"/>
              <a:gd name="connsiteY77" fmla="*/ 9591 h 10000"/>
              <a:gd name="connsiteX78" fmla="*/ 2683 w 10000"/>
              <a:gd name="connsiteY78" fmla="*/ 9550 h 10000"/>
              <a:gd name="connsiteX79" fmla="*/ 2712 w 10000"/>
              <a:gd name="connsiteY79" fmla="*/ 8569 h 10000"/>
              <a:gd name="connsiteX80" fmla="*/ 2741 w 10000"/>
              <a:gd name="connsiteY80" fmla="*/ 8692 h 10000"/>
              <a:gd name="connsiteX81" fmla="*/ 2780 w 10000"/>
              <a:gd name="connsiteY81" fmla="*/ 7704 h 10000"/>
              <a:gd name="connsiteX82" fmla="*/ 2809 w 10000"/>
              <a:gd name="connsiteY82" fmla="*/ 9632 h 10000"/>
              <a:gd name="connsiteX83" fmla="*/ 2838 w 10000"/>
              <a:gd name="connsiteY83" fmla="*/ 9673 h 10000"/>
              <a:gd name="connsiteX84" fmla="*/ 2877 w 10000"/>
              <a:gd name="connsiteY84" fmla="*/ 9632 h 10000"/>
              <a:gd name="connsiteX85" fmla="*/ 2906 w 10000"/>
              <a:gd name="connsiteY85" fmla="*/ 9632 h 10000"/>
              <a:gd name="connsiteX86" fmla="*/ 2945 w 10000"/>
              <a:gd name="connsiteY86" fmla="*/ 9714 h 10000"/>
              <a:gd name="connsiteX87" fmla="*/ 2974 w 10000"/>
              <a:gd name="connsiteY87" fmla="*/ 9591 h 10000"/>
              <a:gd name="connsiteX88" fmla="*/ 3003 w 10000"/>
              <a:gd name="connsiteY88" fmla="*/ 9632 h 10000"/>
              <a:gd name="connsiteX89" fmla="*/ 3042 w 10000"/>
              <a:gd name="connsiteY89" fmla="*/ 9550 h 10000"/>
              <a:gd name="connsiteX90" fmla="*/ 3071 w 10000"/>
              <a:gd name="connsiteY90" fmla="*/ 9714 h 10000"/>
              <a:gd name="connsiteX91" fmla="*/ 3100 w 10000"/>
              <a:gd name="connsiteY91" fmla="*/ 9632 h 10000"/>
              <a:gd name="connsiteX92" fmla="*/ 3139 w 10000"/>
              <a:gd name="connsiteY92" fmla="*/ 9510 h 10000"/>
              <a:gd name="connsiteX93" fmla="*/ 3168 w 10000"/>
              <a:gd name="connsiteY93" fmla="*/ 9632 h 10000"/>
              <a:gd name="connsiteX94" fmla="*/ 3265 w 10000"/>
              <a:gd name="connsiteY94" fmla="*/ 9550 h 10000"/>
              <a:gd name="connsiteX95" fmla="*/ 3304 w 10000"/>
              <a:gd name="connsiteY95" fmla="*/ 9591 h 10000"/>
              <a:gd name="connsiteX96" fmla="*/ 3333 w 10000"/>
              <a:gd name="connsiteY96" fmla="*/ 9714 h 10000"/>
              <a:gd name="connsiteX97" fmla="*/ 3372 w 10000"/>
              <a:gd name="connsiteY97" fmla="*/ 9673 h 10000"/>
              <a:gd name="connsiteX98" fmla="*/ 3401 w 10000"/>
              <a:gd name="connsiteY98" fmla="*/ 9550 h 10000"/>
              <a:gd name="connsiteX99" fmla="*/ 3430 w 10000"/>
              <a:gd name="connsiteY99" fmla="*/ 9428 h 10000"/>
              <a:gd name="connsiteX100" fmla="*/ 3469 w 10000"/>
              <a:gd name="connsiteY100" fmla="*/ 9714 h 10000"/>
              <a:gd name="connsiteX101" fmla="*/ 3498 w 10000"/>
              <a:gd name="connsiteY101" fmla="*/ 9183 h 10000"/>
              <a:gd name="connsiteX102" fmla="*/ 3528 w 10000"/>
              <a:gd name="connsiteY102" fmla="*/ 327 h 10000"/>
              <a:gd name="connsiteX103" fmla="*/ 3566 w 10000"/>
              <a:gd name="connsiteY103" fmla="*/ 3481 h 10000"/>
              <a:gd name="connsiteX104" fmla="*/ 3595 w 10000"/>
              <a:gd name="connsiteY104" fmla="*/ 9305 h 10000"/>
              <a:gd name="connsiteX105" fmla="*/ 3634 w 10000"/>
              <a:gd name="connsiteY105" fmla="*/ 9673 h 10000"/>
              <a:gd name="connsiteX106" fmla="*/ 3663 w 10000"/>
              <a:gd name="connsiteY106" fmla="*/ 9591 h 10000"/>
              <a:gd name="connsiteX107" fmla="*/ 3702 w 10000"/>
              <a:gd name="connsiteY107" fmla="*/ 9796 h 10000"/>
              <a:gd name="connsiteX108" fmla="*/ 3731 w 10000"/>
              <a:gd name="connsiteY108" fmla="*/ 9714 h 10000"/>
              <a:gd name="connsiteX109" fmla="*/ 3761 w 10000"/>
              <a:gd name="connsiteY109" fmla="*/ 9673 h 10000"/>
              <a:gd name="connsiteX110" fmla="*/ 3799 w 10000"/>
              <a:gd name="connsiteY110" fmla="*/ 9591 h 10000"/>
              <a:gd name="connsiteX111" fmla="*/ 3828 w 10000"/>
              <a:gd name="connsiteY111" fmla="*/ 9632 h 10000"/>
              <a:gd name="connsiteX112" fmla="*/ 3869 w 10000"/>
              <a:gd name="connsiteY112" fmla="*/ 9714 h 10000"/>
              <a:gd name="connsiteX113" fmla="*/ 3898 w 10000"/>
              <a:gd name="connsiteY113" fmla="*/ 9714 h 10000"/>
              <a:gd name="connsiteX114" fmla="*/ 3927 w 10000"/>
              <a:gd name="connsiteY114" fmla="*/ 9673 h 10000"/>
              <a:gd name="connsiteX115" fmla="*/ 3966 w 10000"/>
              <a:gd name="connsiteY115" fmla="*/ 9632 h 10000"/>
              <a:gd name="connsiteX116" fmla="*/ 3995 w 10000"/>
              <a:gd name="connsiteY116" fmla="*/ 9714 h 10000"/>
              <a:gd name="connsiteX117" fmla="*/ 4034 w 10000"/>
              <a:gd name="connsiteY117" fmla="*/ 9755 h 10000"/>
              <a:gd name="connsiteX118" fmla="*/ 4063 w 10000"/>
              <a:gd name="connsiteY118" fmla="*/ 9673 h 10000"/>
              <a:gd name="connsiteX119" fmla="*/ 4092 w 10000"/>
              <a:gd name="connsiteY119" fmla="*/ 9796 h 10000"/>
              <a:gd name="connsiteX120" fmla="*/ 4131 w 10000"/>
              <a:gd name="connsiteY120" fmla="*/ 9755 h 10000"/>
              <a:gd name="connsiteX121" fmla="*/ 4160 w 10000"/>
              <a:gd name="connsiteY121" fmla="*/ 9755 h 10000"/>
              <a:gd name="connsiteX122" fmla="*/ 4189 w 10000"/>
              <a:gd name="connsiteY122" fmla="*/ 9714 h 10000"/>
              <a:gd name="connsiteX123" fmla="*/ 4228 w 10000"/>
              <a:gd name="connsiteY123" fmla="*/ 9673 h 10000"/>
              <a:gd name="connsiteX124" fmla="*/ 4257 w 10000"/>
              <a:gd name="connsiteY124" fmla="*/ 9755 h 10000"/>
              <a:gd name="connsiteX125" fmla="*/ 4325 w 10000"/>
              <a:gd name="connsiteY125" fmla="*/ 9755 h 10000"/>
              <a:gd name="connsiteX126" fmla="*/ 4354 w 10000"/>
              <a:gd name="connsiteY126" fmla="*/ 9591 h 10000"/>
              <a:gd name="connsiteX127" fmla="*/ 4422 w 10000"/>
              <a:gd name="connsiteY127" fmla="*/ 9755 h 10000"/>
              <a:gd name="connsiteX128" fmla="*/ 4490 w 10000"/>
              <a:gd name="connsiteY128" fmla="*/ 9755 h 10000"/>
              <a:gd name="connsiteX129" fmla="*/ 4519 w 10000"/>
              <a:gd name="connsiteY129" fmla="*/ 3113 h 10000"/>
              <a:gd name="connsiteX130" fmla="*/ 4558 w 10000"/>
              <a:gd name="connsiteY130" fmla="*/ 0 h 10000"/>
              <a:gd name="connsiteX131" fmla="*/ 4587 w 10000"/>
              <a:gd name="connsiteY131" fmla="*/ 6478 h 10000"/>
              <a:gd name="connsiteX132" fmla="*/ 4626 w 10000"/>
              <a:gd name="connsiteY132" fmla="*/ 9755 h 10000"/>
              <a:gd name="connsiteX133" fmla="*/ 4655 w 10000"/>
              <a:gd name="connsiteY133" fmla="*/ 9714 h 10000"/>
              <a:gd name="connsiteX134" fmla="*/ 4694 w 10000"/>
              <a:gd name="connsiteY134" fmla="*/ 9796 h 10000"/>
              <a:gd name="connsiteX135" fmla="*/ 4723 w 10000"/>
              <a:gd name="connsiteY135" fmla="*/ 9387 h 10000"/>
              <a:gd name="connsiteX136" fmla="*/ 4762 w 10000"/>
              <a:gd name="connsiteY136" fmla="*/ 9305 h 10000"/>
              <a:gd name="connsiteX137" fmla="*/ 4791 w 10000"/>
              <a:gd name="connsiteY137" fmla="*/ 9837 h 10000"/>
              <a:gd name="connsiteX138" fmla="*/ 4820 w 10000"/>
              <a:gd name="connsiteY138" fmla="*/ 9755 h 10000"/>
              <a:gd name="connsiteX139" fmla="*/ 4859 w 10000"/>
              <a:gd name="connsiteY139" fmla="*/ 9837 h 10000"/>
              <a:gd name="connsiteX140" fmla="*/ 4956 w 10000"/>
              <a:gd name="connsiteY140" fmla="*/ 9837 h 10000"/>
              <a:gd name="connsiteX141" fmla="*/ 4985 w 10000"/>
              <a:gd name="connsiteY141" fmla="*/ 9796 h 10000"/>
              <a:gd name="connsiteX142" fmla="*/ 5024 w 10000"/>
              <a:gd name="connsiteY142" fmla="*/ 9837 h 10000"/>
              <a:gd name="connsiteX143" fmla="*/ 5053 w 10000"/>
              <a:gd name="connsiteY143" fmla="*/ 9837 h 10000"/>
              <a:gd name="connsiteX144" fmla="*/ 5083 w 10000"/>
              <a:gd name="connsiteY144" fmla="*/ 9918 h 10000"/>
              <a:gd name="connsiteX145" fmla="*/ 5121 w 10000"/>
              <a:gd name="connsiteY145" fmla="*/ 9837 h 10000"/>
              <a:gd name="connsiteX146" fmla="*/ 5150 w 10000"/>
              <a:gd name="connsiteY146" fmla="*/ 9796 h 10000"/>
              <a:gd name="connsiteX147" fmla="*/ 5189 w 10000"/>
              <a:gd name="connsiteY147" fmla="*/ 9837 h 10000"/>
              <a:gd name="connsiteX148" fmla="*/ 5218 w 10000"/>
              <a:gd name="connsiteY148" fmla="*/ 9796 h 10000"/>
              <a:gd name="connsiteX149" fmla="*/ 5248 w 10000"/>
              <a:gd name="connsiteY149" fmla="*/ 9877 h 10000"/>
              <a:gd name="connsiteX150" fmla="*/ 5286 w 10000"/>
              <a:gd name="connsiteY150" fmla="*/ 9755 h 10000"/>
              <a:gd name="connsiteX151" fmla="*/ 5316 w 10000"/>
              <a:gd name="connsiteY151" fmla="*/ 9714 h 10000"/>
              <a:gd name="connsiteX152" fmla="*/ 5354 w 10000"/>
              <a:gd name="connsiteY152" fmla="*/ 9877 h 10000"/>
              <a:gd name="connsiteX153" fmla="*/ 5383 w 10000"/>
              <a:gd name="connsiteY153" fmla="*/ 9877 h 10000"/>
              <a:gd name="connsiteX154" fmla="*/ 5413 w 10000"/>
              <a:gd name="connsiteY154" fmla="*/ 9837 h 10000"/>
              <a:gd name="connsiteX155" fmla="*/ 5451 w 10000"/>
              <a:gd name="connsiteY155" fmla="*/ 9796 h 10000"/>
              <a:gd name="connsiteX156" fmla="*/ 5481 w 10000"/>
              <a:gd name="connsiteY156" fmla="*/ 9837 h 10000"/>
              <a:gd name="connsiteX157" fmla="*/ 5519 w 10000"/>
              <a:gd name="connsiteY157" fmla="*/ 9837 h 10000"/>
              <a:gd name="connsiteX158" fmla="*/ 5549 w 10000"/>
              <a:gd name="connsiteY158" fmla="*/ 9796 h 10000"/>
              <a:gd name="connsiteX159" fmla="*/ 5578 w 10000"/>
              <a:gd name="connsiteY159" fmla="*/ 9877 h 10000"/>
              <a:gd name="connsiteX160" fmla="*/ 5618 w 10000"/>
              <a:gd name="connsiteY160" fmla="*/ 9837 h 10000"/>
              <a:gd name="connsiteX161" fmla="*/ 5638 w 10000"/>
              <a:gd name="connsiteY161" fmla="*/ 9918 h 10000"/>
              <a:gd name="connsiteX162" fmla="*/ 5667 w 10000"/>
              <a:gd name="connsiteY162" fmla="*/ 9918 h 10000"/>
              <a:gd name="connsiteX163" fmla="*/ 5706 w 10000"/>
              <a:gd name="connsiteY163" fmla="*/ 9877 h 10000"/>
              <a:gd name="connsiteX164" fmla="*/ 5735 w 10000"/>
              <a:gd name="connsiteY164" fmla="*/ 9918 h 10000"/>
              <a:gd name="connsiteX165" fmla="*/ 5764 w 10000"/>
              <a:gd name="connsiteY165" fmla="*/ 9877 h 10000"/>
              <a:gd name="connsiteX166" fmla="*/ 5803 w 10000"/>
              <a:gd name="connsiteY166" fmla="*/ 9796 h 10000"/>
              <a:gd name="connsiteX167" fmla="*/ 5832 w 10000"/>
              <a:gd name="connsiteY167" fmla="*/ 9837 h 10000"/>
              <a:gd name="connsiteX168" fmla="*/ 5871 w 10000"/>
              <a:gd name="connsiteY168" fmla="*/ 9877 h 10000"/>
              <a:gd name="connsiteX169" fmla="*/ 5900 w 10000"/>
              <a:gd name="connsiteY169" fmla="*/ 9837 h 10000"/>
              <a:gd name="connsiteX170" fmla="*/ 5929 w 10000"/>
              <a:gd name="connsiteY170" fmla="*/ 9714 h 10000"/>
              <a:gd name="connsiteX171" fmla="*/ 5968 w 10000"/>
              <a:gd name="connsiteY171" fmla="*/ 9918 h 10000"/>
              <a:gd name="connsiteX172" fmla="*/ 5997 w 10000"/>
              <a:gd name="connsiteY172" fmla="*/ 9796 h 10000"/>
              <a:gd name="connsiteX173" fmla="*/ 6036 w 10000"/>
              <a:gd name="connsiteY173" fmla="*/ 9837 h 10000"/>
              <a:gd name="connsiteX174" fmla="*/ 6065 w 10000"/>
              <a:gd name="connsiteY174" fmla="*/ 9959 h 10000"/>
              <a:gd name="connsiteX175" fmla="*/ 6094 w 10000"/>
              <a:gd name="connsiteY175" fmla="*/ 9837 h 10000"/>
              <a:gd name="connsiteX176" fmla="*/ 6133 w 10000"/>
              <a:gd name="connsiteY176" fmla="*/ 9469 h 10000"/>
              <a:gd name="connsiteX177" fmla="*/ 6162 w 10000"/>
              <a:gd name="connsiteY177" fmla="*/ 9837 h 10000"/>
              <a:gd name="connsiteX178" fmla="*/ 6201 w 10000"/>
              <a:gd name="connsiteY178" fmla="*/ 9837 h 10000"/>
              <a:gd name="connsiteX179" fmla="*/ 6230 w 10000"/>
              <a:gd name="connsiteY179" fmla="*/ 9877 h 10000"/>
              <a:gd name="connsiteX180" fmla="*/ 6259 w 10000"/>
              <a:gd name="connsiteY180" fmla="*/ 9837 h 10000"/>
              <a:gd name="connsiteX181" fmla="*/ 6298 w 10000"/>
              <a:gd name="connsiteY181" fmla="*/ 9918 h 10000"/>
              <a:gd name="connsiteX182" fmla="*/ 6327 w 10000"/>
              <a:gd name="connsiteY182" fmla="*/ 9877 h 10000"/>
              <a:gd name="connsiteX183" fmla="*/ 6366 w 10000"/>
              <a:gd name="connsiteY183" fmla="*/ 9918 h 10000"/>
              <a:gd name="connsiteX184" fmla="*/ 6395 w 10000"/>
              <a:gd name="connsiteY184" fmla="*/ 9918 h 10000"/>
              <a:gd name="connsiteX185" fmla="*/ 6424 w 10000"/>
              <a:gd name="connsiteY185" fmla="*/ 9837 h 10000"/>
              <a:gd name="connsiteX186" fmla="*/ 6463 w 10000"/>
              <a:gd name="connsiteY186" fmla="*/ 9877 h 10000"/>
              <a:gd name="connsiteX187" fmla="*/ 6492 w 10000"/>
              <a:gd name="connsiteY187" fmla="*/ 9796 h 10000"/>
              <a:gd name="connsiteX188" fmla="*/ 6521 w 10000"/>
              <a:gd name="connsiteY188" fmla="*/ 9223 h 10000"/>
              <a:gd name="connsiteX189" fmla="*/ 6560 w 10000"/>
              <a:gd name="connsiteY189" fmla="*/ 9755 h 10000"/>
              <a:gd name="connsiteX190" fmla="*/ 6589 w 10000"/>
              <a:gd name="connsiteY190" fmla="*/ 9918 h 10000"/>
              <a:gd name="connsiteX191" fmla="*/ 6628 w 10000"/>
              <a:gd name="connsiteY191" fmla="*/ 9796 h 10000"/>
              <a:gd name="connsiteX192" fmla="*/ 6657 w 10000"/>
              <a:gd name="connsiteY192" fmla="*/ 9918 h 10000"/>
              <a:gd name="connsiteX193" fmla="*/ 6686 w 10000"/>
              <a:gd name="connsiteY193" fmla="*/ 9796 h 10000"/>
              <a:gd name="connsiteX194" fmla="*/ 6725 w 10000"/>
              <a:gd name="connsiteY194" fmla="*/ 9877 h 10000"/>
              <a:gd name="connsiteX195" fmla="*/ 6754 w 10000"/>
              <a:gd name="connsiteY195" fmla="*/ 9877 h 10000"/>
              <a:gd name="connsiteX196" fmla="*/ 6793 w 10000"/>
              <a:gd name="connsiteY196" fmla="*/ 9346 h 10000"/>
              <a:gd name="connsiteX197" fmla="*/ 6822 w 10000"/>
              <a:gd name="connsiteY197" fmla="*/ 9387 h 10000"/>
              <a:gd name="connsiteX198" fmla="*/ 6851 w 10000"/>
              <a:gd name="connsiteY198" fmla="*/ 9918 h 10000"/>
              <a:gd name="connsiteX199" fmla="*/ 6890 w 10000"/>
              <a:gd name="connsiteY199" fmla="*/ 9877 h 10000"/>
              <a:gd name="connsiteX200" fmla="*/ 6958 w 10000"/>
              <a:gd name="connsiteY200" fmla="*/ 9877 h 10000"/>
              <a:gd name="connsiteX201" fmla="*/ 6987 w 10000"/>
              <a:gd name="connsiteY201" fmla="*/ 9387 h 10000"/>
              <a:gd name="connsiteX202" fmla="*/ 7016 w 10000"/>
              <a:gd name="connsiteY202" fmla="*/ 2990 h 10000"/>
              <a:gd name="connsiteX203" fmla="*/ 7055 w 10000"/>
              <a:gd name="connsiteY203" fmla="*/ 1308 h 10000"/>
              <a:gd name="connsiteX204" fmla="*/ 7084 w 10000"/>
              <a:gd name="connsiteY204" fmla="*/ 7255 h 10000"/>
              <a:gd name="connsiteX205" fmla="*/ 7123 w 10000"/>
              <a:gd name="connsiteY205" fmla="*/ 9877 h 10000"/>
              <a:gd name="connsiteX206" fmla="*/ 7152 w 10000"/>
              <a:gd name="connsiteY206" fmla="*/ 9837 h 10000"/>
              <a:gd name="connsiteX207" fmla="*/ 7181 w 10000"/>
              <a:gd name="connsiteY207" fmla="*/ 9837 h 10000"/>
              <a:gd name="connsiteX208" fmla="*/ 7220 w 10000"/>
              <a:gd name="connsiteY208" fmla="*/ 9918 h 10000"/>
              <a:gd name="connsiteX209" fmla="*/ 7249 w 10000"/>
              <a:gd name="connsiteY209" fmla="*/ 9877 h 10000"/>
              <a:gd name="connsiteX210" fmla="*/ 7288 w 10000"/>
              <a:gd name="connsiteY210" fmla="*/ 9877 h 10000"/>
              <a:gd name="connsiteX211" fmla="*/ 7317 w 10000"/>
              <a:gd name="connsiteY211" fmla="*/ 9796 h 10000"/>
              <a:gd name="connsiteX212" fmla="*/ 7346 w 10000"/>
              <a:gd name="connsiteY212" fmla="*/ 9877 h 10000"/>
              <a:gd name="connsiteX213" fmla="*/ 7387 w 10000"/>
              <a:gd name="connsiteY213" fmla="*/ 9877 h 10000"/>
              <a:gd name="connsiteX214" fmla="*/ 7416 w 10000"/>
              <a:gd name="connsiteY214" fmla="*/ 9918 h 10000"/>
              <a:gd name="connsiteX215" fmla="*/ 7455 w 10000"/>
              <a:gd name="connsiteY215" fmla="*/ 9877 h 10000"/>
              <a:gd name="connsiteX216" fmla="*/ 7484 w 10000"/>
              <a:gd name="connsiteY216" fmla="*/ 9714 h 10000"/>
              <a:gd name="connsiteX217" fmla="*/ 7513 w 10000"/>
              <a:gd name="connsiteY217" fmla="*/ 8651 h 10000"/>
              <a:gd name="connsiteX218" fmla="*/ 7552 w 10000"/>
              <a:gd name="connsiteY218" fmla="*/ 9346 h 10000"/>
              <a:gd name="connsiteX219" fmla="*/ 7581 w 10000"/>
              <a:gd name="connsiteY219" fmla="*/ 9877 h 10000"/>
              <a:gd name="connsiteX220" fmla="*/ 7610 w 10000"/>
              <a:gd name="connsiteY220" fmla="*/ 9796 h 10000"/>
              <a:gd name="connsiteX221" fmla="*/ 7649 w 10000"/>
              <a:gd name="connsiteY221" fmla="*/ 9837 h 10000"/>
              <a:gd name="connsiteX222" fmla="*/ 7678 w 10000"/>
              <a:gd name="connsiteY222" fmla="*/ 9918 h 10000"/>
              <a:gd name="connsiteX223" fmla="*/ 7717 w 10000"/>
              <a:gd name="connsiteY223" fmla="*/ 9346 h 10000"/>
              <a:gd name="connsiteX224" fmla="*/ 7746 w 10000"/>
              <a:gd name="connsiteY224" fmla="*/ 5327 h 10000"/>
              <a:gd name="connsiteX225" fmla="*/ 7775 w 10000"/>
              <a:gd name="connsiteY225" fmla="*/ 6063 h 10000"/>
              <a:gd name="connsiteX226" fmla="*/ 7814 w 10000"/>
              <a:gd name="connsiteY226" fmla="*/ 9305 h 10000"/>
              <a:gd name="connsiteX227" fmla="*/ 7843 w 10000"/>
              <a:gd name="connsiteY227" fmla="*/ 9959 h 10000"/>
              <a:gd name="connsiteX228" fmla="*/ 7882 w 10000"/>
              <a:gd name="connsiteY228" fmla="*/ 9918 h 10000"/>
              <a:gd name="connsiteX229" fmla="*/ 7911 w 10000"/>
              <a:gd name="connsiteY229" fmla="*/ 9837 h 10000"/>
              <a:gd name="connsiteX230" fmla="*/ 7940 w 10000"/>
              <a:gd name="connsiteY230" fmla="*/ 9918 h 10000"/>
              <a:gd name="connsiteX231" fmla="*/ 7979 w 10000"/>
              <a:gd name="connsiteY231" fmla="*/ 9877 h 10000"/>
              <a:gd name="connsiteX232" fmla="*/ 8008 w 10000"/>
              <a:gd name="connsiteY232" fmla="*/ 9755 h 10000"/>
              <a:gd name="connsiteX233" fmla="*/ 8047 w 10000"/>
              <a:gd name="connsiteY233" fmla="*/ 9918 h 10000"/>
              <a:gd name="connsiteX234" fmla="*/ 8076 w 10000"/>
              <a:gd name="connsiteY234" fmla="*/ 9877 h 10000"/>
              <a:gd name="connsiteX235" fmla="*/ 8105 w 10000"/>
              <a:gd name="connsiteY235" fmla="*/ 9469 h 10000"/>
              <a:gd name="connsiteX236" fmla="*/ 8144 w 10000"/>
              <a:gd name="connsiteY236" fmla="*/ 9877 h 10000"/>
              <a:gd name="connsiteX237" fmla="*/ 8173 w 10000"/>
              <a:gd name="connsiteY237" fmla="*/ 9959 h 10000"/>
              <a:gd name="connsiteX238" fmla="*/ 8212 w 10000"/>
              <a:gd name="connsiteY238" fmla="*/ 9959 h 10000"/>
              <a:gd name="connsiteX239" fmla="*/ 8241 w 10000"/>
              <a:gd name="connsiteY239" fmla="*/ 9837 h 10000"/>
              <a:gd name="connsiteX240" fmla="*/ 8270 w 10000"/>
              <a:gd name="connsiteY240" fmla="*/ 9959 h 10000"/>
              <a:gd name="connsiteX241" fmla="*/ 8309 w 10000"/>
              <a:gd name="connsiteY241" fmla="*/ 9959 h 10000"/>
              <a:gd name="connsiteX242" fmla="*/ 8338 w 10000"/>
              <a:gd name="connsiteY242" fmla="*/ 9877 h 10000"/>
              <a:gd name="connsiteX243" fmla="*/ 8435 w 10000"/>
              <a:gd name="connsiteY243" fmla="*/ 9877 h 10000"/>
              <a:gd name="connsiteX244" fmla="*/ 8474 w 10000"/>
              <a:gd name="connsiteY244" fmla="*/ 9673 h 10000"/>
              <a:gd name="connsiteX245" fmla="*/ 8503 w 10000"/>
              <a:gd name="connsiteY245" fmla="*/ 9918 h 10000"/>
              <a:gd name="connsiteX246" fmla="*/ 8542 w 10000"/>
              <a:gd name="connsiteY246" fmla="*/ 9877 h 10000"/>
              <a:gd name="connsiteX247" fmla="*/ 8571 w 10000"/>
              <a:gd name="connsiteY247" fmla="*/ 9877 h 10000"/>
              <a:gd name="connsiteX248" fmla="*/ 8600 w 10000"/>
              <a:gd name="connsiteY248" fmla="*/ 9959 h 10000"/>
              <a:gd name="connsiteX249" fmla="*/ 8639 w 10000"/>
              <a:gd name="connsiteY249" fmla="*/ 9959 h 10000"/>
              <a:gd name="connsiteX250" fmla="*/ 8668 w 10000"/>
              <a:gd name="connsiteY250" fmla="*/ 9918 h 10000"/>
              <a:gd name="connsiteX251" fmla="*/ 8697 w 10000"/>
              <a:gd name="connsiteY251" fmla="*/ 9877 h 10000"/>
              <a:gd name="connsiteX252" fmla="*/ 8736 w 10000"/>
              <a:gd name="connsiteY252" fmla="*/ 9877 h 10000"/>
              <a:gd name="connsiteX253" fmla="*/ 8765 w 10000"/>
              <a:gd name="connsiteY253" fmla="*/ 9510 h 10000"/>
              <a:gd name="connsiteX254" fmla="*/ 8804 w 10000"/>
              <a:gd name="connsiteY254" fmla="*/ 8733 h 10000"/>
              <a:gd name="connsiteX255" fmla="*/ 8833 w 10000"/>
              <a:gd name="connsiteY255" fmla="*/ 9305 h 10000"/>
              <a:gd name="connsiteX256" fmla="*/ 8862 w 10000"/>
              <a:gd name="connsiteY256" fmla="*/ 9469 h 10000"/>
              <a:gd name="connsiteX257" fmla="*/ 8901 w 10000"/>
              <a:gd name="connsiteY257" fmla="*/ 9918 h 10000"/>
              <a:gd name="connsiteX258" fmla="*/ 8930 w 10000"/>
              <a:gd name="connsiteY258" fmla="*/ 9918 h 10000"/>
              <a:gd name="connsiteX259" fmla="*/ 8969 w 10000"/>
              <a:gd name="connsiteY259" fmla="*/ 9837 h 10000"/>
              <a:gd name="connsiteX260" fmla="*/ 8998 w 10000"/>
              <a:gd name="connsiteY260" fmla="*/ 8529 h 10000"/>
              <a:gd name="connsiteX261" fmla="*/ 9037 w 10000"/>
              <a:gd name="connsiteY261" fmla="*/ 9101 h 10000"/>
              <a:gd name="connsiteX262" fmla="*/ 9066 w 10000"/>
              <a:gd name="connsiteY262" fmla="*/ 10000 h 10000"/>
              <a:gd name="connsiteX263" fmla="*/ 9136 w 10000"/>
              <a:gd name="connsiteY263" fmla="*/ 10000 h 10000"/>
              <a:gd name="connsiteX264" fmla="*/ 9165 w 10000"/>
              <a:gd name="connsiteY264" fmla="*/ 9918 h 10000"/>
              <a:gd name="connsiteX265" fmla="*/ 9194 w 10000"/>
              <a:gd name="connsiteY265" fmla="*/ 9918 h 10000"/>
              <a:gd name="connsiteX266" fmla="*/ 9223 w 10000"/>
              <a:gd name="connsiteY266" fmla="*/ 10000 h 10000"/>
              <a:gd name="connsiteX267" fmla="*/ 9262 w 10000"/>
              <a:gd name="connsiteY267" fmla="*/ 9918 h 10000"/>
              <a:gd name="connsiteX268" fmla="*/ 9301 w 10000"/>
              <a:gd name="connsiteY268" fmla="*/ 9877 h 10000"/>
              <a:gd name="connsiteX269" fmla="*/ 9330 w 10000"/>
              <a:gd name="connsiteY269" fmla="*/ 9959 h 10000"/>
              <a:gd name="connsiteX270" fmla="*/ 9359 w 10000"/>
              <a:gd name="connsiteY270" fmla="*/ 9877 h 10000"/>
              <a:gd name="connsiteX271" fmla="*/ 9398 w 10000"/>
              <a:gd name="connsiteY271" fmla="*/ 9877 h 10000"/>
              <a:gd name="connsiteX272" fmla="*/ 9427 w 10000"/>
              <a:gd name="connsiteY272" fmla="*/ 9918 h 10000"/>
              <a:gd name="connsiteX273" fmla="*/ 9466 w 10000"/>
              <a:gd name="connsiteY273" fmla="*/ 9918 h 10000"/>
              <a:gd name="connsiteX274" fmla="*/ 9495 w 10000"/>
              <a:gd name="connsiteY274" fmla="*/ 9959 h 10000"/>
              <a:gd name="connsiteX275" fmla="*/ 9524 w 10000"/>
              <a:gd name="connsiteY275" fmla="*/ 9877 h 10000"/>
              <a:gd name="connsiteX276" fmla="*/ 9563 w 10000"/>
              <a:gd name="connsiteY276" fmla="*/ 8317 h 10000"/>
              <a:gd name="connsiteX277" fmla="*/ 9592 w 10000"/>
              <a:gd name="connsiteY277" fmla="*/ 7786 h 10000"/>
              <a:gd name="connsiteX278" fmla="*/ 9631 w 10000"/>
              <a:gd name="connsiteY278" fmla="*/ 9223 h 10000"/>
              <a:gd name="connsiteX279" fmla="*/ 9660 w 10000"/>
              <a:gd name="connsiteY279" fmla="*/ 7663 h 10000"/>
              <a:gd name="connsiteX280" fmla="*/ 9699 w 10000"/>
              <a:gd name="connsiteY280" fmla="*/ 9101 h 10000"/>
              <a:gd name="connsiteX281" fmla="*/ 9728 w 10000"/>
              <a:gd name="connsiteY281" fmla="*/ 9918 h 10000"/>
              <a:gd name="connsiteX282" fmla="*/ 9767 w 10000"/>
              <a:gd name="connsiteY282" fmla="*/ 9959 h 10000"/>
              <a:gd name="connsiteX283" fmla="*/ 9825 w 10000"/>
              <a:gd name="connsiteY283" fmla="*/ 9959 h 10000"/>
              <a:gd name="connsiteX284" fmla="*/ 9845 w 10000"/>
              <a:gd name="connsiteY284" fmla="*/ 9918 h 10000"/>
              <a:gd name="connsiteX285" fmla="*/ 9883 w 10000"/>
              <a:gd name="connsiteY285" fmla="*/ 9142 h 10000"/>
              <a:gd name="connsiteX286" fmla="*/ 9922 w 10000"/>
              <a:gd name="connsiteY286" fmla="*/ 9591 h 10000"/>
              <a:gd name="connsiteX287" fmla="*/ 9981 w 10000"/>
              <a:gd name="connsiteY287" fmla="*/ 8896 h 10000"/>
              <a:gd name="connsiteX288" fmla="*/ 10000 w 10000"/>
              <a:gd name="connsiteY288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47 w 10000"/>
              <a:gd name="connsiteY44" fmla="*/ 9189 h 10000"/>
              <a:gd name="connsiteX45" fmla="*/ 1588 w 10000"/>
              <a:gd name="connsiteY45" fmla="*/ 6928 h 10000"/>
              <a:gd name="connsiteX46" fmla="*/ 1623 w 10000"/>
              <a:gd name="connsiteY46" fmla="*/ 1839 h 10000"/>
              <a:gd name="connsiteX47" fmla="*/ 1662 w 10000"/>
              <a:gd name="connsiteY47" fmla="*/ 5695 h 10000"/>
              <a:gd name="connsiteX48" fmla="*/ 1691 w 10000"/>
              <a:gd name="connsiteY48" fmla="*/ 9591 h 10000"/>
              <a:gd name="connsiteX49" fmla="*/ 1720 w 10000"/>
              <a:gd name="connsiteY49" fmla="*/ 9510 h 10000"/>
              <a:gd name="connsiteX50" fmla="*/ 1759 w 10000"/>
              <a:gd name="connsiteY50" fmla="*/ 9550 h 10000"/>
              <a:gd name="connsiteX51" fmla="*/ 1788 w 10000"/>
              <a:gd name="connsiteY51" fmla="*/ 9510 h 10000"/>
              <a:gd name="connsiteX52" fmla="*/ 1817 w 10000"/>
              <a:gd name="connsiteY52" fmla="*/ 9591 h 10000"/>
              <a:gd name="connsiteX53" fmla="*/ 1856 w 10000"/>
              <a:gd name="connsiteY53" fmla="*/ 9673 h 10000"/>
              <a:gd name="connsiteX54" fmla="*/ 1885 w 10000"/>
              <a:gd name="connsiteY54" fmla="*/ 9632 h 10000"/>
              <a:gd name="connsiteX55" fmla="*/ 1924 w 10000"/>
              <a:gd name="connsiteY55" fmla="*/ 9632 h 10000"/>
              <a:gd name="connsiteX56" fmla="*/ 1953 w 10000"/>
              <a:gd name="connsiteY56" fmla="*/ 9673 h 10000"/>
              <a:gd name="connsiteX57" fmla="*/ 1982 w 10000"/>
              <a:gd name="connsiteY57" fmla="*/ 9632 h 10000"/>
              <a:gd name="connsiteX58" fmla="*/ 2021 w 10000"/>
              <a:gd name="connsiteY58" fmla="*/ 9591 h 10000"/>
              <a:gd name="connsiteX59" fmla="*/ 2050 w 10000"/>
              <a:gd name="connsiteY59" fmla="*/ 9591 h 10000"/>
              <a:gd name="connsiteX60" fmla="*/ 2089 w 10000"/>
              <a:gd name="connsiteY60" fmla="*/ 9101 h 10000"/>
              <a:gd name="connsiteX61" fmla="*/ 2120 w 10000"/>
              <a:gd name="connsiteY61" fmla="*/ 9510 h 10000"/>
              <a:gd name="connsiteX62" fmla="*/ 2149 w 10000"/>
              <a:gd name="connsiteY62" fmla="*/ 9591 h 10000"/>
              <a:gd name="connsiteX63" fmla="*/ 2188 w 10000"/>
              <a:gd name="connsiteY63" fmla="*/ 9510 h 10000"/>
              <a:gd name="connsiteX64" fmla="*/ 2217 w 10000"/>
              <a:gd name="connsiteY64" fmla="*/ 9632 h 10000"/>
              <a:gd name="connsiteX65" fmla="*/ 2256 w 10000"/>
              <a:gd name="connsiteY65" fmla="*/ 9591 h 10000"/>
              <a:gd name="connsiteX66" fmla="*/ 2285 w 10000"/>
              <a:gd name="connsiteY66" fmla="*/ 9550 h 10000"/>
              <a:gd name="connsiteX67" fmla="*/ 2314 w 10000"/>
              <a:gd name="connsiteY67" fmla="*/ 9510 h 10000"/>
              <a:gd name="connsiteX68" fmla="*/ 2353 w 10000"/>
              <a:gd name="connsiteY68" fmla="*/ 9510 h 10000"/>
              <a:gd name="connsiteX69" fmla="*/ 2382 w 10000"/>
              <a:gd name="connsiteY69" fmla="*/ 9714 h 10000"/>
              <a:gd name="connsiteX70" fmla="*/ 2421 w 10000"/>
              <a:gd name="connsiteY70" fmla="*/ 9632 h 10000"/>
              <a:gd name="connsiteX71" fmla="*/ 2450 w 10000"/>
              <a:gd name="connsiteY71" fmla="*/ 9550 h 10000"/>
              <a:gd name="connsiteX72" fmla="*/ 2479 w 10000"/>
              <a:gd name="connsiteY72" fmla="*/ 9591 h 10000"/>
              <a:gd name="connsiteX73" fmla="*/ 2518 w 10000"/>
              <a:gd name="connsiteY73" fmla="*/ 9632 h 10000"/>
              <a:gd name="connsiteX74" fmla="*/ 2547 w 10000"/>
              <a:gd name="connsiteY74" fmla="*/ 9591 h 10000"/>
              <a:gd name="connsiteX75" fmla="*/ 2576 w 10000"/>
              <a:gd name="connsiteY75" fmla="*/ 9591 h 10000"/>
              <a:gd name="connsiteX76" fmla="*/ 2615 w 10000"/>
              <a:gd name="connsiteY76" fmla="*/ 9673 h 10000"/>
              <a:gd name="connsiteX77" fmla="*/ 2644 w 10000"/>
              <a:gd name="connsiteY77" fmla="*/ 9591 h 10000"/>
              <a:gd name="connsiteX78" fmla="*/ 2683 w 10000"/>
              <a:gd name="connsiteY78" fmla="*/ 9550 h 10000"/>
              <a:gd name="connsiteX79" fmla="*/ 2712 w 10000"/>
              <a:gd name="connsiteY79" fmla="*/ 8569 h 10000"/>
              <a:gd name="connsiteX80" fmla="*/ 2741 w 10000"/>
              <a:gd name="connsiteY80" fmla="*/ 8692 h 10000"/>
              <a:gd name="connsiteX81" fmla="*/ 2780 w 10000"/>
              <a:gd name="connsiteY81" fmla="*/ 7704 h 10000"/>
              <a:gd name="connsiteX82" fmla="*/ 2809 w 10000"/>
              <a:gd name="connsiteY82" fmla="*/ 9632 h 10000"/>
              <a:gd name="connsiteX83" fmla="*/ 2838 w 10000"/>
              <a:gd name="connsiteY83" fmla="*/ 9673 h 10000"/>
              <a:gd name="connsiteX84" fmla="*/ 2877 w 10000"/>
              <a:gd name="connsiteY84" fmla="*/ 9632 h 10000"/>
              <a:gd name="connsiteX85" fmla="*/ 2906 w 10000"/>
              <a:gd name="connsiteY85" fmla="*/ 9632 h 10000"/>
              <a:gd name="connsiteX86" fmla="*/ 2945 w 10000"/>
              <a:gd name="connsiteY86" fmla="*/ 9714 h 10000"/>
              <a:gd name="connsiteX87" fmla="*/ 2974 w 10000"/>
              <a:gd name="connsiteY87" fmla="*/ 9591 h 10000"/>
              <a:gd name="connsiteX88" fmla="*/ 3003 w 10000"/>
              <a:gd name="connsiteY88" fmla="*/ 9632 h 10000"/>
              <a:gd name="connsiteX89" fmla="*/ 3042 w 10000"/>
              <a:gd name="connsiteY89" fmla="*/ 9550 h 10000"/>
              <a:gd name="connsiteX90" fmla="*/ 3071 w 10000"/>
              <a:gd name="connsiteY90" fmla="*/ 9714 h 10000"/>
              <a:gd name="connsiteX91" fmla="*/ 3100 w 10000"/>
              <a:gd name="connsiteY91" fmla="*/ 9632 h 10000"/>
              <a:gd name="connsiteX92" fmla="*/ 3139 w 10000"/>
              <a:gd name="connsiteY92" fmla="*/ 9510 h 10000"/>
              <a:gd name="connsiteX93" fmla="*/ 3168 w 10000"/>
              <a:gd name="connsiteY93" fmla="*/ 9632 h 10000"/>
              <a:gd name="connsiteX94" fmla="*/ 3265 w 10000"/>
              <a:gd name="connsiteY94" fmla="*/ 9550 h 10000"/>
              <a:gd name="connsiteX95" fmla="*/ 3304 w 10000"/>
              <a:gd name="connsiteY95" fmla="*/ 9591 h 10000"/>
              <a:gd name="connsiteX96" fmla="*/ 3333 w 10000"/>
              <a:gd name="connsiteY96" fmla="*/ 9714 h 10000"/>
              <a:gd name="connsiteX97" fmla="*/ 3372 w 10000"/>
              <a:gd name="connsiteY97" fmla="*/ 9673 h 10000"/>
              <a:gd name="connsiteX98" fmla="*/ 3401 w 10000"/>
              <a:gd name="connsiteY98" fmla="*/ 9550 h 10000"/>
              <a:gd name="connsiteX99" fmla="*/ 3430 w 10000"/>
              <a:gd name="connsiteY99" fmla="*/ 9428 h 10000"/>
              <a:gd name="connsiteX100" fmla="*/ 3469 w 10000"/>
              <a:gd name="connsiteY100" fmla="*/ 9714 h 10000"/>
              <a:gd name="connsiteX101" fmla="*/ 3498 w 10000"/>
              <a:gd name="connsiteY101" fmla="*/ 9183 h 10000"/>
              <a:gd name="connsiteX102" fmla="*/ 3528 w 10000"/>
              <a:gd name="connsiteY102" fmla="*/ 327 h 10000"/>
              <a:gd name="connsiteX103" fmla="*/ 3566 w 10000"/>
              <a:gd name="connsiteY103" fmla="*/ 3481 h 10000"/>
              <a:gd name="connsiteX104" fmla="*/ 3595 w 10000"/>
              <a:gd name="connsiteY104" fmla="*/ 9305 h 10000"/>
              <a:gd name="connsiteX105" fmla="*/ 3634 w 10000"/>
              <a:gd name="connsiteY105" fmla="*/ 9673 h 10000"/>
              <a:gd name="connsiteX106" fmla="*/ 3663 w 10000"/>
              <a:gd name="connsiteY106" fmla="*/ 9591 h 10000"/>
              <a:gd name="connsiteX107" fmla="*/ 3702 w 10000"/>
              <a:gd name="connsiteY107" fmla="*/ 9796 h 10000"/>
              <a:gd name="connsiteX108" fmla="*/ 3731 w 10000"/>
              <a:gd name="connsiteY108" fmla="*/ 9714 h 10000"/>
              <a:gd name="connsiteX109" fmla="*/ 3761 w 10000"/>
              <a:gd name="connsiteY109" fmla="*/ 9673 h 10000"/>
              <a:gd name="connsiteX110" fmla="*/ 3799 w 10000"/>
              <a:gd name="connsiteY110" fmla="*/ 9591 h 10000"/>
              <a:gd name="connsiteX111" fmla="*/ 3828 w 10000"/>
              <a:gd name="connsiteY111" fmla="*/ 9632 h 10000"/>
              <a:gd name="connsiteX112" fmla="*/ 3869 w 10000"/>
              <a:gd name="connsiteY112" fmla="*/ 9714 h 10000"/>
              <a:gd name="connsiteX113" fmla="*/ 3898 w 10000"/>
              <a:gd name="connsiteY113" fmla="*/ 9714 h 10000"/>
              <a:gd name="connsiteX114" fmla="*/ 3927 w 10000"/>
              <a:gd name="connsiteY114" fmla="*/ 9673 h 10000"/>
              <a:gd name="connsiteX115" fmla="*/ 3966 w 10000"/>
              <a:gd name="connsiteY115" fmla="*/ 9632 h 10000"/>
              <a:gd name="connsiteX116" fmla="*/ 3995 w 10000"/>
              <a:gd name="connsiteY116" fmla="*/ 9714 h 10000"/>
              <a:gd name="connsiteX117" fmla="*/ 4034 w 10000"/>
              <a:gd name="connsiteY117" fmla="*/ 9755 h 10000"/>
              <a:gd name="connsiteX118" fmla="*/ 4063 w 10000"/>
              <a:gd name="connsiteY118" fmla="*/ 9673 h 10000"/>
              <a:gd name="connsiteX119" fmla="*/ 4092 w 10000"/>
              <a:gd name="connsiteY119" fmla="*/ 9796 h 10000"/>
              <a:gd name="connsiteX120" fmla="*/ 4131 w 10000"/>
              <a:gd name="connsiteY120" fmla="*/ 9755 h 10000"/>
              <a:gd name="connsiteX121" fmla="*/ 4160 w 10000"/>
              <a:gd name="connsiteY121" fmla="*/ 9755 h 10000"/>
              <a:gd name="connsiteX122" fmla="*/ 4189 w 10000"/>
              <a:gd name="connsiteY122" fmla="*/ 9714 h 10000"/>
              <a:gd name="connsiteX123" fmla="*/ 4228 w 10000"/>
              <a:gd name="connsiteY123" fmla="*/ 9673 h 10000"/>
              <a:gd name="connsiteX124" fmla="*/ 4257 w 10000"/>
              <a:gd name="connsiteY124" fmla="*/ 9755 h 10000"/>
              <a:gd name="connsiteX125" fmla="*/ 4325 w 10000"/>
              <a:gd name="connsiteY125" fmla="*/ 9755 h 10000"/>
              <a:gd name="connsiteX126" fmla="*/ 4354 w 10000"/>
              <a:gd name="connsiteY126" fmla="*/ 9591 h 10000"/>
              <a:gd name="connsiteX127" fmla="*/ 4422 w 10000"/>
              <a:gd name="connsiteY127" fmla="*/ 9755 h 10000"/>
              <a:gd name="connsiteX128" fmla="*/ 4490 w 10000"/>
              <a:gd name="connsiteY128" fmla="*/ 9755 h 10000"/>
              <a:gd name="connsiteX129" fmla="*/ 4519 w 10000"/>
              <a:gd name="connsiteY129" fmla="*/ 3113 h 10000"/>
              <a:gd name="connsiteX130" fmla="*/ 4558 w 10000"/>
              <a:gd name="connsiteY130" fmla="*/ 0 h 10000"/>
              <a:gd name="connsiteX131" fmla="*/ 4587 w 10000"/>
              <a:gd name="connsiteY131" fmla="*/ 6478 h 10000"/>
              <a:gd name="connsiteX132" fmla="*/ 4626 w 10000"/>
              <a:gd name="connsiteY132" fmla="*/ 9755 h 10000"/>
              <a:gd name="connsiteX133" fmla="*/ 4655 w 10000"/>
              <a:gd name="connsiteY133" fmla="*/ 9714 h 10000"/>
              <a:gd name="connsiteX134" fmla="*/ 4694 w 10000"/>
              <a:gd name="connsiteY134" fmla="*/ 9796 h 10000"/>
              <a:gd name="connsiteX135" fmla="*/ 4723 w 10000"/>
              <a:gd name="connsiteY135" fmla="*/ 9387 h 10000"/>
              <a:gd name="connsiteX136" fmla="*/ 4762 w 10000"/>
              <a:gd name="connsiteY136" fmla="*/ 9305 h 10000"/>
              <a:gd name="connsiteX137" fmla="*/ 4791 w 10000"/>
              <a:gd name="connsiteY137" fmla="*/ 9837 h 10000"/>
              <a:gd name="connsiteX138" fmla="*/ 4820 w 10000"/>
              <a:gd name="connsiteY138" fmla="*/ 9755 h 10000"/>
              <a:gd name="connsiteX139" fmla="*/ 4859 w 10000"/>
              <a:gd name="connsiteY139" fmla="*/ 9837 h 10000"/>
              <a:gd name="connsiteX140" fmla="*/ 4956 w 10000"/>
              <a:gd name="connsiteY140" fmla="*/ 9837 h 10000"/>
              <a:gd name="connsiteX141" fmla="*/ 4985 w 10000"/>
              <a:gd name="connsiteY141" fmla="*/ 9796 h 10000"/>
              <a:gd name="connsiteX142" fmla="*/ 5024 w 10000"/>
              <a:gd name="connsiteY142" fmla="*/ 9837 h 10000"/>
              <a:gd name="connsiteX143" fmla="*/ 5053 w 10000"/>
              <a:gd name="connsiteY143" fmla="*/ 9837 h 10000"/>
              <a:gd name="connsiteX144" fmla="*/ 5083 w 10000"/>
              <a:gd name="connsiteY144" fmla="*/ 9918 h 10000"/>
              <a:gd name="connsiteX145" fmla="*/ 5121 w 10000"/>
              <a:gd name="connsiteY145" fmla="*/ 9837 h 10000"/>
              <a:gd name="connsiteX146" fmla="*/ 5150 w 10000"/>
              <a:gd name="connsiteY146" fmla="*/ 9796 h 10000"/>
              <a:gd name="connsiteX147" fmla="*/ 5189 w 10000"/>
              <a:gd name="connsiteY147" fmla="*/ 9837 h 10000"/>
              <a:gd name="connsiteX148" fmla="*/ 5218 w 10000"/>
              <a:gd name="connsiteY148" fmla="*/ 9796 h 10000"/>
              <a:gd name="connsiteX149" fmla="*/ 5248 w 10000"/>
              <a:gd name="connsiteY149" fmla="*/ 9877 h 10000"/>
              <a:gd name="connsiteX150" fmla="*/ 5286 w 10000"/>
              <a:gd name="connsiteY150" fmla="*/ 9755 h 10000"/>
              <a:gd name="connsiteX151" fmla="*/ 5316 w 10000"/>
              <a:gd name="connsiteY151" fmla="*/ 9714 h 10000"/>
              <a:gd name="connsiteX152" fmla="*/ 5354 w 10000"/>
              <a:gd name="connsiteY152" fmla="*/ 9877 h 10000"/>
              <a:gd name="connsiteX153" fmla="*/ 5383 w 10000"/>
              <a:gd name="connsiteY153" fmla="*/ 9877 h 10000"/>
              <a:gd name="connsiteX154" fmla="*/ 5413 w 10000"/>
              <a:gd name="connsiteY154" fmla="*/ 9837 h 10000"/>
              <a:gd name="connsiteX155" fmla="*/ 5451 w 10000"/>
              <a:gd name="connsiteY155" fmla="*/ 9796 h 10000"/>
              <a:gd name="connsiteX156" fmla="*/ 5481 w 10000"/>
              <a:gd name="connsiteY156" fmla="*/ 9837 h 10000"/>
              <a:gd name="connsiteX157" fmla="*/ 5519 w 10000"/>
              <a:gd name="connsiteY157" fmla="*/ 9837 h 10000"/>
              <a:gd name="connsiteX158" fmla="*/ 5549 w 10000"/>
              <a:gd name="connsiteY158" fmla="*/ 9796 h 10000"/>
              <a:gd name="connsiteX159" fmla="*/ 5578 w 10000"/>
              <a:gd name="connsiteY159" fmla="*/ 9877 h 10000"/>
              <a:gd name="connsiteX160" fmla="*/ 5618 w 10000"/>
              <a:gd name="connsiteY160" fmla="*/ 9837 h 10000"/>
              <a:gd name="connsiteX161" fmla="*/ 5638 w 10000"/>
              <a:gd name="connsiteY161" fmla="*/ 9918 h 10000"/>
              <a:gd name="connsiteX162" fmla="*/ 5667 w 10000"/>
              <a:gd name="connsiteY162" fmla="*/ 9918 h 10000"/>
              <a:gd name="connsiteX163" fmla="*/ 5706 w 10000"/>
              <a:gd name="connsiteY163" fmla="*/ 9877 h 10000"/>
              <a:gd name="connsiteX164" fmla="*/ 5735 w 10000"/>
              <a:gd name="connsiteY164" fmla="*/ 9918 h 10000"/>
              <a:gd name="connsiteX165" fmla="*/ 5764 w 10000"/>
              <a:gd name="connsiteY165" fmla="*/ 9877 h 10000"/>
              <a:gd name="connsiteX166" fmla="*/ 5803 w 10000"/>
              <a:gd name="connsiteY166" fmla="*/ 9796 h 10000"/>
              <a:gd name="connsiteX167" fmla="*/ 5832 w 10000"/>
              <a:gd name="connsiteY167" fmla="*/ 9837 h 10000"/>
              <a:gd name="connsiteX168" fmla="*/ 5871 w 10000"/>
              <a:gd name="connsiteY168" fmla="*/ 9877 h 10000"/>
              <a:gd name="connsiteX169" fmla="*/ 5900 w 10000"/>
              <a:gd name="connsiteY169" fmla="*/ 9837 h 10000"/>
              <a:gd name="connsiteX170" fmla="*/ 5929 w 10000"/>
              <a:gd name="connsiteY170" fmla="*/ 9714 h 10000"/>
              <a:gd name="connsiteX171" fmla="*/ 5968 w 10000"/>
              <a:gd name="connsiteY171" fmla="*/ 9918 h 10000"/>
              <a:gd name="connsiteX172" fmla="*/ 5997 w 10000"/>
              <a:gd name="connsiteY172" fmla="*/ 9796 h 10000"/>
              <a:gd name="connsiteX173" fmla="*/ 6036 w 10000"/>
              <a:gd name="connsiteY173" fmla="*/ 9837 h 10000"/>
              <a:gd name="connsiteX174" fmla="*/ 6065 w 10000"/>
              <a:gd name="connsiteY174" fmla="*/ 9959 h 10000"/>
              <a:gd name="connsiteX175" fmla="*/ 6094 w 10000"/>
              <a:gd name="connsiteY175" fmla="*/ 9837 h 10000"/>
              <a:gd name="connsiteX176" fmla="*/ 6133 w 10000"/>
              <a:gd name="connsiteY176" fmla="*/ 9469 h 10000"/>
              <a:gd name="connsiteX177" fmla="*/ 6162 w 10000"/>
              <a:gd name="connsiteY177" fmla="*/ 9837 h 10000"/>
              <a:gd name="connsiteX178" fmla="*/ 6201 w 10000"/>
              <a:gd name="connsiteY178" fmla="*/ 9837 h 10000"/>
              <a:gd name="connsiteX179" fmla="*/ 6230 w 10000"/>
              <a:gd name="connsiteY179" fmla="*/ 9877 h 10000"/>
              <a:gd name="connsiteX180" fmla="*/ 6259 w 10000"/>
              <a:gd name="connsiteY180" fmla="*/ 9837 h 10000"/>
              <a:gd name="connsiteX181" fmla="*/ 6298 w 10000"/>
              <a:gd name="connsiteY181" fmla="*/ 9918 h 10000"/>
              <a:gd name="connsiteX182" fmla="*/ 6327 w 10000"/>
              <a:gd name="connsiteY182" fmla="*/ 9877 h 10000"/>
              <a:gd name="connsiteX183" fmla="*/ 6366 w 10000"/>
              <a:gd name="connsiteY183" fmla="*/ 9918 h 10000"/>
              <a:gd name="connsiteX184" fmla="*/ 6395 w 10000"/>
              <a:gd name="connsiteY184" fmla="*/ 9918 h 10000"/>
              <a:gd name="connsiteX185" fmla="*/ 6424 w 10000"/>
              <a:gd name="connsiteY185" fmla="*/ 9837 h 10000"/>
              <a:gd name="connsiteX186" fmla="*/ 6463 w 10000"/>
              <a:gd name="connsiteY186" fmla="*/ 9877 h 10000"/>
              <a:gd name="connsiteX187" fmla="*/ 6492 w 10000"/>
              <a:gd name="connsiteY187" fmla="*/ 9796 h 10000"/>
              <a:gd name="connsiteX188" fmla="*/ 6521 w 10000"/>
              <a:gd name="connsiteY188" fmla="*/ 9223 h 10000"/>
              <a:gd name="connsiteX189" fmla="*/ 6560 w 10000"/>
              <a:gd name="connsiteY189" fmla="*/ 9755 h 10000"/>
              <a:gd name="connsiteX190" fmla="*/ 6589 w 10000"/>
              <a:gd name="connsiteY190" fmla="*/ 9918 h 10000"/>
              <a:gd name="connsiteX191" fmla="*/ 6628 w 10000"/>
              <a:gd name="connsiteY191" fmla="*/ 9796 h 10000"/>
              <a:gd name="connsiteX192" fmla="*/ 6657 w 10000"/>
              <a:gd name="connsiteY192" fmla="*/ 9918 h 10000"/>
              <a:gd name="connsiteX193" fmla="*/ 6686 w 10000"/>
              <a:gd name="connsiteY193" fmla="*/ 9796 h 10000"/>
              <a:gd name="connsiteX194" fmla="*/ 6725 w 10000"/>
              <a:gd name="connsiteY194" fmla="*/ 9877 h 10000"/>
              <a:gd name="connsiteX195" fmla="*/ 6754 w 10000"/>
              <a:gd name="connsiteY195" fmla="*/ 9877 h 10000"/>
              <a:gd name="connsiteX196" fmla="*/ 6793 w 10000"/>
              <a:gd name="connsiteY196" fmla="*/ 9346 h 10000"/>
              <a:gd name="connsiteX197" fmla="*/ 6822 w 10000"/>
              <a:gd name="connsiteY197" fmla="*/ 9387 h 10000"/>
              <a:gd name="connsiteX198" fmla="*/ 6851 w 10000"/>
              <a:gd name="connsiteY198" fmla="*/ 9918 h 10000"/>
              <a:gd name="connsiteX199" fmla="*/ 6890 w 10000"/>
              <a:gd name="connsiteY199" fmla="*/ 9877 h 10000"/>
              <a:gd name="connsiteX200" fmla="*/ 6958 w 10000"/>
              <a:gd name="connsiteY200" fmla="*/ 9877 h 10000"/>
              <a:gd name="connsiteX201" fmla="*/ 6987 w 10000"/>
              <a:gd name="connsiteY201" fmla="*/ 9387 h 10000"/>
              <a:gd name="connsiteX202" fmla="*/ 7016 w 10000"/>
              <a:gd name="connsiteY202" fmla="*/ 2990 h 10000"/>
              <a:gd name="connsiteX203" fmla="*/ 7055 w 10000"/>
              <a:gd name="connsiteY203" fmla="*/ 1308 h 10000"/>
              <a:gd name="connsiteX204" fmla="*/ 7084 w 10000"/>
              <a:gd name="connsiteY204" fmla="*/ 7255 h 10000"/>
              <a:gd name="connsiteX205" fmla="*/ 7123 w 10000"/>
              <a:gd name="connsiteY205" fmla="*/ 9877 h 10000"/>
              <a:gd name="connsiteX206" fmla="*/ 7152 w 10000"/>
              <a:gd name="connsiteY206" fmla="*/ 9837 h 10000"/>
              <a:gd name="connsiteX207" fmla="*/ 7181 w 10000"/>
              <a:gd name="connsiteY207" fmla="*/ 9837 h 10000"/>
              <a:gd name="connsiteX208" fmla="*/ 7220 w 10000"/>
              <a:gd name="connsiteY208" fmla="*/ 9918 h 10000"/>
              <a:gd name="connsiteX209" fmla="*/ 7249 w 10000"/>
              <a:gd name="connsiteY209" fmla="*/ 9877 h 10000"/>
              <a:gd name="connsiteX210" fmla="*/ 7288 w 10000"/>
              <a:gd name="connsiteY210" fmla="*/ 9877 h 10000"/>
              <a:gd name="connsiteX211" fmla="*/ 7317 w 10000"/>
              <a:gd name="connsiteY211" fmla="*/ 9796 h 10000"/>
              <a:gd name="connsiteX212" fmla="*/ 7346 w 10000"/>
              <a:gd name="connsiteY212" fmla="*/ 9877 h 10000"/>
              <a:gd name="connsiteX213" fmla="*/ 7387 w 10000"/>
              <a:gd name="connsiteY213" fmla="*/ 9877 h 10000"/>
              <a:gd name="connsiteX214" fmla="*/ 7416 w 10000"/>
              <a:gd name="connsiteY214" fmla="*/ 9918 h 10000"/>
              <a:gd name="connsiteX215" fmla="*/ 7455 w 10000"/>
              <a:gd name="connsiteY215" fmla="*/ 9877 h 10000"/>
              <a:gd name="connsiteX216" fmla="*/ 7484 w 10000"/>
              <a:gd name="connsiteY216" fmla="*/ 9714 h 10000"/>
              <a:gd name="connsiteX217" fmla="*/ 7513 w 10000"/>
              <a:gd name="connsiteY217" fmla="*/ 8651 h 10000"/>
              <a:gd name="connsiteX218" fmla="*/ 7552 w 10000"/>
              <a:gd name="connsiteY218" fmla="*/ 9346 h 10000"/>
              <a:gd name="connsiteX219" fmla="*/ 7581 w 10000"/>
              <a:gd name="connsiteY219" fmla="*/ 9877 h 10000"/>
              <a:gd name="connsiteX220" fmla="*/ 7610 w 10000"/>
              <a:gd name="connsiteY220" fmla="*/ 9796 h 10000"/>
              <a:gd name="connsiteX221" fmla="*/ 7649 w 10000"/>
              <a:gd name="connsiteY221" fmla="*/ 9837 h 10000"/>
              <a:gd name="connsiteX222" fmla="*/ 7678 w 10000"/>
              <a:gd name="connsiteY222" fmla="*/ 9918 h 10000"/>
              <a:gd name="connsiteX223" fmla="*/ 7717 w 10000"/>
              <a:gd name="connsiteY223" fmla="*/ 9346 h 10000"/>
              <a:gd name="connsiteX224" fmla="*/ 7746 w 10000"/>
              <a:gd name="connsiteY224" fmla="*/ 5327 h 10000"/>
              <a:gd name="connsiteX225" fmla="*/ 7775 w 10000"/>
              <a:gd name="connsiteY225" fmla="*/ 6063 h 10000"/>
              <a:gd name="connsiteX226" fmla="*/ 7814 w 10000"/>
              <a:gd name="connsiteY226" fmla="*/ 9305 h 10000"/>
              <a:gd name="connsiteX227" fmla="*/ 7843 w 10000"/>
              <a:gd name="connsiteY227" fmla="*/ 9959 h 10000"/>
              <a:gd name="connsiteX228" fmla="*/ 7882 w 10000"/>
              <a:gd name="connsiteY228" fmla="*/ 9918 h 10000"/>
              <a:gd name="connsiteX229" fmla="*/ 7911 w 10000"/>
              <a:gd name="connsiteY229" fmla="*/ 9837 h 10000"/>
              <a:gd name="connsiteX230" fmla="*/ 7940 w 10000"/>
              <a:gd name="connsiteY230" fmla="*/ 9918 h 10000"/>
              <a:gd name="connsiteX231" fmla="*/ 7979 w 10000"/>
              <a:gd name="connsiteY231" fmla="*/ 9877 h 10000"/>
              <a:gd name="connsiteX232" fmla="*/ 8008 w 10000"/>
              <a:gd name="connsiteY232" fmla="*/ 9755 h 10000"/>
              <a:gd name="connsiteX233" fmla="*/ 8047 w 10000"/>
              <a:gd name="connsiteY233" fmla="*/ 9918 h 10000"/>
              <a:gd name="connsiteX234" fmla="*/ 8076 w 10000"/>
              <a:gd name="connsiteY234" fmla="*/ 9877 h 10000"/>
              <a:gd name="connsiteX235" fmla="*/ 8105 w 10000"/>
              <a:gd name="connsiteY235" fmla="*/ 9469 h 10000"/>
              <a:gd name="connsiteX236" fmla="*/ 8144 w 10000"/>
              <a:gd name="connsiteY236" fmla="*/ 9877 h 10000"/>
              <a:gd name="connsiteX237" fmla="*/ 8173 w 10000"/>
              <a:gd name="connsiteY237" fmla="*/ 9959 h 10000"/>
              <a:gd name="connsiteX238" fmla="*/ 8212 w 10000"/>
              <a:gd name="connsiteY238" fmla="*/ 9959 h 10000"/>
              <a:gd name="connsiteX239" fmla="*/ 8241 w 10000"/>
              <a:gd name="connsiteY239" fmla="*/ 9837 h 10000"/>
              <a:gd name="connsiteX240" fmla="*/ 8270 w 10000"/>
              <a:gd name="connsiteY240" fmla="*/ 9959 h 10000"/>
              <a:gd name="connsiteX241" fmla="*/ 8309 w 10000"/>
              <a:gd name="connsiteY241" fmla="*/ 9959 h 10000"/>
              <a:gd name="connsiteX242" fmla="*/ 8338 w 10000"/>
              <a:gd name="connsiteY242" fmla="*/ 9877 h 10000"/>
              <a:gd name="connsiteX243" fmla="*/ 8435 w 10000"/>
              <a:gd name="connsiteY243" fmla="*/ 9877 h 10000"/>
              <a:gd name="connsiteX244" fmla="*/ 8474 w 10000"/>
              <a:gd name="connsiteY244" fmla="*/ 9673 h 10000"/>
              <a:gd name="connsiteX245" fmla="*/ 8503 w 10000"/>
              <a:gd name="connsiteY245" fmla="*/ 9918 h 10000"/>
              <a:gd name="connsiteX246" fmla="*/ 8542 w 10000"/>
              <a:gd name="connsiteY246" fmla="*/ 9877 h 10000"/>
              <a:gd name="connsiteX247" fmla="*/ 8571 w 10000"/>
              <a:gd name="connsiteY247" fmla="*/ 9877 h 10000"/>
              <a:gd name="connsiteX248" fmla="*/ 8600 w 10000"/>
              <a:gd name="connsiteY248" fmla="*/ 9959 h 10000"/>
              <a:gd name="connsiteX249" fmla="*/ 8639 w 10000"/>
              <a:gd name="connsiteY249" fmla="*/ 9959 h 10000"/>
              <a:gd name="connsiteX250" fmla="*/ 8668 w 10000"/>
              <a:gd name="connsiteY250" fmla="*/ 9918 h 10000"/>
              <a:gd name="connsiteX251" fmla="*/ 8697 w 10000"/>
              <a:gd name="connsiteY251" fmla="*/ 9877 h 10000"/>
              <a:gd name="connsiteX252" fmla="*/ 8736 w 10000"/>
              <a:gd name="connsiteY252" fmla="*/ 9877 h 10000"/>
              <a:gd name="connsiteX253" fmla="*/ 8765 w 10000"/>
              <a:gd name="connsiteY253" fmla="*/ 9510 h 10000"/>
              <a:gd name="connsiteX254" fmla="*/ 8804 w 10000"/>
              <a:gd name="connsiteY254" fmla="*/ 8733 h 10000"/>
              <a:gd name="connsiteX255" fmla="*/ 8833 w 10000"/>
              <a:gd name="connsiteY255" fmla="*/ 9305 h 10000"/>
              <a:gd name="connsiteX256" fmla="*/ 8862 w 10000"/>
              <a:gd name="connsiteY256" fmla="*/ 9469 h 10000"/>
              <a:gd name="connsiteX257" fmla="*/ 8901 w 10000"/>
              <a:gd name="connsiteY257" fmla="*/ 9918 h 10000"/>
              <a:gd name="connsiteX258" fmla="*/ 8930 w 10000"/>
              <a:gd name="connsiteY258" fmla="*/ 9918 h 10000"/>
              <a:gd name="connsiteX259" fmla="*/ 8969 w 10000"/>
              <a:gd name="connsiteY259" fmla="*/ 9837 h 10000"/>
              <a:gd name="connsiteX260" fmla="*/ 8998 w 10000"/>
              <a:gd name="connsiteY260" fmla="*/ 8529 h 10000"/>
              <a:gd name="connsiteX261" fmla="*/ 9037 w 10000"/>
              <a:gd name="connsiteY261" fmla="*/ 9101 h 10000"/>
              <a:gd name="connsiteX262" fmla="*/ 9066 w 10000"/>
              <a:gd name="connsiteY262" fmla="*/ 10000 h 10000"/>
              <a:gd name="connsiteX263" fmla="*/ 9136 w 10000"/>
              <a:gd name="connsiteY263" fmla="*/ 10000 h 10000"/>
              <a:gd name="connsiteX264" fmla="*/ 9165 w 10000"/>
              <a:gd name="connsiteY264" fmla="*/ 9918 h 10000"/>
              <a:gd name="connsiteX265" fmla="*/ 9194 w 10000"/>
              <a:gd name="connsiteY265" fmla="*/ 9918 h 10000"/>
              <a:gd name="connsiteX266" fmla="*/ 9223 w 10000"/>
              <a:gd name="connsiteY266" fmla="*/ 10000 h 10000"/>
              <a:gd name="connsiteX267" fmla="*/ 9262 w 10000"/>
              <a:gd name="connsiteY267" fmla="*/ 9918 h 10000"/>
              <a:gd name="connsiteX268" fmla="*/ 9301 w 10000"/>
              <a:gd name="connsiteY268" fmla="*/ 9877 h 10000"/>
              <a:gd name="connsiteX269" fmla="*/ 9330 w 10000"/>
              <a:gd name="connsiteY269" fmla="*/ 9959 h 10000"/>
              <a:gd name="connsiteX270" fmla="*/ 9359 w 10000"/>
              <a:gd name="connsiteY270" fmla="*/ 9877 h 10000"/>
              <a:gd name="connsiteX271" fmla="*/ 9398 w 10000"/>
              <a:gd name="connsiteY271" fmla="*/ 9877 h 10000"/>
              <a:gd name="connsiteX272" fmla="*/ 9427 w 10000"/>
              <a:gd name="connsiteY272" fmla="*/ 9918 h 10000"/>
              <a:gd name="connsiteX273" fmla="*/ 9466 w 10000"/>
              <a:gd name="connsiteY273" fmla="*/ 9918 h 10000"/>
              <a:gd name="connsiteX274" fmla="*/ 9495 w 10000"/>
              <a:gd name="connsiteY274" fmla="*/ 9959 h 10000"/>
              <a:gd name="connsiteX275" fmla="*/ 9524 w 10000"/>
              <a:gd name="connsiteY275" fmla="*/ 9877 h 10000"/>
              <a:gd name="connsiteX276" fmla="*/ 9563 w 10000"/>
              <a:gd name="connsiteY276" fmla="*/ 8317 h 10000"/>
              <a:gd name="connsiteX277" fmla="*/ 9592 w 10000"/>
              <a:gd name="connsiteY277" fmla="*/ 7786 h 10000"/>
              <a:gd name="connsiteX278" fmla="*/ 9631 w 10000"/>
              <a:gd name="connsiteY278" fmla="*/ 9223 h 10000"/>
              <a:gd name="connsiteX279" fmla="*/ 9660 w 10000"/>
              <a:gd name="connsiteY279" fmla="*/ 7663 h 10000"/>
              <a:gd name="connsiteX280" fmla="*/ 9699 w 10000"/>
              <a:gd name="connsiteY280" fmla="*/ 9101 h 10000"/>
              <a:gd name="connsiteX281" fmla="*/ 9728 w 10000"/>
              <a:gd name="connsiteY281" fmla="*/ 9918 h 10000"/>
              <a:gd name="connsiteX282" fmla="*/ 9767 w 10000"/>
              <a:gd name="connsiteY282" fmla="*/ 9959 h 10000"/>
              <a:gd name="connsiteX283" fmla="*/ 9825 w 10000"/>
              <a:gd name="connsiteY283" fmla="*/ 9959 h 10000"/>
              <a:gd name="connsiteX284" fmla="*/ 9845 w 10000"/>
              <a:gd name="connsiteY284" fmla="*/ 9918 h 10000"/>
              <a:gd name="connsiteX285" fmla="*/ 9883 w 10000"/>
              <a:gd name="connsiteY285" fmla="*/ 9142 h 10000"/>
              <a:gd name="connsiteX286" fmla="*/ 9981 w 10000"/>
              <a:gd name="connsiteY286" fmla="*/ 8896 h 10000"/>
              <a:gd name="connsiteX287" fmla="*/ 10000 w 10000"/>
              <a:gd name="connsiteY287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47 w 10000"/>
              <a:gd name="connsiteY44" fmla="*/ 9189 h 10000"/>
              <a:gd name="connsiteX45" fmla="*/ 1588 w 10000"/>
              <a:gd name="connsiteY45" fmla="*/ 6928 h 10000"/>
              <a:gd name="connsiteX46" fmla="*/ 1623 w 10000"/>
              <a:gd name="connsiteY46" fmla="*/ 1839 h 10000"/>
              <a:gd name="connsiteX47" fmla="*/ 1662 w 10000"/>
              <a:gd name="connsiteY47" fmla="*/ 5695 h 10000"/>
              <a:gd name="connsiteX48" fmla="*/ 1691 w 10000"/>
              <a:gd name="connsiteY48" fmla="*/ 9591 h 10000"/>
              <a:gd name="connsiteX49" fmla="*/ 1720 w 10000"/>
              <a:gd name="connsiteY49" fmla="*/ 9510 h 10000"/>
              <a:gd name="connsiteX50" fmla="*/ 1759 w 10000"/>
              <a:gd name="connsiteY50" fmla="*/ 9550 h 10000"/>
              <a:gd name="connsiteX51" fmla="*/ 1788 w 10000"/>
              <a:gd name="connsiteY51" fmla="*/ 9510 h 10000"/>
              <a:gd name="connsiteX52" fmla="*/ 1817 w 10000"/>
              <a:gd name="connsiteY52" fmla="*/ 9591 h 10000"/>
              <a:gd name="connsiteX53" fmla="*/ 1856 w 10000"/>
              <a:gd name="connsiteY53" fmla="*/ 9673 h 10000"/>
              <a:gd name="connsiteX54" fmla="*/ 1885 w 10000"/>
              <a:gd name="connsiteY54" fmla="*/ 9632 h 10000"/>
              <a:gd name="connsiteX55" fmla="*/ 1924 w 10000"/>
              <a:gd name="connsiteY55" fmla="*/ 9632 h 10000"/>
              <a:gd name="connsiteX56" fmla="*/ 1953 w 10000"/>
              <a:gd name="connsiteY56" fmla="*/ 9673 h 10000"/>
              <a:gd name="connsiteX57" fmla="*/ 1982 w 10000"/>
              <a:gd name="connsiteY57" fmla="*/ 9632 h 10000"/>
              <a:gd name="connsiteX58" fmla="*/ 2021 w 10000"/>
              <a:gd name="connsiteY58" fmla="*/ 9591 h 10000"/>
              <a:gd name="connsiteX59" fmla="*/ 2050 w 10000"/>
              <a:gd name="connsiteY59" fmla="*/ 9591 h 10000"/>
              <a:gd name="connsiteX60" fmla="*/ 2089 w 10000"/>
              <a:gd name="connsiteY60" fmla="*/ 9101 h 10000"/>
              <a:gd name="connsiteX61" fmla="*/ 2120 w 10000"/>
              <a:gd name="connsiteY61" fmla="*/ 9510 h 10000"/>
              <a:gd name="connsiteX62" fmla="*/ 2149 w 10000"/>
              <a:gd name="connsiteY62" fmla="*/ 9591 h 10000"/>
              <a:gd name="connsiteX63" fmla="*/ 2188 w 10000"/>
              <a:gd name="connsiteY63" fmla="*/ 9510 h 10000"/>
              <a:gd name="connsiteX64" fmla="*/ 2217 w 10000"/>
              <a:gd name="connsiteY64" fmla="*/ 9632 h 10000"/>
              <a:gd name="connsiteX65" fmla="*/ 2256 w 10000"/>
              <a:gd name="connsiteY65" fmla="*/ 9591 h 10000"/>
              <a:gd name="connsiteX66" fmla="*/ 2285 w 10000"/>
              <a:gd name="connsiteY66" fmla="*/ 9550 h 10000"/>
              <a:gd name="connsiteX67" fmla="*/ 2314 w 10000"/>
              <a:gd name="connsiteY67" fmla="*/ 9510 h 10000"/>
              <a:gd name="connsiteX68" fmla="*/ 2353 w 10000"/>
              <a:gd name="connsiteY68" fmla="*/ 9510 h 10000"/>
              <a:gd name="connsiteX69" fmla="*/ 2382 w 10000"/>
              <a:gd name="connsiteY69" fmla="*/ 9714 h 10000"/>
              <a:gd name="connsiteX70" fmla="*/ 2421 w 10000"/>
              <a:gd name="connsiteY70" fmla="*/ 9632 h 10000"/>
              <a:gd name="connsiteX71" fmla="*/ 2450 w 10000"/>
              <a:gd name="connsiteY71" fmla="*/ 9550 h 10000"/>
              <a:gd name="connsiteX72" fmla="*/ 2479 w 10000"/>
              <a:gd name="connsiteY72" fmla="*/ 9591 h 10000"/>
              <a:gd name="connsiteX73" fmla="*/ 2518 w 10000"/>
              <a:gd name="connsiteY73" fmla="*/ 9632 h 10000"/>
              <a:gd name="connsiteX74" fmla="*/ 2547 w 10000"/>
              <a:gd name="connsiteY74" fmla="*/ 9591 h 10000"/>
              <a:gd name="connsiteX75" fmla="*/ 2576 w 10000"/>
              <a:gd name="connsiteY75" fmla="*/ 9591 h 10000"/>
              <a:gd name="connsiteX76" fmla="*/ 2615 w 10000"/>
              <a:gd name="connsiteY76" fmla="*/ 9673 h 10000"/>
              <a:gd name="connsiteX77" fmla="*/ 2644 w 10000"/>
              <a:gd name="connsiteY77" fmla="*/ 9591 h 10000"/>
              <a:gd name="connsiteX78" fmla="*/ 2683 w 10000"/>
              <a:gd name="connsiteY78" fmla="*/ 9550 h 10000"/>
              <a:gd name="connsiteX79" fmla="*/ 2712 w 10000"/>
              <a:gd name="connsiteY79" fmla="*/ 8569 h 10000"/>
              <a:gd name="connsiteX80" fmla="*/ 2741 w 10000"/>
              <a:gd name="connsiteY80" fmla="*/ 8692 h 10000"/>
              <a:gd name="connsiteX81" fmla="*/ 2780 w 10000"/>
              <a:gd name="connsiteY81" fmla="*/ 7704 h 10000"/>
              <a:gd name="connsiteX82" fmla="*/ 2809 w 10000"/>
              <a:gd name="connsiteY82" fmla="*/ 9632 h 10000"/>
              <a:gd name="connsiteX83" fmla="*/ 2838 w 10000"/>
              <a:gd name="connsiteY83" fmla="*/ 9673 h 10000"/>
              <a:gd name="connsiteX84" fmla="*/ 2877 w 10000"/>
              <a:gd name="connsiteY84" fmla="*/ 9632 h 10000"/>
              <a:gd name="connsiteX85" fmla="*/ 2906 w 10000"/>
              <a:gd name="connsiteY85" fmla="*/ 9632 h 10000"/>
              <a:gd name="connsiteX86" fmla="*/ 2945 w 10000"/>
              <a:gd name="connsiteY86" fmla="*/ 9714 h 10000"/>
              <a:gd name="connsiteX87" fmla="*/ 2974 w 10000"/>
              <a:gd name="connsiteY87" fmla="*/ 9591 h 10000"/>
              <a:gd name="connsiteX88" fmla="*/ 3003 w 10000"/>
              <a:gd name="connsiteY88" fmla="*/ 9632 h 10000"/>
              <a:gd name="connsiteX89" fmla="*/ 3042 w 10000"/>
              <a:gd name="connsiteY89" fmla="*/ 9550 h 10000"/>
              <a:gd name="connsiteX90" fmla="*/ 3071 w 10000"/>
              <a:gd name="connsiteY90" fmla="*/ 9714 h 10000"/>
              <a:gd name="connsiteX91" fmla="*/ 3100 w 10000"/>
              <a:gd name="connsiteY91" fmla="*/ 9632 h 10000"/>
              <a:gd name="connsiteX92" fmla="*/ 3139 w 10000"/>
              <a:gd name="connsiteY92" fmla="*/ 9510 h 10000"/>
              <a:gd name="connsiteX93" fmla="*/ 3168 w 10000"/>
              <a:gd name="connsiteY93" fmla="*/ 9632 h 10000"/>
              <a:gd name="connsiteX94" fmla="*/ 3265 w 10000"/>
              <a:gd name="connsiteY94" fmla="*/ 9550 h 10000"/>
              <a:gd name="connsiteX95" fmla="*/ 3304 w 10000"/>
              <a:gd name="connsiteY95" fmla="*/ 9591 h 10000"/>
              <a:gd name="connsiteX96" fmla="*/ 3333 w 10000"/>
              <a:gd name="connsiteY96" fmla="*/ 9714 h 10000"/>
              <a:gd name="connsiteX97" fmla="*/ 3372 w 10000"/>
              <a:gd name="connsiteY97" fmla="*/ 9673 h 10000"/>
              <a:gd name="connsiteX98" fmla="*/ 3401 w 10000"/>
              <a:gd name="connsiteY98" fmla="*/ 9550 h 10000"/>
              <a:gd name="connsiteX99" fmla="*/ 3430 w 10000"/>
              <a:gd name="connsiteY99" fmla="*/ 9428 h 10000"/>
              <a:gd name="connsiteX100" fmla="*/ 3469 w 10000"/>
              <a:gd name="connsiteY100" fmla="*/ 9714 h 10000"/>
              <a:gd name="connsiteX101" fmla="*/ 3498 w 10000"/>
              <a:gd name="connsiteY101" fmla="*/ 9183 h 10000"/>
              <a:gd name="connsiteX102" fmla="*/ 3528 w 10000"/>
              <a:gd name="connsiteY102" fmla="*/ 327 h 10000"/>
              <a:gd name="connsiteX103" fmla="*/ 3566 w 10000"/>
              <a:gd name="connsiteY103" fmla="*/ 3481 h 10000"/>
              <a:gd name="connsiteX104" fmla="*/ 3595 w 10000"/>
              <a:gd name="connsiteY104" fmla="*/ 9305 h 10000"/>
              <a:gd name="connsiteX105" fmla="*/ 3634 w 10000"/>
              <a:gd name="connsiteY105" fmla="*/ 9673 h 10000"/>
              <a:gd name="connsiteX106" fmla="*/ 3663 w 10000"/>
              <a:gd name="connsiteY106" fmla="*/ 9591 h 10000"/>
              <a:gd name="connsiteX107" fmla="*/ 3702 w 10000"/>
              <a:gd name="connsiteY107" fmla="*/ 9796 h 10000"/>
              <a:gd name="connsiteX108" fmla="*/ 3731 w 10000"/>
              <a:gd name="connsiteY108" fmla="*/ 9714 h 10000"/>
              <a:gd name="connsiteX109" fmla="*/ 3761 w 10000"/>
              <a:gd name="connsiteY109" fmla="*/ 9673 h 10000"/>
              <a:gd name="connsiteX110" fmla="*/ 3799 w 10000"/>
              <a:gd name="connsiteY110" fmla="*/ 9591 h 10000"/>
              <a:gd name="connsiteX111" fmla="*/ 3828 w 10000"/>
              <a:gd name="connsiteY111" fmla="*/ 9632 h 10000"/>
              <a:gd name="connsiteX112" fmla="*/ 3869 w 10000"/>
              <a:gd name="connsiteY112" fmla="*/ 9714 h 10000"/>
              <a:gd name="connsiteX113" fmla="*/ 3898 w 10000"/>
              <a:gd name="connsiteY113" fmla="*/ 9714 h 10000"/>
              <a:gd name="connsiteX114" fmla="*/ 3927 w 10000"/>
              <a:gd name="connsiteY114" fmla="*/ 9673 h 10000"/>
              <a:gd name="connsiteX115" fmla="*/ 3966 w 10000"/>
              <a:gd name="connsiteY115" fmla="*/ 9632 h 10000"/>
              <a:gd name="connsiteX116" fmla="*/ 3995 w 10000"/>
              <a:gd name="connsiteY116" fmla="*/ 9714 h 10000"/>
              <a:gd name="connsiteX117" fmla="*/ 4034 w 10000"/>
              <a:gd name="connsiteY117" fmla="*/ 9755 h 10000"/>
              <a:gd name="connsiteX118" fmla="*/ 4063 w 10000"/>
              <a:gd name="connsiteY118" fmla="*/ 9673 h 10000"/>
              <a:gd name="connsiteX119" fmla="*/ 4092 w 10000"/>
              <a:gd name="connsiteY119" fmla="*/ 9796 h 10000"/>
              <a:gd name="connsiteX120" fmla="*/ 4131 w 10000"/>
              <a:gd name="connsiteY120" fmla="*/ 9755 h 10000"/>
              <a:gd name="connsiteX121" fmla="*/ 4160 w 10000"/>
              <a:gd name="connsiteY121" fmla="*/ 9755 h 10000"/>
              <a:gd name="connsiteX122" fmla="*/ 4189 w 10000"/>
              <a:gd name="connsiteY122" fmla="*/ 9714 h 10000"/>
              <a:gd name="connsiteX123" fmla="*/ 4228 w 10000"/>
              <a:gd name="connsiteY123" fmla="*/ 9673 h 10000"/>
              <a:gd name="connsiteX124" fmla="*/ 4257 w 10000"/>
              <a:gd name="connsiteY124" fmla="*/ 9755 h 10000"/>
              <a:gd name="connsiteX125" fmla="*/ 4325 w 10000"/>
              <a:gd name="connsiteY125" fmla="*/ 9755 h 10000"/>
              <a:gd name="connsiteX126" fmla="*/ 4354 w 10000"/>
              <a:gd name="connsiteY126" fmla="*/ 9591 h 10000"/>
              <a:gd name="connsiteX127" fmla="*/ 4422 w 10000"/>
              <a:gd name="connsiteY127" fmla="*/ 9755 h 10000"/>
              <a:gd name="connsiteX128" fmla="*/ 4490 w 10000"/>
              <a:gd name="connsiteY128" fmla="*/ 9755 h 10000"/>
              <a:gd name="connsiteX129" fmla="*/ 4519 w 10000"/>
              <a:gd name="connsiteY129" fmla="*/ 3113 h 10000"/>
              <a:gd name="connsiteX130" fmla="*/ 4558 w 10000"/>
              <a:gd name="connsiteY130" fmla="*/ 0 h 10000"/>
              <a:gd name="connsiteX131" fmla="*/ 4587 w 10000"/>
              <a:gd name="connsiteY131" fmla="*/ 6478 h 10000"/>
              <a:gd name="connsiteX132" fmla="*/ 4626 w 10000"/>
              <a:gd name="connsiteY132" fmla="*/ 9755 h 10000"/>
              <a:gd name="connsiteX133" fmla="*/ 4655 w 10000"/>
              <a:gd name="connsiteY133" fmla="*/ 9714 h 10000"/>
              <a:gd name="connsiteX134" fmla="*/ 4694 w 10000"/>
              <a:gd name="connsiteY134" fmla="*/ 9796 h 10000"/>
              <a:gd name="connsiteX135" fmla="*/ 4723 w 10000"/>
              <a:gd name="connsiteY135" fmla="*/ 9387 h 10000"/>
              <a:gd name="connsiteX136" fmla="*/ 4762 w 10000"/>
              <a:gd name="connsiteY136" fmla="*/ 9305 h 10000"/>
              <a:gd name="connsiteX137" fmla="*/ 4791 w 10000"/>
              <a:gd name="connsiteY137" fmla="*/ 9837 h 10000"/>
              <a:gd name="connsiteX138" fmla="*/ 4820 w 10000"/>
              <a:gd name="connsiteY138" fmla="*/ 9755 h 10000"/>
              <a:gd name="connsiteX139" fmla="*/ 4859 w 10000"/>
              <a:gd name="connsiteY139" fmla="*/ 9837 h 10000"/>
              <a:gd name="connsiteX140" fmla="*/ 4956 w 10000"/>
              <a:gd name="connsiteY140" fmla="*/ 9837 h 10000"/>
              <a:gd name="connsiteX141" fmla="*/ 4985 w 10000"/>
              <a:gd name="connsiteY141" fmla="*/ 9796 h 10000"/>
              <a:gd name="connsiteX142" fmla="*/ 5024 w 10000"/>
              <a:gd name="connsiteY142" fmla="*/ 9837 h 10000"/>
              <a:gd name="connsiteX143" fmla="*/ 5053 w 10000"/>
              <a:gd name="connsiteY143" fmla="*/ 9837 h 10000"/>
              <a:gd name="connsiteX144" fmla="*/ 5083 w 10000"/>
              <a:gd name="connsiteY144" fmla="*/ 9918 h 10000"/>
              <a:gd name="connsiteX145" fmla="*/ 5121 w 10000"/>
              <a:gd name="connsiteY145" fmla="*/ 9837 h 10000"/>
              <a:gd name="connsiteX146" fmla="*/ 5150 w 10000"/>
              <a:gd name="connsiteY146" fmla="*/ 9796 h 10000"/>
              <a:gd name="connsiteX147" fmla="*/ 5189 w 10000"/>
              <a:gd name="connsiteY147" fmla="*/ 9837 h 10000"/>
              <a:gd name="connsiteX148" fmla="*/ 5218 w 10000"/>
              <a:gd name="connsiteY148" fmla="*/ 9796 h 10000"/>
              <a:gd name="connsiteX149" fmla="*/ 5248 w 10000"/>
              <a:gd name="connsiteY149" fmla="*/ 9877 h 10000"/>
              <a:gd name="connsiteX150" fmla="*/ 5286 w 10000"/>
              <a:gd name="connsiteY150" fmla="*/ 9755 h 10000"/>
              <a:gd name="connsiteX151" fmla="*/ 5316 w 10000"/>
              <a:gd name="connsiteY151" fmla="*/ 9714 h 10000"/>
              <a:gd name="connsiteX152" fmla="*/ 5354 w 10000"/>
              <a:gd name="connsiteY152" fmla="*/ 9877 h 10000"/>
              <a:gd name="connsiteX153" fmla="*/ 5383 w 10000"/>
              <a:gd name="connsiteY153" fmla="*/ 9877 h 10000"/>
              <a:gd name="connsiteX154" fmla="*/ 5413 w 10000"/>
              <a:gd name="connsiteY154" fmla="*/ 9837 h 10000"/>
              <a:gd name="connsiteX155" fmla="*/ 5451 w 10000"/>
              <a:gd name="connsiteY155" fmla="*/ 9796 h 10000"/>
              <a:gd name="connsiteX156" fmla="*/ 5481 w 10000"/>
              <a:gd name="connsiteY156" fmla="*/ 9837 h 10000"/>
              <a:gd name="connsiteX157" fmla="*/ 5519 w 10000"/>
              <a:gd name="connsiteY157" fmla="*/ 9837 h 10000"/>
              <a:gd name="connsiteX158" fmla="*/ 5549 w 10000"/>
              <a:gd name="connsiteY158" fmla="*/ 9796 h 10000"/>
              <a:gd name="connsiteX159" fmla="*/ 5578 w 10000"/>
              <a:gd name="connsiteY159" fmla="*/ 9877 h 10000"/>
              <a:gd name="connsiteX160" fmla="*/ 5618 w 10000"/>
              <a:gd name="connsiteY160" fmla="*/ 9837 h 10000"/>
              <a:gd name="connsiteX161" fmla="*/ 5638 w 10000"/>
              <a:gd name="connsiteY161" fmla="*/ 9918 h 10000"/>
              <a:gd name="connsiteX162" fmla="*/ 5667 w 10000"/>
              <a:gd name="connsiteY162" fmla="*/ 9918 h 10000"/>
              <a:gd name="connsiteX163" fmla="*/ 5706 w 10000"/>
              <a:gd name="connsiteY163" fmla="*/ 9877 h 10000"/>
              <a:gd name="connsiteX164" fmla="*/ 5735 w 10000"/>
              <a:gd name="connsiteY164" fmla="*/ 9918 h 10000"/>
              <a:gd name="connsiteX165" fmla="*/ 5764 w 10000"/>
              <a:gd name="connsiteY165" fmla="*/ 9877 h 10000"/>
              <a:gd name="connsiteX166" fmla="*/ 5803 w 10000"/>
              <a:gd name="connsiteY166" fmla="*/ 9796 h 10000"/>
              <a:gd name="connsiteX167" fmla="*/ 5832 w 10000"/>
              <a:gd name="connsiteY167" fmla="*/ 9837 h 10000"/>
              <a:gd name="connsiteX168" fmla="*/ 5871 w 10000"/>
              <a:gd name="connsiteY168" fmla="*/ 9877 h 10000"/>
              <a:gd name="connsiteX169" fmla="*/ 5900 w 10000"/>
              <a:gd name="connsiteY169" fmla="*/ 9837 h 10000"/>
              <a:gd name="connsiteX170" fmla="*/ 5929 w 10000"/>
              <a:gd name="connsiteY170" fmla="*/ 9714 h 10000"/>
              <a:gd name="connsiteX171" fmla="*/ 5968 w 10000"/>
              <a:gd name="connsiteY171" fmla="*/ 9918 h 10000"/>
              <a:gd name="connsiteX172" fmla="*/ 5997 w 10000"/>
              <a:gd name="connsiteY172" fmla="*/ 9796 h 10000"/>
              <a:gd name="connsiteX173" fmla="*/ 6036 w 10000"/>
              <a:gd name="connsiteY173" fmla="*/ 9837 h 10000"/>
              <a:gd name="connsiteX174" fmla="*/ 6065 w 10000"/>
              <a:gd name="connsiteY174" fmla="*/ 9959 h 10000"/>
              <a:gd name="connsiteX175" fmla="*/ 6094 w 10000"/>
              <a:gd name="connsiteY175" fmla="*/ 9837 h 10000"/>
              <a:gd name="connsiteX176" fmla="*/ 6133 w 10000"/>
              <a:gd name="connsiteY176" fmla="*/ 9469 h 10000"/>
              <a:gd name="connsiteX177" fmla="*/ 6162 w 10000"/>
              <a:gd name="connsiteY177" fmla="*/ 9837 h 10000"/>
              <a:gd name="connsiteX178" fmla="*/ 6201 w 10000"/>
              <a:gd name="connsiteY178" fmla="*/ 9837 h 10000"/>
              <a:gd name="connsiteX179" fmla="*/ 6230 w 10000"/>
              <a:gd name="connsiteY179" fmla="*/ 9877 h 10000"/>
              <a:gd name="connsiteX180" fmla="*/ 6259 w 10000"/>
              <a:gd name="connsiteY180" fmla="*/ 9837 h 10000"/>
              <a:gd name="connsiteX181" fmla="*/ 6298 w 10000"/>
              <a:gd name="connsiteY181" fmla="*/ 9918 h 10000"/>
              <a:gd name="connsiteX182" fmla="*/ 6327 w 10000"/>
              <a:gd name="connsiteY182" fmla="*/ 9877 h 10000"/>
              <a:gd name="connsiteX183" fmla="*/ 6366 w 10000"/>
              <a:gd name="connsiteY183" fmla="*/ 9918 h 10000"/>
              <a:gd name="connsiteX184" fmla="*/ 6395 w 10000"/>
              <a:gd name="connsiteY184" fmla="*/ 9918 h 10000"/>
              <a:gd name="connsiteX185" fmla="*/ 6424 w 10000"/>
              <a:gd name="connsiteY185" fmla="*/ 9837 h 10000"/>
              <a:gd name="connsiteX186" fmla="*/ 6463 w 10000"/>
              <a:gd name="connsiteY186" fmla="*/ 9877 h 10000"/>
              <a:gd name="connsiteX187" fmla="*/ 6492 w 10000"/>
              <a:gd name="connsiteY187" fmla="*/ 9796 h 10000"/>
              <a:gd name="connsiteX188" fmla="*/ 6521 w 10000"/>
              <a:gd name="connsiteY188" fmla="*/ 9223 h 10000"/>
              <a:gd name="connsiteX189" fmla="*/ 6560 w 10000"/>
              <a:gd name="connsiteY189" fmla="*/ 9755 h 10000"/>
              <a:gd name="connsiteX190" fmla="*/ 6589 w 10000"/>
              <a:gd name="connsiteY190" fmla="*/ 9918 h 10000"/>
              <a:gd name="connsiteX191" fmla="*/ 6628 w 10000"/>
              <a:gd name="connsiteY191" fmla="*/ 9796 h 10000"/>
              <a:gd name="connsiteX192" fmla="*/ 6657 w 10000"/>
              <a:gd name="connsiteY192" fmla="*/ 9918 h 10000"/>
              <a:gd name="connsiteX193" fmla="*/ 6686 w 10000"/>
              <a:gd name="connsiteY193" fmla="*/ 9796 h 10000"/>
              <a:gd name="connsiteX194" fmla="*/ 6725 w 10000"/>
              <a:gd name="connsiteY194" fmla="*/ 9877 h 10000"/>
              <a:gd name="connsiteX195" fmla="*/ 6754 w 10000"/>
              <a:gd name="connsiteY195" fmla="*/ 9877 h 10000"/>
              <a:gd name="connsiteX196" fmla="*/ 6793 w 10000"/>
              <a:gd name="connsiteY196" fmla="*/ 9346 h 10000"/>
              <a:gd name="connsiteX197" fmla="*/ 6822 w 10000"/>
              <a:gd name="connsiteY197" fmla="*/ 9387 h 10000"/>
              <a:gd name="connsiteX198" fmla="*/ 6851 w 10000"/>
              <a:gd name="connsiteY198" fmla="*/ 9918 h 10000"/>
              <a:gd name="connsiteX199" fmla="*/ 6890 w 10000"/>
              <a:gd name="connsiteY199" fmla="*/ 9877 h 10000"/>
              <a:gd name="connsiteX200" fmla="*/ 6958 w 10000"/>
              <a:gd name="connsiteY200" fmla="*/ 9877 h 10000"/>
              <a:gd name="connsiteX201" fmla="*/ 6987 w 10000"/>
              <a:gd name="connsiteY201" fmla="*/ 9387 h 10000"/>
              <a:gd name="connsiteX202" fmla="*/ 7016 w 10000"/>
              <a:gd name="connsiteY202" fmla="*/ 2990 h 10000"/>
              <a:gd name="connsiteX203" fmla="*/ 7055 w 10000"/>
              <a:gd name="connsiteY203" fmla="*/ 1308 h 10000"/>
              <a:gd name="connsiteX204" fmla="*/ 7084 w 10000"/>
              <a:gd name="connsiteY204" fmla="*/ 7255 h 10000"/>
              <a:gd name="connsiteX205" fmla="*/ 7123 w 10000"/>
              <a:gd name="connsiteY205" fmla="*/ 9877 h 10000"/>
              <a:gd name="connsiteX206" fmla="*/ 7152 w 10000"/>
              <a:gd name="connsiteY206" fmla="*/ 9837 h 10000"/>
              <a:gd name="connsiteX207" fmla="*/ 7181 w 10000"/>
              <a:gd name="connsiteY207" fmla="*/ 9837 h 10000"/>
              <a:gd name="connsiteX208" fmla="*/ 7220 w 10000"/>
              <a:gd name="connsiteY208" fmla="*/ 9918 h 10000"/>
              <a:gd name="connsiteX209" fmla="*/ 7249 w 10000"/>
              <a:gd name="connsiteY209" fmla="*/ 9877 h 10000"/>
              <a:gd name="connsiteX210" fmla="*/ 7288 w 10000"/>
              <a:gd name="connsiteY210" fmla="*/ 9877 h 10000"/>
              <a:gd name="connsiteX211" fmla="*/ 7317 w 10000"/>
              <a:gd name="connsiteY211" fmla="*/ 9796 h 10000"/>
              <a:gd name="connsiteX212" fmla="*/ 7346 w 10000"/>
              <a:gd name="connsiteY212" fmla="*/ 9877 h 10000"/>
              <a:gd name="connsiteX213" fmla="*/ 7387 w 10000"/>
              <a:gd name="connsiteY213" fmla="*/ 9877 h 10000"/>
              <a:gd name="connsiteX214" fmla="*/ 7416 w 10000"/>
              <a:gd name="connsiteY214" fmla="*/ 9918 h 10000"/>
              <a:gd name="connsiteX215" fmla="*/ 7455 w 10000"/>
              <a:gd name="connsiteY215" fmla="*/ 9877 h 10000"/>
              <a:gd name="connsiteX216" fmla="*/ 7484 w 10000"/>
              <a:gd name="connsiteY216" fmla="*/ 9714 h 10000"/>
              <a:gd name="connsiteX217" fmla="*/ 7513 w 10000"/>
              <a:gd name="connsiteY217" fmla="*/ 8651 h 10000"/>
              <a:gd name="connsiteX218" fmla="*/ 7552 w 10000"/>
              <a:gd name="connsiteY218" fmla="*/ 9346 h 10000"/>
              <a:gd name="connsiteX219" fmla="*/ 7581 w 10000"/>
              <a:gd name="connsiteY219" fmla="*/ 9877 h 10000"/>
              <a:gd name="connsiteX220" fmla="*/ 7610 w 10000"/>
              <a:gd name="connsiteY220" fmla="*/ 9796 h 10000"/>
              <a:gd name="connsiteX221" fmla="*/ 7649 w 10000"/>
              <a:gd name="connsiteY221" fmla="*/ 9837 h 10000"/>
              <a:gd name="connsiteX222" fmla="*/ 7678 w 10000"/>
              <a:gd name="connsiteY222" fmla="*/ 9918 h 10000"/>
              <a:gd name="connsiteX223" fmla="*/ 7717 w 10000"/>
              <a:gd name="connsiteY223" fmla="*/ 9346 h 10000"/>
              <a:gd name="connsiteX224" fmla="*/ 7746 w 10000"/>
              <a:gd name="connsiteY224" fmla="*/ 5327 h 10000"/>
              <a:gd name="connsiteX225" fmla="*/ 7775 w 10000"/>
              <a:gd name="connsiteY225" fmla="*/ 6063 h 10000"/>
              <a:gd name="connsiteX226" fmla="*/ 7814 w 10000"/>
              <a:gd name="connsiteY226" fmla="*/ 9305 h 10000"/>
              <a:gd name="connsiteX227" fmla="*/ 7843 w 10000"/>
              <a:gd name="connsiteY227" fmla="*/ 9959 h 10000"/>
              <a:gd name="connsiteX228" fmla="*/ 7882 w 10000"/>
              <a:gd name="connsiteY228" fmla="*/ 9918 h 10000"/>
              <a:gd name="connsiteX229" fmla="*/ 7911 w 10000"/>
              <a:gd name="connsiteY229" fmla="*/ 9837 h 10000"/>
              <a:gd name="connsiteX230" fmla="*/ 7940 w 10000"/>
              <a:gd name="connsiteY230" fmla="*/ 9918 h 10000"/>
              <a:gd name="connsiteX231" fmla="*/ 7979 w 10000"/>
              <a:gd name="connsiteY231" fmla="*/ 9877 h 10000"/>
              <a:gd name="connsiteX232" fmla="*/ 8008 w 10000"/>
              <a:gd name="connsiteY232" fmla="*/ 9755 h 10000"/>
              <a:gd name="connsiteX233" fmla="*/ 8047 w 10000"/>
              <a:gd name="connsiteY233" fmla="*/ 9918 h 10000"/>
              <a:gd name="connsiteX234" fmla="*/ 8076 w 10000"/>
              <a:gd name="connsiteY234" fmla="*/ 9877 h 10000"/>
              <a:gd name="connsiteX235" fmla="*/ 8105 w 10000"/>
              <a:gd name="connsiteY235" fmla="*/ 9469 h 10000"/>
              <a:gd name="connsiteX236" fmla="*/ 8144 w 10000"/>
              <a:gd name="connsiteY236" fmla="*/ 9877 h 10000"/>
              <a:gd name="connsiteX237" fmla="*/ 8173 w 10000"/>
              <a:gd name="connsiteY237" fmla="*/ 9959 h 10000"/>
              <a:gd name="connsiteX238" fmla="*/ 8212 w 10000"/>
              <a:gd name="connsiteY238" fmla="*/ 9959 h 10000"/>
              <a:gd name="connsiteX239" fmla="*/ 8241 w 10000"/>
              <a:gd name="connsiteY239" fmla="*/ 9837 h 10000"/>
              <a:gd name="connsiteX240" fmla="*/ 8270 w 10000"/>
              <a:gd name="connsiteY240" fmla="*/ 9959 h 10000"/>
              <a:gd name="connsiteX241" fmla="*/ 8309 w 10000"/>
              <a:gd name="connsiteY241" fmla="*/ 9959 h 10000"/>
              <a:gd name="connsiteX242" fmla="*/ 8338 w 10000"/>
              <a:gd name="connsiteY242" fmla="*/ 9877 h 10000"/>
              <a:gd name="connsiteX243" fmla="*/ 8435 w 10000"/>
              <a:gd name="connsiteY243" fmla="*/ 9877 h 10000"/>
              <a:gd name="connsiteX244" fmla="*/ 8474 w 10000"/>
              <a:gd name="connsiteY244" fmla="*/ 9673 h 10000"/>
              <a:gd name="connsiteX245" fmla="*/ 8503 w 10000"/>
              <a:gd name="connsiteY245" fmla="*/ 9918 h 10000"/>
              <a:gd name="connsiteX246" fmla="*/ 8542 w 10000"/>
              <a:gd name="connsiteY246" fmla="*/ 9877 h 10000"/>
              <a:gd name="connsiteX247" fmla="*/ 8571 w 10000"/>
              <a:gd name="connsiteY247" fmla="*/ 9877 h 10000"/>
              <a:gd name="connsiteX248" fmla="*/ 8600 w 10000"/>
              <a:gd name="connsiteY248" fmla="*/ 9959 h 10000"/>
              <a:gd name="connsiteX249" fmla="*/ 8639 w 10000"/>
              <a:gd name="connsiteY249" fmla="*/ 9959 h 10000"/>
              <a:gd name="connsiteX250" fmla="*/ 8668 w 10000"/>
              <a:gd name="connsiteY250" fmla="*/ 9918 h 10000"/>
              <a:gd name="connsiteX251" fmla="*/ 8697 w 10000"/>
              <a:gd name="connsiteY251" fmla="*/ 9877 h 10000"/>
              <a:gd name="connsiteX252" fmla="*/ 8736 w 10000"/>
              <a:gd name="connsiteY252" fmla="*/ 9877 h 10000"/>
              <a:gd name="connsiteX253" fmla="*/ 8765 w 10000"/>
              <a:gd name="connsiteY253" fmla="*/ 9510 h 10000"/>
              <a:gd name="connsiteX254" fmla="*/ 8804 w 10000"/>
              <a:gd name="connsiteY254" fmla="*/ 8733 h 10000"/>
              <a:gd name="connsiteX255" fmla="*/ 8833 w 10000"/>
              <a:gd name="connsiteY255" fmla="*/ 9305 h 10000"/>
              <a:gd name="connsiteX256" fmla="*/ 8862 w 10000"/>
              <a:gd name="connsiteY256" fmla="*/ 9469 h 10000"/>
              <a:gd name="connsiteX257" fmla="*/ 8901 w 10000"/>
              <a:gd name="connsiteY257" fmla="*/ 9918 h 10000"/>
              <a:gd name="connsiteX258" fmla="*/ 8930 w 10000"/>
              <a:gd name="connsiteY258" fmla="*/ 9918 h 10000"/>
              <a:gd name="connsiteX259" fmla="*/ 8969 w 10000"/>
              <a:gd name="connsiteY259" fmla="*/ 9837 h 10000"/>
              <a:gd name="connsiteX260" fmla="*/ 8998 w 10000"/>
              <a:gd name="connsiteY260" fmla="*/ 8529 h 10000"/>
              <a:gd name="connsiteX261" fmla="*/ 9037 w 10000"/>
              <a:gd name="connsiteY261" fmla="*/ 9101 h 10000"/>
              <a:gd name="connsiteX262" fmla="*/ 9066 w 10000"/>
              <a:gd name="connsiteY262" fmla="*/ 10000 h 10000"/>
              <a:gd name="connsiteX263" fmla="*/ 9136 w 10000"/>
              <a:gd name="connsiteY263" fmla="*/ 10000 h 10000"/>
              <a:gd name="connsiteX264" fmla="*/ 9165 w 10000"/>
              <a:gd name="connsiteY264" fmla="*/ 9918 h 10000"/>
              <a:gd name="connsiteX265" fmla="*/ 9194 w 10000"/>
              <a:gd name="connsiteY265" fmla="*/ 9918 h 10000"/>
              <a:gd name="connsiteX266" fmla="*/ 9223 w 10000"/>
              <a:gd name="connsiteY266" fmla="*/ 10000 h 10000"/>
              <a:gd name="connsiteX267" fmla="*/ 9262 w 10000"/>
              <a:gd name="connsiteY267" fmla="*/ 9918 h 10000"/>
              <a:gd name="connsiteX268" fmla="*/ 9301 w 10000"/>
              <a:gd name="connsiteY268" fmla="*/ 9877 h 10000"/>
              <a:gd name="connsiteX269" fmla="*/ 9330 w 10000"/>
              <a:gd name="connsiteY269" fmla="*/ 9959 h 10000"/>
              <a:gd name="connsiteX270" fmla="*/ 9359 w 10000"/>
              <a:gd name="connsiteY270" fmla="*/ 9877 h 10000"/>
              <a:gd name="connsiteX271" fmla="*/ 9398 w 10000"/>
              <a:gd name="connsiteY271" fmla="*/ 9877 h 10000"/>
              <a:gd name="connsiteX272" fmla="*/ 9427 w 10000"/>
              <a:gd name="connsiteY272" fmla="*/ 9918 h 10000"/>
              <a:gd name="connsiteX273" fmla="*/ 9466 w 10000"/>
              <a:gd name="connsiteY273" fmla="*/ 9918 h 10000"/>
              <a:gd name="connsiteX274" fmla="*/ 9495 w 10000"/>
              <a:gd name="connsiteY274" fmla="*/ 9959 h 10000"/>
              <a:gd name="connsiteX275" fmla="*/ 9524 w 10000"/>
              <a:gd name="connsiteY275" fmla="*/ 9877 h 10000"/>
              <a:gd name="connsiteX276" fmla="*/ 9563 w 10000"/>
              <a:gd name="connsiteY276" fmla="*/ 8317 h 10000"/>
              <a:gd name="connsiteX277" fmla="*/ 9592 w 10000"/>
              <a:gd name="connsiteY277" fmla="*/ 7786 h 10000"/>
              <a:gd name="connsiteX278" fmla="*/ 9631 w 10000"/>
              <a:gd name="connsiteY278" fmla="*/ 9223 h 10000"/>
              <a:gd name="connsiteX279" fmla="*/ 9660 w 10000"/>
              <a:gd name="connsiteY279" fmla="*/ 7663 h 10000"/>
              <a:gd name="connsiteX280" fmla="*/ 9699 w 10000"/>
              <a:gd name="connsiteY280" fmla="*/ 9101 h 10000"/>
              <a:gd name="connsiteX281" fmla="*/ 9728 w 10000"/>
              <a:gd name="connsiteY281" fmla="*/ 9918 h 10000"/>
              <a:gd name="connsiteX282" fmla="*/ 9767 w 10000"/>
              <a:gd name="connsiteY282" fmla="*/ 9959 h 10000"/>
              <a:gd name="connsiteX283" fmla="*/ 9825 w 10000"/>
              <a:gd name="connsiteY283" fmla="*/ 9959 h 10000"/>
              <a:gd name="connsiteX284" fmla="*/ 9845 w 10000"/>
              <a:gd name="connsiteY284" fmla="*/ 9918 h 10000"/>
              <a:gd name="connsiteX285" fmla="*/ 9981 w 10000"/>
              <a:gd name="connsiteY285" fmla="*/ 8896 h 10000"/>
              <a:gd name="connsiteX286" fmla="*/ 10000 w 10000"/>
              <a:gd name="connsiteY286" fmla="*/ 9510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8 w 10000"/>
              <a:gd name="connsiteY2" fmla="*/ 9591 h 10000"/>
              <a:gd name="connsiteX3" fmla="*/ 87 w 10000"/>
              <a:gd name="connsiteY3" fmla="*/ 9591 h 10000"/>
              <a:gd name="connsiteX4" fmla="*/ 126 w 10000"/>
              <a:gd name="connsiteY4" fmla="*/ 9673 h 10000"/>
              <a:gd name="connsiteX5" fmla="*/ 155 w 10000"/>
              <a:gd name="connsiteY5" fmla="*/ 9673 h 10000"/>
              <a:gd name="connsiteX6" fmla="*/ 194 w 10000"/>
              <a:gd name="connsiteY6" fmla="*/ 9632 h 10000"/>
              <a:gd name="connsiteX7" fmla="*/ 223 w 10000"/>
              <a:gd name="connsiteY7" fmla="*/ 9673 h 10000"/>
              <a:gd name="connsiteX8" fmla="*/ 291 w 10000"/>
              <a:gd name="connsiteY8" fmla="*/ 9673 h 10000"/>
              <a:gd name="connsiteX9" fmla="*/ 320 w 10000"/>
              <a:gd name="connsiteY9" fmla="*/ 9632 h 10000"/>
              <a:gd name="connsiteX10" fmla="*/ 361 w 10000"/>
              <a:gd name="connsiteY10" fmla="*/ 9632 h 10000"/>
              <a:gd name="connsiteX11" fmla="*/ 390 w 10000"/>
              <a:gd name="connsiteY11" fmla="*/ 9673 h 10000"/>
              <a:gd name="connsiteX12" fmla="*/ 419 w 10000"/>
              <a:gd name="connsiteY12" fmla="*/ 9632 h 10000"/>
              <a:gd name="connsiteX13" fmla="*/ 458 w 10000"/>
              <a:gd name="connsiteY13" fmla="*/ 9632 h 10000"/>
              <a:gd name="connsiteX14" fmla="*/ 487 w 10000"/>
              <a:gd name="connsiteY14" fmla="*/ 9591 h 10000"/>
              <a:gd name="connsiteX15" fmla="*/ 526 w 10000"/>
              <a:gd name="connsiteY15" fmla="*/ 9550 h 10000"/>
              <a:gd name="connsiteX16" fmla="*/ 584 w 10000"/>
              <a:gd name="connsiteY16" fmla="*/ 9550 h 10000"/>
              <a:gd name="connsiteX17" fmla="*/ 623 w 10000"/>
              <a:gd name="connsiteY17" fmla="*/ 9673 h 10000"/>
              <a:gd name="connsiteX18" fmla="*/ 652 w 10000"/>
              <a:gd name="connsiteY18" fmla="*/ 9714 h 10000"/>
              <a:gd name="connsiteX19" fmla="*/ 691 w 10000"/>
              <a:gd name="connsiteY19" fmla="*/ 9591 h 10000"/>
              <a:gd name="connsiteX20" fmla="*/ 720 w 10000"/>
              <a:gd name="connsiteY20" fmla="*/ 9632 h 10000"/>
              <a:gd name="connsiteX21" fmla="*/ 749 w 10000"/>
              <a:gd name="connsiteY21" fmla="*/ 9673 h 10000"/>
              <a:gd name="connsiteX22" fmla="*/ 788 w 10000"/>
              <a:gd name="connsiteY22" fmla="*/ 9632 h 10000"/>
              <a:gd name="connsiteX23" fmla="*/ 817 w 10000"/>
              <a:gd name="connsiteY23" fmla="*/ 9591 h 10000"/>
              <a:gd name="connsiteX24" fmla="*/ 856 w 10000"/>
              <a:gd name="connsiteY24" fmla="*/ 7704 h 10000"/>
              <a:gd name="connsiteX25" fmla="*/ 885 w 10000"/>
              <a:gd name="connsiteY25" fmla="*/ 6683 h 10000"/>
              <a:gd name="connsiteX26" fmla="*/ 924 w 10000"/>
              <a:gd name="connsiteY26" fmla="*/ 8447 h 10000"/>
              <a:gd name="connsiteX27" fmla="*/ 953 w 10000"/>
              <a:gd name="connsiteY27" fmla="*/ 9183 h 10000"/>
              <a:gd name="connsiteX28" fmla="*/ 982 w 10000"/>
              <a:gd name="connsiteY28" fmla="*/ 9019 h 10000"/>
              <a:gd name="connsiteX29" fmla="*/ 1021 w 10000"/>
              <a:gd name="connsiteY29" fmla="*/ 9591 h 10000"/>
              <a:gd name="connsiteX30" fmla="*/ 1050 w 10000"/>
              <a:gd name="connsiteY30" fmla="*/ 9591 h 10000"/>
              <a:gd name="connsiteX31" fmla="*/ 1089 w 10000"/>
              <a:gd name="connsiteY31" fmla="*/ 9714 h 10000"/>
              <a:gd name="connsiteX32" fmla="*/ 1118 w 10000"/>
              <a:gd name="connsiteY32" fmla="*/ 9550 h 10000"/>
              <a:gd name="connsiteX33" fmla="*/ 1147 w 10000"/>
              <a:gd name="connsiteY33" fmla="*/ 7541 h 10000"/>
              <a:gd name="connsiteX34" fmla="*/ 1186 w 10000"/>
              <a:gd name="connsiteY34" fmla="*/ 7459 h 10000"/>
              <a:gd name="connsiteX35" fmla="*/ 1215 w 10000"/>
              <a:gd name="connsiteY35" fmla="*/ 8488 h 10000"/>
              <a:gd name="connsiteX36" fmla="*/ 1254 w 10000"/>
              <a:gd name="connsiteY36" fmla="*/ 2255 h 10000"/>
              <a:gd name="connsiteX37" fmla="*/ 1283 w 10000"/>
              <a:gd name="connsiteY37" fmla="*/ 5245 h 10000"/>
              <a:gd name="connsiteX38" fmla="*/ 1322 w 10000"/>
              <a:gd name="connsiteY38" fmla="*/ 9632 h 10000"/>
              <a:gd name="connsiteX39" fmla="*/ 1351 w 10000"/>
              <a:gd name="connsiteY39" fmla="*/ 9591 h 10000"/>
              <a:gd name="connsiteX40" fmla="*/ 1380 w 10000"/>
              <a:gd name="connsiteY40" fmla="*/ 9591 h 10000"/>
              <a:gd name="connsiteX41" fmla="*/ 1419 w 10000"/>
              <a:gd name="connsiteY41" fmla="*/ 6022 h 10000"/>
              <a:gd name="connsiteX42" fmla="*/ 1448 w 10000"/>
              <a:gd name="connsiteY42" fmla="*/ 7827 h 10000"/>
              <a:gd name="connsiteX43" fmla="*/ 1487 w 10000"/>
              <a:gd name="connsiteY43" fmla="*/ 9550 h 10000"/>
              <a:gd name="connsiteX44" fmla="*/ 1547 w 10000"/>
              <a:gd name="connsiteY44" fmla="*/ 9189 h 10000"/>
              <a:gd name="connsiteX45" fmla="*/ 1588 w 10000"/>
              <a:gd name="connsiteY45" fmla="*/ 6928 h 10000"/>
              <a:gd name="connsiteX46" fmla="*/ 1623 w 10000"/>
              <a:gd name="connsiteY46" fmla="*/ 1839 h 10000"/>
              <a:gd name="connsiteX47" fmla="*/ 1662 w 10000"/>
              <a:gd name="connsiteY47" fmla="*/ 5695 h 10000"/>
              <a:gd name="connsiteX48" fmla="*/ 1691 w 10000"/>
              <a:gd name="connsiteY48" fmla="*/ 9591 h 10000"/>
              <a:gd name="connsiteX49" fmla="*/ 1720 w 10000"/>
              <a:gd name="connsiteY49" fmla="*/ 9510 h 10000"/>
              <a:gd name="connsiteX50" fmla="*/ 1759 w 10000"/>
              <a:gd name="connsiteY50" fmla="*/ 9550 h 10000"/>
              <a:gd name="connsiteX51" fmla="*/ 1788 w 10000"/>
              <a:gd name="connsiteY51" fmla="*/ 9510 h 10000"/>
              <a:gd name="connsiteX52" fmla="*/ 1817 w 10000"/>
              <a:gd name="connsiteY52" fmla="*/ 9591 h 10000"/>
              <a:gd name="connsiteX53" fmla="*/ 1856 w 10000"/>
              <a:gd name="connsiteY53" fmla="*/ 9673 h 10000"/>
              <a:gd name="connsiteX54" fmla="*/ 1885 w 10000"/>
              <a:gd name="connsiteY54" fmla="*/ 9632 h 10000"/>
              <a:gd name="connsiteX55" fmla="*/ 1924 w 10000"/>
              <a:gd name="connsiteY55" fmla="*/ 9632 h 10000"/>
              <a:gd name="connsiteX56" fmla="*/ 1953 w 10000"/>
              <a:gd name="connsiteY56" fmla="*/ 9673 h 10000"/>
              <a:gd name="connsiteX57" fmla="*/ 1982 w 10000"/>
              <a:gd name="connsiteY57" fmla="*/ 9632 h 10000"/>
              <a:gd name="connsiteX58" fmla="*/ 2021 w 10000"/>
              <a:gd name="connsiteY58" fmla="*/ 9591 h 10000"/>
              <a:gd name="connsiteX59" fmla="*/ 2050 w 10000"/>
              <a:gd name="connsiteY59" fmla="*/ 9591 h 10000"/>
              <a:gd name="connsiteX60" fmla="*/ 2089 w 10000"/>
              <a:gd name="connsiteY60" fmla="*/ 9101 h 10000"/>
              <a:gd name="connsiteX61" fmla="*/ 2120 w 10000"/>
              <a:gd name="connsiteY61" fmla="*/ 9510 h 10000"/>
              <a:gd name="connsiteX62" fmla="*/ 2149 w 10000"/>
              <a:gd name="connsiteY62" fmla="*/ 9591 h 10000"/>
              <a:gd name="connsiteX63" fmla="*/ 2188 w 10000"/>
              <a:gd name="connsiteY63" fmla="*/ 9510 h 10000"/>
              <a:gd name="connsiteX64" fmla="*/ 2217 w 10000"/>
              <a:gd name="connsiteY64" fmla="*/ 9632 h 10000"/>
              <a:gd name="connsiteX65" fmla="*/ 2256 w 10000"/>
              <a:gd name="connsiteY65" fmla="*/ 9591 h 10000"/>
              <a:gd name="connsiteX66" fmla="*/ 2285 w 10000"/>
              <a:gd name="connsiteY66" fmla="*/ 9550 h 10000"/>
              <a:gd name="connsiteX67" fmla="*/ 2314 w 10000"/>
              <a:gd name="connsiteY67" fmla="*/ 9510 h 10000"/>
              <a:gd name="connsiteX68" fmla="*/ 2353 w 10000"/>
              <a:gd name="connsiteY68" fmla="*/ 9510 h 10000"/>
              <a:gd name="connsiteX69" fmla="*/ 2382 w 10000"/>
              <a:gd name="connsiteY69" fmla="*/ 9714 h 10000"/>
              <a:gd name="connsiteX70" fmla="*/ 2421 w 10000"/>
              <a:gd name="connsiteY70" fmla="*/ 9632 h 10000"/>
              <a:gd name="connsiteX71" fmla="*/ 2450 w 10000"/>
              <a:gd name="connsiteY71" fmla="*/ 9550 h 10000"/>
              <a:gd name="connsiteX72" fmla="*/ 2479 w 10000"/>
              <a:gd name="connsiteY72" fmla="*/ 9591 h 10000"/>
              <a:gd name="connsiteX73" fmla="*/ 2518 w 10000"/>
              <a:gd name="connsiteY73" fmla="*/ 9632 h 10000"/>
              <a:gd name="connsiteX74" fmla="*/ 2547 w 10000"/>
              <a:gd name="connsiteY74" fmla="*/ 9591 h 10000"/>
              <a:gd name="connsiteX75" fmla="*/ 2576 w 10000"/>
              <a:gd name="connsiteY75" fmla="*/ 9591 h 10000"/>
              <a:gd name="connsiteX76" fmla="*/ 2615 w 10000"/>
              <a:gd name="connsiteY76" fmla="*/ 9673 h 10000"/>
              <a:gd name="connsiteX77" fmla="*/ 2644 w 10000"/>
              <a:gd name="connsiteY77" fmla="*/ 9591 h 10000"/>
              <a:gd name="connsiteX78" fmla="*/ 2683 w 10000"/>
              <a:gd name="connsiteY78" fmla="*/ 9550 h 10000"/>
              <a:gd name="connsiteX79" fmla="*/ 2712 w 10000"/>
              <a:gd name="connsiteY79" fmla="*/ 8569 h 10000"/>
              <a:gd name="connsiteX80" fmla="*/ 2741 w 10000"/>
              <a:gd name="connsiteY80" fmla="*/ 8692 h 10000"/>
              <a:gd name="connsiteX81" fmla="*/ 2780 w 10000"/>
              <a:gd name="connsiteY81" fmla="*/ 7704 h 10000"/>
              <a:gd name="connsiteX82" fmla="*/ 2809 w 10000"/>
              <a:gd name="connsiteY82" fmla="*/ 9632 h 10000"/>
              <a:gd name="connsiteX83" fmla="*/ 2838 w 10000"/>
              <a:gd name="connsiteY83" fmla="*/ 9673 h 10000"/>
              <a:gd name="connsiteX84" fmla="*/ 2877 w 10000"/>
              <a:gd name="connsiteY84" fmla="*/ 9632 h 10000"/>
              <a:gd name="connsiteX85" fmla="*/ 2906 w 10000"/>
              <a:gd name="connsiteY85" fmla="*/ 9632 h 10000"/>
              <a:gd name="connsiteX86" fmla="*/ 2945 w 10000"/>
              <a:gd name="connsiteY86" fmla="*/ 9714 h 10000"/>
              <a:gd name="connsiteX87" fmla="*/ 2974 w 10000"/>
              <a:gd name="connsiteY87" fmla="*/ 9591 h 10000"/>
              <a:gd name="connsiteX88" fmla="*/ 3003 w 10000"/>
              <a:gd name="connsiteY88" fmla="*/ 9632 h 10000"/>
              <a:gd name="connsiteX89" fmla="*/ 3042 w 10000"/>
              <a:gd name="connsiteY89" fmla="*/ 9550 h 10000"/>
              <a:gd name="connsiteX90" fmla="*/ 3071 w 10000"/>
              <a:gd name="connsiteY90" fmla="*/ 9714 h 10000"/>
              <a:gd name="connsiteX91" fmla="*/ 3100 w 10000"/>
              <a:gd name="connsiteY91" fmla="*/ 9632 h 10000"/>
              <a:gd name="connsiteX92" fmla="*/ 3139 w 10000"/>
              <a:gd name="connsiteY92" fmla="*/ 9510 h 10000"/>
              <a:gd name="connsiteX93" fmla="*/ 3168 w 10000"/>
              <a:gd name="connsiteY93" fmla="*/ 9632 h 10000"/>
              <a:gd name="connsiteX94" fmla="*/ 3265 w 10000"/>
              <a:gd name="connsiteY94" fmla="*/ 9550 h 10000"/>
              <a:gd name="connsiteX95" fmla="*/ 3304 w 10000"/>
              <a:gd name="connsiteY95" fmla="*/ 9591 h 10000"/>
              <a:gd name="connsiteX96" fmla="*/ 3333 w 10000"/>
              <a:gd name="connsiteY96" fmla="*/ 9714 h 10000"/>
              <a:gd name="connsiteX97" fmla="*/ 3372 w 10000"/>
              <a:gd name="connsiteY97" fmla="*/ 9673 h 10000"/>
              <a:gd name="connsiteX98" fmla="*/ 3401 w 10000"/>
              <a:gd name="connsiteY98" fmla="*/ 9550 h 10000"/>
              <a:gd name="connsiteX99" fmla="*/ 3430 w 10000"/>
              <a:gd name="connsiteY99" fmla="*/ 9428 h 10000"/>
              <a:gd name="connsiteX100" fmla="*/ 3469 w 10000"/>
              <a:gd name="connsiteY100" fmla="*/ 9714 h 10000"/>
              <a:gd name="connsiteX101" fmla="*/ 3498 w 10000"/>
              <a:gd name="connsiteY101" fmla="*/ 9183 h 10000"/>
              <a:gd name="connsiteX102" fmla="*/ 3528 w 10000"/>
              <a:gd name="connsiteY102" fmla="*/ 327 h 10000"/>
              <a:gd name="connsiteX103" fmla="*/ 3566 w 10000"/>
              <a:gd name="connsiteY103" fmla="*/ 3481 h 10000"/>
              <a:gd name="connsiteX104" fmla="*/ 3595 w 10000"/>
              <a:gd name="connsiteY104" fmla="*/ 9305 h 10000"/>
              <a:gd name="connsiteX105" fmla="*/ 3634 w 10000"/>
              <a:gd name="connsiteY105" fmla="*/ 9673 h 10000"/>
              <a:gd name="connsiteX106" fmla="*/ 3663 w 10000"/>
              <a:gd name="connsiteY106" fmla="*/ 9591 h 10000"/>
              <a:gd name="connsiteX107" fmla="*/ 3702 w 10000"/>
              <a:gd name="connsiteY107" fmla="*/ 9796 h 10000"/>
              <a:gd name="connsiteX108" fmla="*/ 3731 w 10000"/>
              <a:gd name="connsiteY108" fmla="*/ 9714 h 10000"/>
              <a:gd name="connsiteX109" fmla="*/ 3761 w 10000"/>
              <a:gd name="connsiteY109" fmla="*/ 9673 h 10000"/>
              <a:gd name="connsiteX110" fmla="*/ 3799 w 10000"/>
              <a:gd name="connsiteY110" fmla="*/ 9591 h 10000"/>
              <a:gd name="connsiteX111" fmla="*/ 3828 w 10000"/>
              <a:gd name="connsiteY111" fmla="*/ 9632 h 10000"/>
              <a:gd name="connsiteX112" fmla="*/ 3869 w 10000"/>
              <a:gd name="connsiteY112" fmla="*/ 9714 h 10000"/>
              <a:gd name="connsiteX113" fmla="*/ 3898 w 10000"/>
              <a:gd name="connsiteY113" fmla="*/ 9714 h 10000"/>
              <a:gd name="connsiteX114" fmla="*/ 3927 w 10000"/>
              <a:gd name="connsiteY114" fmla="*/ 9673 h 10000"/>
              <a:gd name="connsiteX115" fmla="*/ 3966 w 10000"/>
              <a:gd name="connsiteY115" fmla="*/ 9632 h 10000"/>
              <a:gd name="connsiteX116" fmla="*/ 3995 w 10000"/>
              <a:gd name="connsiteY116" fmla="*/ 9714 h 10000"/>
              <a:gd name="connsiteX117" fmla="*/ 4034 w 10000"/>
              <a:gd name="connsiteY117" fmla="*/ 9755 h 10000"/>
              <a:gd name="connsiteX118" fmla="*/ 4063 w 10000"/>
              <a:gd name="connsiteY118" fmla="*/ 9673 h 10000"/>
              <a:gd name="connsiteX119" fmla="*/ 4092 w 10000"/>
              <a:gd name="connsiteY119" fmla="*/ 9796 h 10000"/>
              <a:gd name="connsiteX120" fmla="*/ 4131 w 10000"/>
              <a:gd name="connsiteY120" fmla="*/ 9755 h 10000"/>
              <a:gd name="connsiteX121" fmla="*/ 4160 w 10000"/>
              <a:gd name="connsiteY121" fmla="*/ 9755 h 10000"/>
              <a:gd name="connsiteX122" fmla="*/ 4189 w 10000"/>
              <a:gd name="connsiteY122" fmla="*/ 9714 h 10000"/>
              <a:gd name="connsiteX123" fmla="*/ 4228 w 10000"/>
              <a:gd name="connsiteY123" fmla="*/ 9673 h 10000"/>
              <a:gd name="connsiteX124" fmla="*/ 4257 w 10000"/>
              <a:gd name="connsiteY124" fmla="*/ 9755 h 10000"/>
              <a:gd name="connsiteX125" fmla="*/ 4325 w 10000"/>
              <a:gd name="connsiteY125" fmla="*/ 9755 h 10000"/>
              <a:gd name="connsiteX126" fmla="*/ 4354 w 10000"/>
              <a:gd name="connsiteY126" fmla="*/ 9591 h 10000"/>
              <a:gd name="connsiteX127" fmla="*/ 4422 w 10000"/>
              <a:gd name="connsiteY127" fmla="*/ 9755 h 10000"/>
              <a:gd name="connsiteX128" fmla="*/ 4490 w 10000"/>
              <a:gd name="connsiteY128" fmla="*/ 9755 h 10000"/>
              <a:gd name="connsiteX129" fmla="*/ 4519 w 10000"/>
              <a:gd name="connsiteY129" fmla="*/ 3113 h 10000"/>
              <a:gd name="connsiteX130" fmla="*/ 4558 w 10000"/>
              <a:gd name="connsiteY130" fmla="*/ 0 h 10000"/>
              <a:gd name="connsiteX131" fmla="*/ 4587 w 10000"/>
              <a:gd name="connsiteY131" fmla="*/ 6478 h 10000"/>
              <a:gd name="connsiteX132" fmla="*/ 4626 w 10000"/>
              <a:gd name="connsiteY132" fmla="*/ 9755 h 10000"/>
              <a:gd name="connsiteX133" fmla="*/ 4655 w 10000"/>
              <a:gd name="connsiteY133" fmla="*/ 9714 h 10000"/>
              <a:gd name="connsiteX134" fmla="*/ 4694 w 10000"/>
              <a:gd name="connsiteY134" fmla="*/ 9796 h 10000"/>
              <a:gd name="connsiteX135" fmla="*/ 4723 w 10000"/>
              <a:gd name="connsiteY135" fmla="*/ 9387 h 10000"/>
              <a:gd name="connsiteX136" fmla="*/ 4762 w 10000"/>
              <a:gd name="connsiteY136" fmla="*/ 9305 h 10000"/>
              <a:gd name="connsiteX137" fmla="*/ 4791 w 10000"/>
              <a:gd name="connsiteY137" fmla="*/ 9837 h 10000"/>
              <a:gd name="connsiteX138" fmla="*/ 4820 w 10000"/>
              <a:gd name="connsiteY138" fmla="*/ 9755 h 10000"/>
              <a:gd name="connsiteX139" fmla="*/ 4859 w 10000"/>
              <a:gd name="connsiteY139" fmla="*/ 9837 h 10000"/>
              <a:gd name="connsiteX140" fmla="*/ 4956 w 10000"/>
              <a:gd name="connsiteY140" fmla="*/ 9837 h 10000"/>
              <a:gd name="connsiteX141" fmla="*/ 4985 w 10000"/>
              <a:gd name="connsiteY141" fmla="*/ 9796 h 10000"/>
              <a:gd name="connsiteX142" fmla="*/ 5024 w 10000"/>
              <a:gd name="connsiteY142" fmla="*/ 9837 h 10000"/>
              <a:gd name="connsiteX143" fmla="*/ 5053 w 10000"/>
              <a:gd name="connsiteY143" fmla="*/ 9837 h 10000"/>
              <a:gd name="connsiteX144" fmla="*/ 5083 w 10000"/>
              <a:gd name="connsiteY144" fmla="*/ 9918 h 10000"/>
              <a:gd name="connsiteX145" fmla="*/ 5121 w 10000"/>
              <a:gd name="connsiteY145" fmla="*/ 9837 h 10000"/>
              <a:gd name="connsiteX146" fmla="*/ 5150 w 10000"/>
              <a:gd name="connsiteY146" fmla="*/ 9796 h 10000"/>
              <a:gd name="connsiteX147" fmla="*/ 5189 w 10000"/>
              <a:gd name="connsiteY147" fmla="*/ 9837 h 10000"/>
              <a:gd name="connsiteX148" fmla="*/ 5218 w 10000"/>
              <a:gd name="connsiteY148" fmla="*/ 9796 h 10000"/>
              <a:gd name="connsiteX149" fmla="*/ 5248 w 10000"/>
              <a:gd name="connsiteY149" fmla="*/ 9877 h 10000"/>
              <a:gd name="connsiteX150" fmla="*/ 5286 w 10000"/>
              <a:gd name="connsiteY150" fmla="*/ 9755 h 10000"/>
              <a:gd name="connsiteX151" fmla="*/ 5316 w 10000"/>
              <a:gd name="connsiteY151" fmla="*/ 9714 h 10000"/>
              <a:gd name="connsiteX152" fmla="*/ 5354 w 10000"/>
              <a:gd name="connsiteY152" fmla="*/ 9877 h 10000"/>
              <a:gd name="connsiteX153" fmla="*/ 5383 w 10000"/>
              <a:gd name="connsiteY153" fmla="*/ 9877 h 10000"/>
              <a:gd name="connsiteX154" fmla="*/ 5413 w 10000"/>
              <a:gd name="connsiteY154" fmla="*/ 9837 h 10000"/>
              <a:gd name="connsiteX155" fmla="*/ 5451 w 10000"/>
              <a:gd name="connsiteY155" fmla="*/ 9796 h 10000"/>
              <a:gd name="connsiteX156" fmla="*/ 5481 w 10000"/>
              <a:gd name="connsiteY156" fmla="*/ 9837 h 10000"/>
              <a:gd name="connsiteX157" fmla="*/ 5519 w 10000"/>
              <a:gd name="connsiteY157" fmla="*/ 9837 h 10000"/>
              <a:gd name="connsiteX158" fmla="*/ 5549 w 10000"/>
              <a:gd name="connsiteY158" fmla="*/ 9796 h 10000"/>
              <a:gd name="connsiteX159" fmla="*/ 5578 w 10000"/>
              <a:gd name="connsiteY159" fmla="*/ 9877 h 10000"/>
              <a:gd name="connsiteX160" fmla="*/ 5618 w 10000"/>
              <a:gd name="connsiteY160" fmla="*/ 9837 h 10000"/>
              <a:gd name="connsiteX161" fmla="*/ 5638 w 10000"/>
              <a:gd name="connsiteY161" fmla="*/ 9918 h 10000"/>
              <a:gd name="connsiteX162" fmla="*/ 5667 w 10000"/>
              <a:gd name="connsiteY162" fmla="*/ 9918 h 10000"/>
              <a:gd name="connsiteX163" fmla="*/ 5706 w 10000"/>
              <a:gd name="connsiteY163" fmla="*/ 9877 h 10000"/>
              <a:gd name="connsiteX164" fmla="*/ 5735 w 10000"/>
              <a:gd name="connsiteY164" fmla="*/ 9918 h 10000"/>
              <a:gd name="connsiteX165" fmla="*/ 5764 w 10000"/>
              <a:gd name="connsiteY165" fmla="*/ 9877 h 10000"/>
              <a:gd name="connsiteX166" fmla="*/ 5803 w 10000"/>
              <a:gd name="connsiteY166" fmla="*/ 9796 h 10000"/>
              <a:gd name="connsiteX167" fmla="*/ 5832 w 10000"/>
              <a:gd name="connsiteY167" fmla="*/ 9837 h 10000"/>
              <a:gd name="connsiteX168" fmla="*/ 5871 w 10000"/>
              <a:gd name="connsiteY168" fmla="*/ 9877 h 10000"/>
              <a:gd name="connsiteX169" fmla="*/ 5900 w 10000"/>
              <a:gd name="connsiteY169" fmla="*/ 9837 h 10000"/>
              <a:gd name="connsiteX170" fmla="*/ 5929 w 10000"/>
              <a:gd name="connsiteY170" fmla="*/ 9714 h 10000"/>
              <a:gd name="connsiteX171" fmla="*/ 5968 w 10000"/>
              <a:gd name="connsiteY171" fmla="*/ 9918 h 10000"/>
              <a:gd name="connsiteX172" fmla="*/ 5997 w 10000"/>
              <a:gd name="connsiteY172" fmla="*/ 9796 h 10000"/>
              <a:gd name="connsiteX173" fmla="*/ 6036 w 10000"/>
              <a:gd name="connsiteY173" fmla="*/ 9837 h 10000"/>
              <a:gd name="connsiteX174" fmla="*/ 6065 w 10000"/>
              <a:gd name="connsiteY174" fmla="*/ 9959 h 10000"/>
              <a:gd name="connsiteX175" fmla="*/ 6094 w 10000"/>
              <a:gd name="connsiteY175" fmla="*/ 9837 h 10000"/>
              <a:gd name="connsiteX176" fmla="*/ 6133 w 10000"/>
              <a:gd name="connsiteY176" fmla="*/ 9469 h 10000"/>
              <a:gd name="connsiteX177" fmla="*/ 6162 w 10000"/>
              <a:gd name="connsiteY177" fmla="*/ 9837 h 10000"/>
              <a:gd name="connsiteX178" fmla="*/ 6201 w 10000"/>
              <a:gd name="connsiteY178" fmla="*/ 9837 h 10000"/>
              <a:gd name="connsiteX179" fmla="*/ 6230 w 10000"/>
              <a:gd name="connsiteY179" fmla="*/ 9877 h 10000"/>
              <a:gd name="connsiteX180" fmla="*/ 6259 w 10000"/>
              <a:gd name="connsiteY180" fmla="*/ 9837 h 10000"/>
              <a:gd name="connsiteX181" fmla="*/ 6298 w 10000"/>
              <a:gd name="connsiteY181" fmla="*/ 9918 h 10000"/>
              <a:gd name="connsiteX182" fmla="*/ 6327 w 10000"/>
              <a:gd name="connsiteY182" fmla="*/ 9877 h 10000"/>
              <a:gd name="connsiteX183" fmla="*/ 6366 w 10000"/>
              <a:gd name="connsiteY183" fmla="*/ 9918 h 10000"/>
              <a:gd name="connsiteX184" fmla="*/ 6395 w 10000"/>
              <a:gd name="connsiteY184" fmla="*/ 9918 h 10000"/>
              <a:gd name="connsiteX185" fmla="*/ 6424 w 10000"/>
              <a:gd name="connsiteY185" fmla="*/ 9837 h 10000"/>
              <a:gd name="connsiteX186" fmla="*/ 6463 w 10000"/>
              <a:gd name="connsiteY186" fmla="*/ 9877 h 10000"/>
              <a:gd name="connsiteX187" fmla="*/ 6492 w 10000"/>
              <a:gd name="connsiteY187" fmla="*/ 9796 h 10000"/>
              <a:gd name="connsiteX188" fmla="*/ 6521 w 10000"/>
              <a:gd name="connsiteY188" fmla="*/ 9223 h 10000"/>
              <a:gd name="connsiteX189" fmla="*/ 6560 w 10000"/>
              <a:gd name="connsiteY189" fmla="*/ 9755 h 10000"/>
              <a:gd name="connsiteX190" fmla="*/ 6589 w 10000"/>
              <a:gd name="connsiteY190" fmla="*/ 9918 h 10000"/>
              <a:gd name="connsiteX191" fmla="*/ 6628 w 10000"/>
              <a:gd name="connsiteY191" fmla="*/ 9796 h 10000"/>
              <a:gd name="connsiteX192" fmla="*/ 6657 w 10000"/>
              <a:gd name="connsiteY192" fmla="*/ 9918 h 10000"/>
              <a:gd name="connsiteX193" fmla="*/ 6686 w 10000"/>
              <a:gd name="connsiteY193" fmla="*/ 9796 h 10000"/>
              <a:gd name="connsiteX194" fmla="*/ 6725 w 10000"/>
              <a:gd name="connsiteY194" fmla="*/ 9877 h 10000"/>
              <a:gd name="connsiteX195" fmla="*/ 6754 w 10000"/>
              <a:gd name="connsiteY195" fmla="*/ 9877 h 10000"/>
              <a:gd name="connsiteX196" fmla="*/ 6793 w 10000"/>
              <a:gd name="connsiteY196" fmla="*/ 9346 h 10000"/>
              <a:gd name="connsiteX197" fmla="*/ 6822 w 10000"/>
              <a:gd name="connsiteY197" fmla="*/ 9387 h 10000"/>
              <a:gd name="connsiteX198" fmla="*/ 6851 w 10000"/>
              <a:gd name="connsiteY198" fmla="*/ 9918 h 10000"/>
              <a:gd name="connsiteX199" fmla="*/ 6890 w 10000"/>
              <a:gd name="connsiteY199" fmla="*/ 9877 h 10000"/>
              <a:gd name="connsiteX200" fmla="*/ 6958 w 10000"/>
              <a:gd name="connsiteY200" fmla="*/ 9877 h 10000"/>
              <a:gd name="connsiteX201" fmla="*/ 6987 w 10000"/>
              <a:gd name="connsiteY201" fmla="*/ 9387 h 10000"/>
              <a:gd name="connsiteX202" fmla="*/ 7016 w 10000"/>
              <a:gd name="connsiteY202" fmla="*/ 2990 h 10000"/>
              <a:gd name="connsiteX203" fmla="*/ 7055 w 10000"/>
              <a:gd name="connsiteY203" fmla="*/ 1308 h 10000"/>
              <a:gd name="connsiteX204" fmla="*/ 7084 w 10000"/>
              <a:gd name="connsiteY204" fmla="*/ 7255 h 10000"/>
              <a:gd name="connsiteX205" fmla="*/ 7123 w 10000"/>
              <a:gd name="connsiteY205" fmla="*/ 9877 h 10000"/>
              <a:gd name="connsiteX206" fmla="*/ 7152 w 10000"/>
              <a:gd name="connsiteY206" fmla="*/ 9837 h 10000"/>
              <a:gd name="connsiteX207" fmla="*/ 7181 w 10000"/>
              <a:gd name="connsiteY207" fmla="*/ 9837 h 10000"/>
              <a:gd name="connsiteX208" fmla="*/ 7220 w 10000"/>
              <a:gd name="connsiteY208" fmla="*/ 9918 h 10000"/>
              <a:gd name="connsiteX209" fmla="*/ 7249 w 10000"/>
              <a:gd name="connsiteY209" fmla="*/ 9877 h 10000"/>
              <a:gd name="connsiteX210" fmla="*/ 7288 w 10000"/>
              <a:gd name="connsiteY210" fmla="*/ 9877 h 10000"/>
              <a:gd name="connsiteX211" fmla="*/ 7317 w 10000"/>
              <a:gd name="connsiteY211" fmla="*/ 9796 h 10000"/>
              <a:gd name="connsiteX212" fmla="*/ 7346 w 10000"/>
              <a:gd name="connsiteY212" fmla="*/ 9877 h 10000"/>
              <a:gd name="connsiteX213" fmla="*/ 7387 w 10000"/>
              <a:gd name="connsiteY213" fmla="*/ 9877 h 10000"/>
              <a:gd name="connsiteX214" fmla="*/ 7416 w 10000"/>
              <a:gd name="connsiteY214" fmla="*/ 9918 h 10000"/>
              <a:gd name="connsiteX215" fmla="*/ 7455 w 10000"/>
              <a:gd name="connsiteY215" fmla="*/ 9877 h 10000"/>
              <a:gd name="connsiteX216" fmla="*/ 7484 w 10000"/>
              <a:gd name="connsiteY216" fmla="*/ 9714 h 10000"/>
              <a:gd name="connsiteX217" fmla="*/ 7513 w 10000"/>
              <a:gd name="connsiteY217" fmla="*/ 8651 h 10000"/>
              <a:gd name="connsiteX218" fmla="*/ 7552 w 10000"/>
              <a:gd name="connsiteY218" fmla="*/ 9346 h 10000"/>
              <a:gd name="connsiteX219" fmla="*/ 7581 w 10000"/>
              <a:gd name="connsiteY219" fmla="*/ 9877 h 10000"/>
              <a:gd name="connsiteX220" fmla="*/ 7610 w 10000"/>
              <a:gd name="connsiteY220" fmla="*/ 9796 h 10000"/>
              <a:gd name="connsiteX221" fmla="*/ 7649 w 10000"/>
              <a:gd name="connsiteY221" fmla="*/ 9837 h 10000"/>
              <a:gd name="connsiteX222" fmla="*/ 7678 w 10000"/>
              <a:gd name="connsiteY222" fmla="*/ 9918 h 10000"/>
              <a:gd name="connsiteX223" fmla="*/ 7717 w 10000"/>
              <a:gd name="connsiteY223" fmla="*/ 9346 h 10000"/>
              <a:gd name="connsiteX224" fmla="*/ 7746 w 10000"/>
              <a:gd name="connsiteY224" fmla="*/ 5327 h 10000"/>
              <a:gd name="connsiteX225" fmla="*/ 7775 w 10000"/>
              <a:gd name="connsiteY225" fmla="*/ 6063 h 10000"/>
              <a:gd name="connsiteX226" fmla="*/ 7814 w 10000"/>
              <a:gd name="connsiteY226" fmla="*/ 9305 h 10000"/>
              <a:gd name="connsiteX227" fmla="*/ 7843 w 10000"/>
              <a:gd name="connsiteY227" fmla="*/ 9959 h 10000"/>
              <a:gd name="connsiteX228" fmla="*/ 7882 w 10000"/>
              <a:gd name="connsiteY228" fmla="*/ 9918 h 10000"/>
              <a:gd name="connsiteX229" fmla="*/ 7911 w 10000"/>
              <a:gd name="connsiteY229" fmla="*/ 9837 h 10000"/>
              <a:gd name="connsiteX230" fmla="*/ 7940 w 10000"/>
              <a:gd name="connsiteY230" fmla="*/ 9918 h 10000"/>
              <a:gd name="connsiteX231" fmla="*/ 7979 w 10000"/>
              <a:gd name="connsiteY231" fmla="*/ 9877 h 10000"/>
              <a:gd name="connsiteX232" fmla="*/ 8008 w 10000"/>
              <a:gd name="connsiteY232" fmla="*/ 9755 h 10000"/>
              <a:gd name="connsiteX233" fmla="*/ 8047 w 10000"/>
              <a:gd name="connsiteY233" fmla="*/ 9918 h 10000"/>
              <a:gd name="connsiteX234" fmla="*/ 8076 w 10000"/>
              <a:gd name="connsiteY234" fmla="*/ 9877 h 10000"/>
              <a:gd name="connsiteX235" fmla="*/ 8105 w 10000"/>
              <a:gd name="connsiteY235" fmla="*/ 9469 h 10000"/>
              <a:gd name="connsiteX236" fmla="*/ 8144 w 10000"/>
              <a:gd name="connsiteY236" fmla="*/ 9877 h 10000"/>
              <a:gd name="connsiteX237" fmla="*/ 8173 w 10000"/>
              <a:gd name="connsiteY237" fmla="*/ 9959 h 10000"/>
              <a:gd name="connsiteX238" fmla="*/ 8212 w 10000"/>
              <a:gd name="connsiteY238" fmla="*/ 9959 h 10000"/>
              <a:gd name="connsiteX239" fmla="*/ 8241 w 10000"/>
              <a:gd name="connsiteY239" fmla="*/ 9837 h 10000"/>
              <a:gd name="connsiteX240" fmla="*/ 8270 w 10000"/>
              <a:gd name="connsiteY240" fmla="*/ 9959 h 10000"/>
              <a:gd name="connsiteX241" fmla="*/ 8309 w 10000"/>
              <a:gd name="connsiteY241" fmla="*/ 9959 h 10000"/>
              <a:gd name="connsiteX242" fmla="*/ 8338 w 10000"/>
              <a:gd name="connsiteY242" fmla="*/ 9877 h 10000"/>
              <a:gd name="connsiteX243" fmla="*/ 8435 w 10000"/>
              <a:gd name="connsiteY243" fmla="*/ 9877 h 10000"/>
              <a:gd name="connsiteX244" fmla="*/ 8474 w 10000"/>
              <a:gd name="connsiteY244" fmla="*/ 9673 h 10000"/>
              <a:gd name="connsiteX245" fmla="*/ 8503 w 10000"/>
              <a:gd name="connsiteY245" fmla="*/ 9918 h 10000"/>
              <a:gd name="connsiteX246" fmla="*/ 8542 w 10000"/>
              <a:gd name="connsiteY246" fmla="*/ 9877 h 10000"/>
              <a:gd name="connsiteX247" fmla="*/ 8571 w 10000"/>
              <a:gd name="connsiteY247" fmla="*/ 9877 h 10000"/>
              <a:gd name="connsiteX248" fmla="*/ 8600 w 10000"/>
              <a:gd name="connsiteY248" fmla="*/ 9959 h 10000"/>
              <a:gd name="connsiteX249" fmla="*/ 8639 w 10000"/>
              <a:gd name="connsiteY249" fmla="*/ 9959 h 10000"/>
              <a:gd name="connsiteX250" fmla="*/ 8668 w 10000"/>
              <a:gd name="connsiteY250" fmla="*/ 9918 h 10000"/>
              <a:gd name="connsiteX251" fmla="*/ 8697 w 10000"/>
              <a:gd name="connsiteY251" fmla="*/ 9877 h 10000"/>
              <a:gd name="connsiteX252" fmla="*/ 8736 w 10000"/>
              <a:gd name="connsiteY252" fmla="*/ 9877 h 10000"/>
              <a:gd name="connsiteX253" fmla="*/ 8765 w 10000"/>
              <a:gd name="connsiteY253" fmla="*/ 9510 h 10000"/>
              <a:gd name="connsiteX254" fmla="*/ 8804 w 10000"/>
              <a:gd name="connsiteY254" fmla="*/ 8733 h 10000"/>
              <a:gd name="connsiteX255" fmla="*/ 8833 w 10000"/>
              <a:gd name="connsiteY255" fmla="*/ 9305 h 10000"/>
              <a:gd name="connsiteX256" fmla="*/ 8862 w 10000"/>
              <a:gd name="connsiteY256" fmla="*/ 9469 h 10000"/>
              <a:gd name="connsiteX257" fmla="*/ 8901 w 10000"/>
              <a:gd name="connsiteY257" fmla="*/ 9918 h 10000"/>
              <a:gd name="connsiteX258" fmla="*/ 8930 w 10000"/>
              <a:gd name="connsiteY258" fmla="*/ 9918 h 10000"/>
              <a:gd name="connsiteX259" fmla="*/ 8969 w 10000"/>
              <a:gd name="connsiteY259" fmla="*/ 9837 h 10000"/>
              <a:gd name="connsiteX260" fmla="*/ 8998 w 10000"/>
              <a:gd name="connsiteY260" fmla="*/ 8529 h 10000"/>
              <a:gd name="connsiteX261" fmla="*/ 9037 w 10000"/>
              <a:gd name="connsiteY261" fmla="*/ 9101 h 10000"/>
              <a:gd name="connsiteX262" fmla="*/ 9066 w 10000"/>
              <a:gd name="connsiteY262" fmla="*/ 10000 h 10000"/>
              <a:gd name="connsiteX263" fmla="*/ 9136 w 10000"/>
              <a:gd name="connsiteY263" fmla="*/ 10000 h 10000"/>
              <a:gd name="connsiteX264" fmla="*/ 9165 w 10000"/>
              <a:gd name="connsiteY264" fmla="*/ 9918 h 10000"/>
              <a:gd name="connsiteX265" fmla="*/ 9194 w 10000"/>
              <a:gd name="connsiteY265" fmla="*/ 9918 h 10000"/>
              <a:gd name="connsiteX266" fmla="*/ 9223 w 10000"/>
              <a:gd name="connsiteY266" fmla="*/ 10000 h 10000"/>
              <a:gd name="connsiteX267" fmla="*/ 9262 w 10000"/>
              <a:gd name="connsiteY267" fmla="*/ 9918 h 10000"/>
              <a:gd name="connsiteX268" fmla="*/ 9301 w 10000"/>
              <a:gd name="connsiteY268" fmla="*/ 9877 h 10000"/>
              <a:gd name="connsiteX269" fmla="*/ 9330 w 10000"/>
              <a:gd name="connsiteY269" fmla="*/ 9959 h 10000"/>
              <a:gd name="connsiteX270" fmla="*/ 9359 w 10000"/>
              <a:gd name="connsiteY270" fmla="*/ 9877 h 10000"/>
              <a:gd name="connsiteX271" fmla="*/ 9398 w 10000"/>
              <a:gd name="connsiteY271" fmla="*/ 9877 h 10000"/>
              <a:gd name="connsiteX272" fmla="*/ 9427 w 10000"/>
              <a:gd name="connsiteY272" fmla="*/ 9918 h 10000"/>
              <a:gd name="connsiteX273" fmla="*/ 9466 w 10000"/>
              <a:gd name="connsiteY273" fmla="*/ 9918 h 10000"/>
              <a:gd name="connsiteX274" fmla="*/ 9495 w 10000"/>
              <a:gd name="connsiteY274" fmla="*/ 9959 h 10000"/>
              <a:gd name="connsiteX275" fmla="*/ 9524 w 10000"/>
              <a:gd name="connsiteY275" fmla="*/ 9877 h 10000"/>
              <a:gd name="connsiteX276" fmla="*/ 9563 w 10000"/>
              <a:gd name="connsiteY276" fmla="*/ 8317 h 10000"/>
              <a:gd name="connsiteX277" fmla="*/ 9592 w 10000"/>
              <a:gd name="connsiteY277" fmla="*/ 7786 h 10000"/>
              <a:gd name="connsiteX278" fmla="*/ 9631 w 10000"/>
              <a:gd name="connsiteY278" fmla="*/ 9223 h 10000"/>
              <a:gd name="connsiteX279" fmla="*/ 9660 w 10000"/>
              <a:gd name="connsiteY279" fmla="*/ 7663 h 10000"/>
              <a:gd name="connsiteX280" fmla="*/ 9699 w 10000"/>
              <a:gd name="connsiteY280" fmla="*/ 9101 h 10000"/>
              <a:gd name="connsiteX281" fmla="*/ 9728 w 10000"/>
              <a:gd name="connsiteY281" fmla="*/ 9918 h 10000"/>
              <a:gd name="connsiteX282" fmla="*/ 9767 w 10000"/>
              <a:gd name="connsiteY282" fmla="*/ 9959 h 10000"/>
              <a:gd name="connsiteX283" fmla="*/ 9825 w 10000"/>
              <a:gd name="connsiteY283" fmla="*/ 9959 h 10000"/>
              <a:gd name="connsiteX284" fmla="*/ 9845 w 10000"/>
              <a:gd name="connsiteY284" fmla="*/ 9918 h 10000"/>
              <a:gd name="connsiteX285" fmla="*/ 10000 w 10000"/>
              <a:gd name="connsiteY285" fmla="*/ 9510 h 10000"/>
              <a:gd name="connsiteX0" fmla="*/ 0 w 9845"/>
              <a:gd name="connsiteY0" fmla="*/ 9755 h 10000"/>
              <a:gd name="connsiteX1" fmla="*/ 29 w 9845"/>
              <a:gd name="connsiteY1" fmla="*/ 9632 h 10000"/>
              <a:gd name="connsiteX2" fmla="*/ 58 w 9845"/>
              <a:gd name="connsiteY2" fmla="*/ 9591 h 10000"/>
              <a:gd name="connsiteX3" fmla="*/ 87 w 9845"/>
              <a:gd name="connsiteY3" fmla="*/ 9591 h 10000"/>
              <a:gd name="connsiteX4" fmla="*/ 126 w 9845"/>
              <a:gd name="connsiteY4" fmla="*/ 9673 h 10000"/>
              <a:gd name="connsiteX5" fmla="*/ 155 w 9845"/>
              <a:gd name="connsiteY5" fmla="*/ 9673 h 10000"/>
              <a:gd name="connsiteX6" fmla="*/ 194 w 9845"/>
              <a:gd name="connsiteY6" fmla="*/ 9632 h 10000"/>
              <a:gd name="connsiteX7" fmla="*/ 223 w 9845"/>
              <a:gd name="connsiteY7" fmla="*/ 9673 h 10000"/>
              <a:gd name="connsiteX8" fmla="*/ 291 w 9845"/>
              <a:gd name="connsiteY8" fmla="*/ 9673 h 10000"/>
              <a:gd name="connsiteX9" fmla="*/ 320 w 9845"/>
              <a:gd name="connsiteY9" fmla="*/ 9632 h 10000"/>
              <a:gd name="connsiteX10" fmla="*/ 361 w 9845"/>
              <a:gd name="connsiteY10" fmla="*/ 9632 h 10000"/>
              <a:gd name="connsiteX11" fmla="*/ 390 w 9845"/>
              <a:gd name="connsiteY11" fmla="*/ 9673 h 10000"/>
              <a:gd name="connsiteX12" fmla="*/ 419 w 9845"/>
              <a:gd name="connsiteY12" fmla="*/ 9632 h 10000"/>
              <a:gd name="connsiteX13" fmla="*/ 458 w 9845"/>
              <a:gd name="connsiteY13" fmla="*/ 9632 h 10000"/>
              <a:gd name="connsiteX14" fmla="*/ 487 w 9845"/>
              <a:gd name="connsiteY14" fmla="*/ 9591 h 10000"/>
              <a:gd name="connsiteX15" fmla="*/ 526 w 9845"/>
              <a:gd name="connsiteY15" fmla="*/ 9550 h 10000"/>
              <a:gd name="connsiteX16" fmla="*/ 584 w 9845"/>
              <a:gd name="connsiteY16" fmla="*/ 9550 h 10000"/>
              <a:gd name="connsiteX17" fmla="*/ 623 w 9845"/>
              <a:gd name="connsiteY17" fmla="*/ 9673 h 10000"/>
              <a:gd name="connsiteX18" fmla="*/ 652 w 9845"/>
              <a:gd name="connsiteY18" fmla="*/ 9714 h 10000"/>
              <a:gd name="connsiteX19" fmla="*/ 691 w 9845"/>
              <a:gd name="connsiteY19" fmla="*/ 9591 h 10000"/>
              <a:gd name="connsiteX20" fmla="*/ 720 w 9845"/>
              <a:gd name="connsiteY20" fmla="*/ 9632 h 10000"/>
              <a:gd name="connsiteX21" fmla="*/ 749 w 9845"/>
              <a:gd name="connsiteY21" fmla="*/ 9673 h 10000"/>
              <a:gd name="connsiteX22" fmla="*/ 788 w 9845"/>
              <a:gd name="connsiteY22" fmla="*/ 9632 h 10000"/>
              <a:gd name="connsiteX23" fmla="*/ 817 w 9845"/>
              <a:gd name="connsiteY23" fmla="*/ 9591 h 10000"/>
              <a:gd name="connsiteX24" fmla="*/ 856 w 9845"/>
              <a:gd name="connsiteY24" fmla="*/ 7704 h 10000"/>
              <a:gd name="connsiteX25" fmla="*/ 885 w 9845"/>
              <a:gd name="connsiteY25" fmla="*/ 6683 h 10000"/>
              <a:gd name="connsiteX26" fmla="*/ 924 w 9845"/>
              <a:gd name="connsiteY26" fmla="*/ 8447 h 10000"/>
              <a:gd name="connsiteX27" fmla="*/ 953 w 9845"/>
              <a:gd name="connsiteY27" fmla="*/ 9183 h 10000"/>
              <a:gd name="connsiteX28" fmla="*/ 982 w 9845"/>
              <a:gd name="connsiteY28" fmla="*/ 9019 h 10000"/>
              <a:gd name="connsiteX29" fmla="*/ 1021 w 9845"/>
              <a:gd name="connsiteY29" fmla="*/ 9591 h 10000"/>
              <a:gd name="connsiteX30" fmla="*/ 1050 w 9845"/>
              <a:gd name="connsiteY30" fmla="*/ 9591 h 10000"/>
              <a:gd name="connsiteX31" fmla="*/ 1089 w 9845"/>
              <a:gd name="connsiteY31" fmla="*/ 9714 h 10000"/>
              <a:gd name="connsiteX32" fmla="*/ 1118 w 9845"/>
              <a:gd name="connsiteY32" fmla="*/ 9550 h 10000"/>
              <a:gd name="connsiteX33" fmla="*/ 1147 w 9845"/>
              <a:gd name="connsiteY33" fmla="*/ 7541 h 10000"/>
              <a:gd name="connsiteX34" fmla="*/ 1186 w 9845"/>
              <a:gd name="connsiteY34" fmla="*/ 7459 h 10000"/>
              <a:gd name="connsiteX35" fmla="*/ 1215 w 9845"/>
              <a:gd name="connsiteY35" fmla="*/ 8488 h 10000"/>
              <a:gd name="connsiteX36" fmla="*/ 1254 w 9845"/>
              <a:gd name="connsiteY36" fmla="*/ 2255 h 10000"/>
              <a:gd name="connsiteX37" fmla="*/ 1283 w 9845"/>
              <a:gd name="connsiteY37" fmla="*/ 5245 h 10000"/>
              <a:gd name="connsiteX38" fmla="*/ 1322 w 9845"/>
              <a:gd name="connsiteY38" fmla="*/ 9632 h 10000"/>
              <a:gd name="connsiteX39" fmla="*/ 1351 w 9845"/>
              <a:gd name="connsiteY39" fmla="*/ 9591 h 10000"/>
              <a:gd name="connsiteX40" fmla="*/ 1380 w 9845"/>
              <a:gd name="connsiteY40" fmla="*/ 9591 h 10000"/>
              <a:gd name="connsiteX41" fmla="*/ 1419 w 9845"/>
              <a:gd name="connsiteY41" fmla="*/ 6022 h 10000"/>
              <a:gd name="connsiteX42" fmla="*/ 1448 w 9845"/>
              <a:gd name="connsiteY42" fmla="*/ 7827 h 10000"/>
              <a:gd name="connsiteX43" fmla="*/ 1487 w 9845"/>
              <a:gd name="connsiteY43" fmla="*/ 9550 h 10000"/>
              <a:gd name="connsiteX44" fmla="*/ 1547 w 9845"/>
              <a:gd name="connsiteY44" fmla="*/ 9189 h 10000"/>
              <a:gd name="connsiteX45" fmla="*/ 1588 w 9845"/>
              <a:gd name="connsiteY45" fmla="*/ 6928 h 10000"/>
              <a:gd name="connsiteX46" fmla="*/ 1623 w 9845"/>
              <a:gd name="connsiteY46" fmla="*/ 1839 h 10000"/>
              <a:gd name="connsiteX47" fmla="*/ 1662 w 9845"/>
              <a:gd name="connsiteY47" fmla="*/ 5695 h 10000"/>
              <a:gd name="connsiteX48" fmla="*/ 1691 w 9845"/>
              <a:gd name="connsiteY48" fmla="*/ 9591 h 10000"/>
              <a:gd name="connsiteX49" fmla="*/ 1720 w 9845"/>
              <a:gd name="connsiteY49" fmla="*/ 9510 h 10000"/>
              <a:gd name="connsiteX50" fmla="*/ 1759 w 9845"/>
              <a:gd name="connsiteY50" fmla="*/ 9550 h 10000"/>
              <a:gd name="connsiteX51" fmla="*/ 1788 w 9845"/>
              <a:gd name="connsiteY51" fmla="*/ 9510 h 10000"/>
              <a:gd name="connsiteX52" fmla="*/ 1817 w 9845"/>
              <a:gd name="connsiteY52" fmla="*/ 9591 h 10000"/>
              <a:gd name="connsiteX53" fmla="*/ 1856 w 9845"/>
              <a:gd name="connsiteY53" fmla="*/ 9673 h 10000"/>
              <a:gd name="connsiteX54" fmla="*/ 1885 w 9845"/>
              <a:gd name="connsiteY54" fmla="*/ 9632 h 10000"/>
              <a:gd name="connsiteX55" fmla="*/ 1924 w 9845"/>
              <a:gd name="connsiteY55" fmla="*/ 9632 h 10000"/>
              <a:gd name="connsiteX56" fmla="*/ 1953 w 9845"/>
              <a:gd name="connsiteY56" fmla="*/ 9673 h 10000"/>
              <a:gd name="connsiteX57" fmla="*/ 1982 w 9845"/>
              <a:gd name="connsiteY57" fmla="*/ 9632 h 10000"/>
              <a:gd name="connsiteX58" fmla="*/ 2021 w 9845"/>
              <a:gd name="connsiteY58" fmla="*/ 9591 h 10000"/>
              <a:gd name="connsiteX59" fmla="*/ 2050 w 9845"/>
              <a:gd name="connsiteY59" fmla="*/ 9591 h 10000"/>
              <a:gd name="connsiteX60" fmla="*/ 2089 w 9845"/>
              <a:gd name="connsiteY60" fmla="*/ 9101 h 10000"/>
              <a:gd name="connsiteX61" fmla="*/ 2120 w 9845"/>
              <a:gd name="connsiteY61" fmla="*/ 9510 h 10000"/>
              <a:gd name="connsiteX62" fmla="*/ 2149 w 9845"/>
              <a:gd name="connsiteY62" fmla="*/ 9591 h 10000"/>
              <a:gd name="connsiteX63" fmla="*/ 2188 w 9845"/>
              <a:gd name="connsiteY63" fmla="*/ 9510 h 10000"/>
              <a:gd name="connsiteX64" fmla="*/ 2217 w 9845"/>
              <a:gd name="connsiteY64" fmla="*/ 9632 h 10000"/>
              <a:gd name="connsiteX65" fmla="*/ 2256 w 9845"/>
              <a:gd name="connsiteY65" fmla="*/ 9591 h 10000"/>
              <a:gd name="connsiteX66" fmla="*/ 2285 w 9845"/>
              <a:gd name="connsiteY66" fmla="*/ 9550 h 10000"/>
              <a:gd name="connsiteX67" fmla="*/ 2314 w 9845"/>
              <a:gd name="connsiteY67" fmla="*/ 9510 h 10000"/>
              <a:gd name="connsiteX68" fmla="*/ 2353 w 9845"/>
              <a:gd name="connsiteY68" fmla="*/ 9510 h 10000"/>
              <a:gd name="connsiteX69" fmla="*/ 2382 w 9845"/>
              <a:gd name="connsiteY69" fmla="*/ 9714 h 10000"/>
              <a:gd name="connsiteX70" fmla="*/ 2421 w 9845"/>
              <a:gd name="connsiteY70" fmla="*/ 9632 h 10000"/>
              <a:gd name="connsiteX71" fmla="*/ 2450 w 9845"/>
              <a:gd name="connsiteY71" fmla="*/ 9550 h 10000"/>
              <a:gd name="connsiteX72" fmla="*/ 2479 w 9845"/>
              <a:gd name="connsiteY72" fmla="*/ 9591 h 10000"/>
              <a:gd name="connsiteX73" fmla="*/ 2518 w 9845"/>
              <a:gd name="connsiteY73" fmla="*/ 9632 h 10000"/>
              <a:gd name="connsiteX74" fmla="*/ 2547 w 9845"/>
              <a:gd name="connsiteY74" fmla="*/ 9591 h 10000"/>
              <a:gd name="connsiteX75" fmla="*/ 2576 w 9845"/>
              <a:gd name="connsiteY75" fmla="*/ 9591 h 10000"/>
              <a:gd name="connsiteX76" fmla="*/ 2615 w 9845"/>
              <a:gd name="connsiteY76" fmla="*/ 9673 h 10000"/>
              <a:gd name="connsiteX77" fmla="*/ 2644 w 9845"/>
              <a:gd name="connsiteY77" fmla="*/ 9591 h 10000"/>
              <a:gd name="connsiteX78" fmla="*/ 2683 w 9845"/>
              <a:gd name="connsiteY78" fmla="*/ 9550 h 10000"/>
              <a:gd name="connsiteX79" fmla="*/ 2712 w 9845"/>
              <a:gd name="connsiteY79" fmla="*/ 8569 h 10000"/>
              <a:gd name="connsiteX80" fmla="*/ 2741 w 9845"/>
              <a:gd name="connsiteY80" fmla="*/ 8692 h 10000"/>
              <a:gd name="connsiteX81" fmla="*/ 2780 w 9845"/>
              <a:gd name="connsiteY81" fmla="*/ 7704 h 10000"/>
              <a:gd name="connsiteX82" fmla="*/ 2809 w 9845"/>
              <a:gd name="connsiteY82" fmla="*/ 9632 h 10000"/>
              <a:gd name="connsiteX83" fmla="*/ 2838 w 9845"/>
              <a:gd name="connsiteY83" fmla="*/ 9673 h 10000"/>
              <a:gd name="connsiteX84" fmla="*/ 2877 w 9845"/>
              <a:gd name="connsiteY84" fmla="*/ 9632 h 10000"/>
              <a:gd name="connsiteX85" fmla="*/ 2906 w 9845"/>
              <a:gd name="connsiteY85" fmla="*/ 9632 h 10000"/>
              <a:gd name="connsiteX86" fmla="*/ 2945 w 9845"/>
              <a:gd name="connsiteY86" fmla="*/ 9714 h 10000"/>
              <a:gd name="connsiteX87" fmla="*/ 2974 w 9845"/>
              <a:gd name="connsiteY87" fmla="*/ 9591 h 10000"/>
              <a:gd name="connsiteX88" fmla="*/ 3003 w 9845"/>
              <a:gd name="connsiteY88" fmla="*/ 9632 h 10000"/>
              <a:gd name="connsiteX89" fmla="*/ 3042 w 9845"/>
              <a:gd name="connsiteY89" fmla="*/ 9550 h 10000"/>
              <a:gd name="connsiteX90" fmla="*/ 3071 w 9845"/>
              <a:gd name="connsiteY90" fmla="*/ 9714 h 10000"/>
              <a:gd name="connsiteX91" fmla="*/ 3100 w 9845"/>
              <a:gd name="connsiteY91" fmla="*/ 9632 h 10000"/>
              <a:gd name="connsiteX92" fmla="*/ 3139 w 9845"/>
              <a:gd name="connsiteY92" fmla="*/ 9510 h 10000"/>
              <a:gd name="connsiteX93" fmla="*/ 3168 w 9845"/>
              <a:gd name="connsiteY93" fmla="*/ 9632 h 10000"/>
              <a:gd name="connsiteX94" fmla="*/ 3265 w 9845"/>
              <a:gd name="connsiteY94" fmla="*/ 9550 h 10000"/>
              <a:gd name="connsiteX95" fmla="*/ 3304 w 9845"/>
              <a:gd name="connsiteY95" fmla="*/ 9591 h 10000"/>
              <a:gd name="connsiteX96" fmla="*/ 3333 w 9845"/>
              <a:gd name="connsiteY96" fmla="*/ 9714 h 10000"/>
              <a:gd name="connsiteX97" fmla="*/ 3372 w 9845"/>
              <a:gd name="connsiteY97" fmla="*/ 9673 h 10000"/>
              <a:gd name="connsiteX98" fmla="*/ 3401 w 9845"/>
              <a:gd name="connsiteY98" fmla="*/ 9550 h 10000"/>
              <a:gd name="connsiteX99" fmla="*/ 3430 w 9845"/>
              <a:gd name="connsiteY99" fmla="*/ 9428 h 10000"/>
              <a:gd name="connsiteX100" fmla="*/ 3469 w 9845"/>
              <a:gd name="connsiteY100" fmla="*/ 9714 h 10000"/>
              <a:gd name="connsiteX101" fmla="*/ 3498 w 9845"/>
              <a:gd name="connsiteY101" fmla="*/ 9183 h 10000"/>
              <a:gd name="connsiteX102" fmla="*/ 3528 w 9845"/>
              <a:gd name="connsiteY102" fmla="*/ 327 h 10000"/>
              <a:gd name="connsiteX103" fmla="*/ 3566 w 9845"/>
              <a:gd name="connsiteY103" fmla="*/ 3481 h 10000"/>
              <a:gd name="connsiteX104" fmla="*/ 3595 w 9845"/>
              <a:gd name="connsiteY104" fmla="*/ 9305 h 10000"/>
              <a:gd name="connsiteX105" fmla="*/ 3634 w 9845"/>
              <a:gd name="connsiteY105" fmla="*/ 9673 h 10000"/>
              <a:gd name="connsiteX106" fmla="*/ 3663 w 9845"/>
              <a:gd name="connsiteY106" fmla="*/ 9591 h 10000"/>
              <a:gd name="connsiteX107" fmla="*/ 3702 w 9845"/>
              <a:gd name="connsiteY107" fmla="*/ 9796 h 10000"/>
              <a:gd name="connsiteX108" fmla="*/ 3731 w 9845"/>
              <a:gd name="connsiteY108" fmla="*/ 9714 h 10000"/>
              <a:gd name="connsiteX109" fmla="*/ 3761 w 9845"/>
              <a:gd name="connsiteY109" fmla="*/ 9673 h 10000"/>
              <a:gd name="connsiteX110" fmla="*/ 3799 w 9845"/>
              <a:gd name="connsiteY110" fmla="*/ 9591 h 10000"/>
              <a:gd name="connsiteX111" fmla="*/ 3828 w 9845"/>
              <a:gd name="connsiteY111" fmla="*/ 9632 h 10000"/>
              <a:gd name="connsiteX112" fmla="*/ 3869 w 9845"/>
              <a:gd name="connsiteY112" fmla="*/ 9714 h 10000"/>
              <a:gd name="connsiteX113" fmla="*/ 3898 w 9845"/>
              <a:gd name="connsiteY113" fmla="*/ 9714 h 10000"/>
              <a:gd name="connsiteX114" fmla="*/ 3927 w 9845"/>
              <a:gd name="connsiteY114" fmla="*/ 9673 h 10000"/>
              <a:gd name="connsiteX115" fmla="*/ 3966 w 9845"/>
              <a:gd name="connsiteY115" fmla="*/ 9632 h 10000"/>
              <a:gd name="connsiteX116" fmla="*/ 3995 w 9845"/>
              <a:gd name="connsiteY116" fmla="*/ 9714 h 10000"/>
              <a:gd name="connsiteX117" fmla="*/ 4034 w 9845"/>
              <a:gd name="connsiteY117" fmla="*/ 9755 h 10000"/>
              <a:gd name="connsiteX118" fmla="*/ 4063 w 9845"/>
              <a:gd name="connsiteY118" fmla="*/ 9673 h 10000"/>
              <a:gd name="connsiteX119" fmla="*/ 4092 w 9845"/>
              <a:gd name="connsiteY119" fmla="*/ 9796 h 10000"/>
              <a:gd name="connsiteX120" fmla="*/ 4131 w 9845"/>
              <a:gd name="connsiteY120" fmla="*/ 9755 h 10000"/>
              <a:gd name="connsiteX121" fmla="*/ 4160 w 9845"/>
              <a:gd name="connsiteY121" fmla="*/ 9755 h 10000"/>
              <a:gd name="connsiteX122" fmla="*/ 4189 w 9845"/>
              <a:gd name="connsiteY122" fmla="*/ 9714 h 10000"/>
              <a:gd name="connsiteX123" fmla="*/ 4228 w 9845"/>
              <a:gd name="connsiteY123" fmla="*/ 9673 h 10000"/>
              <a:gd name="connsiteX124" fmla="*/ 4257 w 9845"/>
              <a:gd name="connsiteY124" fmla="*/ 9755 h 10000"/>
              <a:gd name="connsiteX125" fmla="*/ 4325 w 9845"/>
              <a:gd name="connsiteY125" fmla="*/ 9755 h 10000"/>
              <a:gd name="connsiteX126" fmla="*/ 4354 w 9845"/>
              <a:gd name="connsiteY126" fmla="*/ 9591 h 10000"/>
              <a:gd name="connsiteX127" fmla="*/ 4422 w 9845"/>
              <a:gd name="connsiteY127" fmla="*/ 9755 h 10000"/>
              <a:gd name="connsiteX128" fmla="*/ 4490 w 9845"/>
              <a:gd name="connsiteY128" fmla="*/ 9755 h 10000"/>
              <a:gd name="connsiteX129" fmla="*/ 4519 w 9845"/>
              <a:gd name="connsiteY129" fmla="*/ 3113 h 10000"/>
              <a:gd name="connsiteX130" fmla="*/ 4558 w 9845"/>
              <a:gd name="connsiteY130" fmla="*/ 0 h 10000"/>
              <a:gd name="connsiteX131" fmla="*/ 4587 w 9845"/>
              <a:gd name="connsiteY131" fmla="*/ 6478 h 10000"/>
              <a:gd name="connsiteX132" fmla="*/ 4626 w 9845"/>
              <a:gd name="connsiteY132" fmla="*/ 9755 h 10000"/>
              <a:gd name="connsiteX133" fmla="*/ 4655 w 9845"/>
              <a:gd name="connsiteY133" fmla="*/ 9714 h 10000"/>
              <a:gd name="connsiteX134" fmla="*/ 4694 w 9845"/>
              <a:gd name="connsiteY134" fmla="*/ 9796 h 10000"/>
              <a:gd name="connsiteX135" fmla="*/ 4723 w 9845"/>
              <a:gd name="connsiteY135" fmla="*/ 9387 h 10000"/>
              <a:gd name="connsiteX136" fmla="*/ 4762 w 9845"/>
              <a:gd name="connsiteY136" fmla="*/ 9305 h 10000"/>
              <a:gd name="connsiteX137" fmla="*/ 4791 w 9845"/>
              <a:gd name="connsiteY137" fmla="*/ 9837 h 10000"/>
              <a:gd name="connsiteX138" fmla="*/ 4820 w 9845"/>
              <a:gd name="connsiteY138" fmla="*/ 9755 h 10000"/>
              <a:gd name="connsiteX139" fmla="*/ 4859 w 9845"/>
              <a:gd name="connsiteY139" fmla="*/ 9837 h 10000"/>
              <a:gd name="connsiteX140" fmla="*/ 4956 w 9845"/>
              <a:gd name="connsiteY140" fmla="*/ 9837 h 10000"/>
              <a:gd name="connsiteX141" fmla="*/ 4985 w 9845"/>
              <a:gd name="connsiteY141" fmla="*/ 9796 h 10000"/>
              <a:gd name="connsiteX142" fmla="*/ 5024 w 9845"/>
              <a:gd name="connsiteY142" fmla="*/ 9837 h 10000"/>
              <a:gd name="connsiteX143" fmla="*/ 5053 w 9845"/>
              <a:gd name="connsiteY143" fmla="*/ 9837 h 10000"/>
              <a:gd name="connsiteX144" fmla="*/ 5083 w 9845"/>
              <a:gd name="connsiteY144" fmla="*/ 9918 h 10000"/>
              <a:gd name="connsiteX145" fmla="*/ 5121 w 9845"/>
              <a:gd name="connsiteY145" fmla="*/ 9837 h 10000"/>
              <a:gd name="connsiteX146" fmla="*/ 5150 w 9845"/>
              <a:gd name="connsiteY146" fmla="*/ 9796 h 10000"/>
              <a:gd name="connsiteX147" fmla="*/ 5189 w 9845"/>
              <a:gd name="connsiteY147" fmla="*/ 9837 h 10000"/>
              <a:gd name="connsiteX148" fmla="*/ 5218 w 9845"/>
              <a:gd name="connsiteY148" fmla="*/ 9796 h 10000"/>
              <a:gd name="connsiteX149" fmla="*/ 5248 w 9845"/>
              <a:gd name="connsiteY149" fmla="*/ 9877 h 10000"/>
              <a:gd name="connsiteX150" fmla="*/ 5286 w 9845"/>
              <a:gd name="connsiteY150" fmla="*/ 9755 h 10000"/>
              <a:gd name="connsiteX151" fmla="*/ 5316 w 9845"/>
              <a:gd name="connsiteY151" fmla="*/ 9714 h 10000"/>
              <a:gd name="connsiteX152" fmla="*/ 5354 w 9845"/>
              <a:gd name="connsiteY152" fmla="*/ 9877 h 10000"/>
              <a:gd name="connsiteX153" fmla="*/ 5383 w 9845"/>
              <a:gd name="connsiteY153" fmla="*/ 9877 h 10000"/>
              <a:gd name="connsiteX154" fmla="*/ 5413 w 9845"/>
              <a:gd name="connsiteY154" fmla="*/ 9837 h 10000"/>
              <a:gd name="connsiteX155" fmla="*/ 5451 w 9845"/>
              <a:gd name="connsiteY155" fmla="*/ 9796 h 10000"/>
              <a:gd name="connsiteX156" fmla="*/ 5481 w 9845"/>
              <a:gd name="connsiteY156" fmla="*/ 9837 h 10000"/>
              <a:gd name="connsiteX157" fmla="*/ 5519 w 9845"/>
              <a:gd name="connsiteY157" fmla="*/ 9837 h 10000"/>
              <a:gd name="connsiteX158" fmla="*/ 5549 w 9845"/>
              <a:gd name="connsiteY158" fmla="*/ 9796 h 10000"/>
              <a:gd name="connsiteX159" fmla="*/ 5578 w 9845"/>
              <a:gd name="connsiteY159" fmla="*/ 9877 h 10000"/>
              <a:gd name="connsiteX160" fmla="*/ 5618 w 9845"/>
              <a:gd name="connsiteY160" fmla="*/ 9837 h 10000"/>
              <a:gd name="connsiteX161" fmla="*/ 5638 w 9845"/>
              <a:gd name="connsiteY161" fmla="*/ 9918 h 10000"/>
              <a:gd name="connsiteX162" fmla="*/ 5667 w 9845"/>
              <a:gd name="connsiteY162" fmla="*/ 9918 h 10000"/>
              <a:gd name="connsiteX163" fmla="*/ 5706 w 9845"/>
              <a:gd name="connsiteY163" fmla="*/ 9877 h 10000"/>
              <a:gd name="connsiteX164" fmla="*/ 5735 w 9845"/>
              <a:gd name="connsiteY164" fmla="*/ 9918 h 10000"/>
              <a:gd name="connsiteX165" fmla="*/ 5764 w 9845"/>
              <a:gd name="connsiteY165" fmla="*/ 9877 h 10000"/>
              <a:gd name="connsiteX166" fmla="*/ 5803 w 9845"/>
              <a:gd name="connsiteY166" fmla="*/ 9796 h 10000"/>
              <a:gd name="connsiteX167" fmla="*/ 5832 w 9845"/>
              <a:gd name="connsiteY167" fmla="*/ 9837 h 10000"/>
              <a:gd name="connsiteX168" fmla="*/ 5871 w 9845"/>
              <a:gd name="connsiteY168" fmla="*/ 9877 h 10000"/>
              <a:gd name="connsiteX169" fmla="*/ 5900 w 9845"/>
              <a:gd name="connsiteY169" fmla="*/ 9837 h 10000"/>
              <a:gd name="connsiteX170" fmla="*/ 5929 w 9845"/>
              <a:gd name="connsiteY170" fmla="*/ 9714 h 10000"/>
              <a:gd name="connsiteX171" fmla="*/ 5968 w 9845"/>
              <a:gd name="connsiteY171" fmla="*/ 9918 h 10000"/>
              <a:gd name="connsiteX172" fmla="*/ 5997 w 9845"/>
              <a:gd name="connsiteY172" fmla="*/ 9796 h 10000"/>
              <a:gd name="connsiteX173" fmla="*/ 6036 w 9845"/>
              <a:gd name="connsiteY173" fmla="*/ 9837 h 10000"/>
              <a:gd name="connsiteX174" fmla="*/ 6065 w 9845"/>
              <a:gd name="connsiteY174" fmla="*/ 9959 h 10000"/>
              <a:gd name="connsiteX175" fmla="*/ 6094 w 9845"/>
              <a:gd name="connsiteY175" fmla="*/ 9837 h 10000"/>
              <a:gd name="connsiteX176" fmla="*/ 6133 w 9845"/>
              <a:gd name="connsiteY176" fmla="*/ 9469 h 10000"/>
              <a:gd name="connsiteX177" fmla="*/ 6162 w 9845"/>
              <a:gd name="connsiteY177" fmla="*/ 9837 h 10000"/>
              <a:gd name="connsiteX178" fmla="*/ 6201 w 9845"/>
              <a:gd name="connsiteY178" fmla="*/ 9837 h 10000"/>
              <a:gd name="connsiteX179" fmla="*/ 6230 w 9845"/>
              <a:gd name="connsiteY179" fmla="*/ 9877 h 10000"/>
              <a:gd name="connsiteX180" fmla="*/ 6259 w 9845"/>
              <a:gd name="connsiteY180" fmla="*/ 9837 h 10000"/>
              <a:gd name="connsiteX181" fmla="*/ 6298 w 9845"/>
              <a:gd name="connsiteY181" fmla="*/ 9918 h 10000"/>
              <a:gd name="connsiteX182" fmla="*/ 6327 w 9845"/>
              <a:gd name="connsiteY182" fmla="*/ 9877 h 10000"/>
              <a:gd name="connsiteX183" fmla="*/ 6366 w 9845"/>
              <a:gd name="connsiteY183" fmla="*/ 9918 h 10000"/>
              <a:gd name="connsiteX184" fmla="*/ 6395 w 9845"/>
              <a:gd name="connsiteY184" fmla="*/ 9918 h 10000"/>
              <a:gd name="connsiteX185" fmla="*/ 6424 w 9845"/>
              <a:gd name="connsiteY185" fmla="*/ 9837 h 10000"/>
              <a:gd name="connsiteX186" fmla="*/ 6463 w 9845"/>
              <a:gd name="connsiteY186" fmla="*/ 9877 h 10000"/>
              <a:gd name="connsiteX187" fmla="*/ 6492 w 9845"/>
              <a:gd name="connsiteY187" fmla="*/ 9796 h 10000"/>
              <a:gd name="connsiteX188" fmla="*/ 6521 w 9845"/>
              <a:gd name="connsiteY188" fmla="*/ 9223 h 10000"/>
              <a:gd name="connsiteX189" fmla="*/ 6560 w 9845"/>
              <a:gd name="connsiteY189" fmla="*/ 9755 h 10000"/>
              <a:gd name="connsiteX190" fmla="*/ 6589 w 9845"/>
              <a:gd name="connsiteY190" fmla="*/ 9918 h 10000"/>
              <a:gd name="connsiteX191" fmla="*/ 6628 w 9845"/>
              <a:gd name="connsiteY191" fmla="*/ 9796 h 10000"/>
              <a:gd name="connsiteX192" fmla="*/ 6657 w 9845"/>
              <a:gd name="connsiteY192" fmla="*/ 9918 h 10000"/>
              <a:gd name="connsiteX193" fmla="*/ 6686 w 9845"/>
              <a:gd name="connsiteY193" fmla="*/ 9796 h 10000"/>
              <a:gd name="connsiteX194" fmla="*/ 6725 w 9845"/>
              <a:gd name="connsiteY194" fmla="*/ 9877 h 10000"/>
              <a:gd name="connsiteX195" fmla="*/ 6754 w 9845"/>
              <a:gd name="connsiteY195" fmla="*/ 9877 h 10000"/>
              <a:gd name="connsiteX196" fmla="*/ 6793 w 9845"/>
              <a:gd name="connsiteY196" fmla="*/ 9346 h 10000"/>
              <a:gd name="connsiteX197" fmla="*/ 6822 w 9845"/>
              <a:gd name="connsiteY197" fmla="*/ 9387 h 10000"/>
              <a:gd name="connsiteX198" fmla="*/ 6851 w 9845"/>
              <a:gd name="connsiteY198" fmla="*/ 9918 h 10000"/>
              <a:gd name="connsiteX199" fmla="*/ 6890 w 9845"/>
              <a:gd name="connsiteY199" fmla="*/ 9877 h 10000"/>
              <a:gd name="connsiteX200" fmla="*/ 6958 w 9845"/>
              <a:gd name="connsiteY200" fmla="*/ 9877 h 10000"/>
              <a:gd name="connsiteX201" fmla="*/ 6987 w 9845"/>
              <a:gd name="connsiteY201" fmla="*/ 9387 h 10000"/>
              <a:gd name="connsiteX202" fmla="*/ 7016 w 9845"/>
              <a:gd name="connsiteY202" fmla="*/ 2990 h 10000"/>
              <a:gd name="connsiteX203" fmla="*/ 7055 w 9845"/>
              <a:gd name="connsiteY203" fmla="*/ 1308 h 10000"/>
              <a:gd name="connsiteX204" fmla="*/ 7084 w 9845"/>
              <a:gd name="connsiteY204" fmla="*/ 7255 h 10000"/>
              <a:gd name="connsiteX205" fmla="*/ 7123 w 9845"/>
              <a:gd name="connsiteY205" fmla="*/ 9877 h 10000"/>
              <a:gd name="connsiteX206" fmla="*/ 7152 w 9845"/>
              <a:gd name="connsiteY206" fmla="*/ 9837 h 10000"/>
              <a:gd name="connsiteX207" fmla="*/ 7181 w 9845"/>
              <a:gd name="connsiteY207" fmla="*/ 9837 h 10000"/>
              <a:gd name="connsiteX208" fmla="*/ 7220 w 9845"/>
              <a:gd name="connsiteY208" fmla="*/ 9918 h 10000"/>
              <a:gd name="connsiteX209" fmla="*/ 7249 w 9845"/>
              <a:gd name="connsiteY209" fmla="*/ 9877 h 10000"/>
              <a:gd name="connsiteX210" fmla="*/ 7288 w 9845"/>
              <a:gd name="connsiteY210" fmla="*/ 9877 h 10000"/>
              <a:gd name="connsiteX211" fmla="*/ 7317 w 9845"/>
              <a:gd name="connsiteY211" fmla="*/ 9796 h 10000"/>
              <a:gd name="connsiteX212" fmla="*/ 7346 w 9845"/>
              <a:gd name="connsiteY212" fmla="*/ 9877 h 10000"/>
              <a:gd name="connsiteX213" fmla="*/ 7387 w 9845"/>
              <a:gd name="connsiteY213" fmla="*/ 9877 h 10000"/>
              <a:gd name="connsiteX214" fmla="*/ 7416 w 9845"/>
              <a:gd name="connsiteY214" fmla="*/ 9918 h 10000"/>
              <a:gd name="connsiteX215" fmla="*/ 7455 w 9845"/>
              <a:gd name="connsiteY215" fmla="*/ 9877 h 10000"/>
              <a:gd name="connsiteX216" fmla="*/ 7484 w 9845"/>
              <a:gd name="connsiteY216" fmla="*/ 9714 h 10000"/>
              <a:gd name="connsiteX217" fmla="*/ 7513 w 9845"/>
              <a:gd name="connsiteY217" fmla="*/ 8651 h 10000"/>
              <a:gd name="connsiteX218" fmla="*/ 7552 w 9845"/>
              <a:gd name="connsiteY218" fmla="*/ 9346 h 10000"/>
              <a:gd name="connsiteX219" fmla="*/ 7581 w 9845"/>
              <a:gd name="connsiteY219" fmla="*/ 9877 h 10000"/>
              <a:gd name="connsiteX220" fmla="*/ 7610 w 9845"/>
              <a:gd name="connsiteY220" fmla="*/ 9796 h 10000"/>
              <a:gd name="connsiteX221" fmla="*/ 7649 w 9845"/>
              <a:gd name="connsiteY221" fmla="*/ 9837 h 10000"/>
              <a:gd name="connsiteX222" fmla="*/ 7678 w 9845"/>
              <a:gd name="connsiteY222" fmla="*/ 9918 h 10000"/>
              <a:gd name="connsiteX223" fmla="*/ 7717 w 9845"/>
              <a:gd name="connsiteY223" fmla="*/ 9346 h 10000"/>
              <a:gd name="connsiteX224" fmla="*/ 7746 w 9845"/>
              <a:gd name="connsiteY224" fmla="*/ 5327 h 10000"/>
              <a:gd name="connsiteX225" fmla="*/ 7775 w 9845"/>
              <a:gd name="connsiteY225" fmla="*/ 6063 h 10000"/>
              <a:gd name="connsiteX226" fmla="*/ 7814 w 9845"/>
              <a:gd name="connsiteY226" fmla="*/ 9305 h 10000"/>
              <a:gd name="connsiteX227" fmla="*/ 7843 w 9845"/>
              <a:gd name="connsiteY227" fmla="*/ 9959 h 10000"/>
              <a:gd name="connsiteX228" fmla="*/ 7882 w 9845"/>
              <a:gd name="connsiteY228" fmla="*/ 9918 h 10000"/>
              <a:gd name="connsiteX229" fmla="*/ 7911 w 9845"/>
              <a:gd name="connsiteY229" fmla="*/ 9837 h 10000"/>
              <a:gd name="connsiteX230" fmla="*/ 7940 w 9845"/>
              <a:gd name="connsiteY230" fmla="*/ 9918 h 10000"/>
              <a:gd name="connsiteX231" fmla="*/ 7979 w 9845"/>
              <a:gd name="connsiteY231" fmla="*/ 9877 h 10000"/>
              <a:gd name="connsiteX232" fmla="*/ 8008 w 9845"/>
              <a:gd name="connsiteY232" fmla="*/ 9755 h 10000"/>
              <a:gd name="connsiteX233" fmla="*/ 8047 w 9845"/>
              <a:gd name="connsiteY233" fmla="*/ 9918 h 10000"/>
              <a:gd name="connsiteX234" fmla="*/ 8076 w 9845"/>
              <a:gd name="connsiteY234" fmla="*/ 9877 h 10000"/>
              <a:gd name="connsiteX235" fmla="*/ 8105 w 9845"/>
              <a:gd name="connsiteY235" fmla="*/ 9469 h 10000"/>
              <a:gd name="connsiteX236" fmla="*/ 8144 w 9845"/>
              <a:gd name="connsiteY236" fmla="*/ 9877 h 10000"/>
              <a:gd name="connsiteX237" fmla="*/ 8173 w 9845"/>
              <a:gd name="connsiteY237" fmla="*/ 9959 h 10000"/>
              <a:gd name="connsiteX238" fmla="*/ 8212 w 9845"/>
              <a:gd name="connsiteY238" fmla="*/ 9959 h 10000"/>
              <a:gd name="connsiteX239" fmla="*/ 8241 w 9845"/>
              <a:gd name="connsiteY239" fmla="*/ 9837 h 10000"/>
              <a:gd name="connsiteX240" fmla="*/ 8270 w 9845"/>
              <a:gd name="connsiteY240" fmla="*/ 9959 h 10000"/>
              <a:gd name="connsiteX241" fmla="*/ 8309 w 9845"/>
              <a:gd name="connsiteY241" fmla="*/ 9959 h 10000"/>
              <a:gd name="connsiteX242" fmla="*/ 8338 w 9845"/>
              <a:gd name="connsiteY242" fmla="*/ 9877 h 10000"/>
              <a:gd name="connsiteX243" fmla="*/ 8435 w 9845"/>
              <a:gd name="connsiteY243" fmla="*/ 9877 h 10000"/>
              <a:gd name="connsiteX244" fmla="*/ 8474 w 9845"/>
              <a:gd name="connsiteY244" fmla="*/ 9673 h 10000"/>
              <a:gd name="connsiteX245" fmla="*/ 8503 w 9845"/>
              <a:gd name="connsiteY245" fmla="*/ 9918 h 10000"/>
              <a:gd name="connsiteX246" fmla="*/ 8542 w 9845"/>
              <a:gd name="connsiteY246" fmla="*/ 9877 h 10000"/>
              <a:gd name="connsiteX247" fmla="*/ 8571 w 9845"/>
              <a:gd name="connsiteY247" fmla="*/ 9877 h 10000"/>
              <a:gd name="connsiteX248" fmla="*/ 8600 w 9845"/>
              <a:gd name="connsiteY248" fmla="*/ 9959 h 10000"/>
              <a:gd name="connsiteX249" fmla="*/ 8639 w 9845"/>
              <a:gd name="connsiteY249" fmla="*/ 9959 h 10000"/>
              <a:gd name="connsiteX250" fmla="*/ 8668 w 9845"/>
              <a:gd name="connsiteY250" fmla="*/ 9918 h 10000"/>
              <a:gd name="connsiteX251" fmla="*/ 8697 w 9845"/>
              <a:gd name="connsiteY251" fmla="*/ 9877 h 10000"/>
              <a:gd name="connsiteX252" fmla="*/ 8736 w 9845"/>
              <a:gd name="connsiteY252" fmla="*/ 9877 h 10000"/>
              <a:gd name="connsiteX253" fmla="*/ 8765 w 9845"/>
              <a:gd name="connsiteY253" fmla="*/ 9510 h 10000"/>
              <a:gd name="connsiteX254" fmla="*/ 8804 w 9845"/>
              <a:gd name="connsiteY254" fmla="*/ 8733 h 10000"/>
              <a:gd name="connsiteX255" fmla="*/ 8833 w 9845"/>
              <a:gd name="connsiteY255" fmla="*/ 9305 h 10000"/>
              <a:gd name="connsiteX256" fmla="*/ 8862 w 9845"/>
              <a:gd name="connsiteY256" fmla="*/ 9469 h 10000"/>
              <a:gd name="connsiteX257" fmla="*/ 8901 w 9845"/>
              <a:gd name="connsiteY257" fmla="*/ 9918 h 10000"/>
              <a:gd name="connsiteX258" fmla="*/ 8930 w 9845"/>
              <a:gd name="connsiteY258" fmla="*/ 9918 h 10000"/>
              <a:gd name="connsiteX259" fmla="*/ 8969 w 9845"/>
              <a:gd name="connsiteY259" fmla="*/ 9837 h 10000"/>
              <a:gd name="connsiteX260" fmla="*/ 8998 w 9845"/>
              <a:gd name="connsiteY260" fmla="*/ 8529 h 10000"/>
              <a:gd name="connsiteX261" fmla="*/ 9037 w 9845"/>
              <a:gd name="connsiteY261" fmla="*/ 9101 h 10000"/>
              <a:gd name="connsiteX262" fmla="*/ 9066 w 9845"/>
              <a:gd name="connsiteY262" fmla="*/ 10000 h 10000"/>
              <a:gd name="connsiteX263" fmla="*/ 9136 w 9845"/>
              <a:gd name="connsiteY263" fmla="*/ 10000 h 10000"/>
              <a:gd name="connsiteX264" fmla="*/ 9165 w 9845"/>
              <a:gd name="connsiteY264" fmla="*/ 9918 h 10000"/>
              <a:gd name="connsiteX265" fmla="*/ 9194 w 9845"/>
              <a:gd name="connsiteY265" fmla="*/ 9918 h 10000"/>
              <a:gd name="connsiteX266" fmla="*/ 9223 w 9845"/>
              <a:gd name="connsiteY266" fmla="*/ 10000 h 10000"/>
              <a:gd name="connsiteX267" fmla="*/ 9262 w 9845"/>
              <a:gd name="connsiteY267" fmla="*/ 9918 h 10000"/>
              <a:gd name="connsiteX268" fmla="*/ 9301 w 9845"/>
              <a:gd name="connsiteY268" fmla="*/ 9877 h 10000"/>
              <a:gd name="connsiteX269" fmla="*/ 9330 w 9845"/>
              <a:gd name="connsiteY269" fmla="*/ 9959 h 10000"/>
              <a:gd name="connsiteX270" fmla="*/ 9359 w 9845"/>
              <a:gd name="connsiteY270" fmla="*/ 9877 h 10000"/>
              <a:gd name="connsiteX271" fmla="*/ 9398 w 9845"/>
              <a:gd name="connsiteY271" fmla="*/ 9877 h 10000"/>
              <a:gd name="connsiteX272" fmla="*/ 9427 w 9845"/>
              <a:gd name="connsiteY272" fmla="*/ 9918 h 10000"/>
              <a:gd name="connsiteX273" fmla="*/ 9466 w 9845"/>
              <a:gd name="connsiteY273" fmla="*/ 9918 h 10000"/>
              <a:gd name="connsiteX274" fmla="*/ 9495 w 9845"/>
              <a:gd name="connsiteY274" fmla="*/ 9959 h 10000"/>
              <a:gd name="connsiteX275" fmla="*/ 9524 w 9845"/>
              <a:gd name="connsiteY275" fmla="*/ 9877 h 10000"/>
              <a:gd name="connsiteX276" fmla="*/ 9563 w 9845"/>
              <a:gd name="connsiteY276" fmla="*/ 8317 h 10000"/>
              <a:gd name="connsiteX277" fmla="*/ 9592 w 9845"/>
              <a:gd name="connsiteY277" fmla="*/ 7786 h 10000"/>
              <a:gd name="connsiteX278" fmla="*/ 9631 w 9845"/>
              <a:gd name="connsiteY278" fmla="*/ 9223 h 10000"/>
              <a:gd name="connsiteX279" fmla="*/ 9660 w 9845"/>
              <a:gd name="connsiteY279" fmla="*/ 7663 h 10000"/>
              <a:gd name="connsiteX280" fmla="*/ 9699 w 9845"/>
              <a:gd name="connsiteY280" fmla="*/ 9101 h 10000"/>
              <a:gd name="connsiteX281" fmla="*/ 9728 w 9845"/>
              <a:gd name="connsiteY281" fmla="*/ 9918 h 10000"/>
              <a:gd name="connsiteX282" fmla="*/ 9767 w 9845"/>
              <a:gd name="connsiteY282" fmla="*/ 9959 h 10000"/>
              <a:gd name="connsiteX283" fmla="*/ 9825 w 9845"/>
              <a:gd name="connsiteY283" fmla="*/ 9959 h 10000"/>
              <a:gd name="connsiteX284" fmla="*/ 9845 w 9845"/>
              <a:gd name="connsiteY284" fmla="*/ 9918 h 10000"/>
              <a:gd name="connsiteX0" fmla="*/ 0 w 9980"/>
              <a:gd name="connsiteY0" fmla="*/ 9755 h 10000"/>
              <a:gd name="connsiteX1" fmla="*/ 29 w 9980"/>
              <a:gd name="connsiteY1" fmla="*/ 9632 h 10000"/>
              <a:gd name="connsiteX2" fmla="*/ 59 w 9980"/>
              <a:gd name="connsiteY2" fmla="*/ 9591 h 10000"/>
              <a:gd name="connsiteX3" fmla="*/ 88 w 9980"/>
              <a:gd name="connsiteY3" fmla="*/ 9591 h 10000"/>
              <a:gd name="connsiteX4" fmla="*/ 128 w 9980"/>
              <a:gd name="connsiteY4" fmla="*/ 9673 h 10000"/>
              <a:gd name="connsiteX5" fmla="*/ 157 w 9980"/>
              <a:gd name="connsiteY5" fmla="*/ 9673 h 10000"/>
              <a:gd name="connsiteX6" fmla="*/ 197 w 9980"/>
              <a:gd name="connsiteY6" fmla="*/ 9632 h 10000"/>
              <a:gd name="connsiteX7" fmla="*/ 227 w 9980"/>
              <a:gd name="connsiteY7" fmla="*/ 9673 h 10000"/>
              <a:gd name="connsiteX8" fmla="*/ 296 w 9980"/>
              <a:gd name="connsiteY8" fmla="*/ 9673 h 10000"/>
              <a:gd name="connsiteX9" fmla="*/ 325 w 9980"/>
              <a:gd name="connsiteY9" fmla="*/ 9632 h 10000"/>
              <a:gd name="connsiteX10" fmla="*/ 367 w 9980"/>
              <a:gd name="connsiteY10" fmla="*/ 9632 h 10000"/>
              <a:gd name="connsiteX11" fmla="*/ 396 w 9980"/>
              <a:gd name="connsiteY11" fmla="*/ 9673 h 10000"/>
              <a:gd name="connsiteX12" fmla="*/ 426 w 9980"/>
              <a:gd name="connsiteY12" fmla="*/ 9632 h 10000"/>
              <a:gd name="connsiteX13" fmla="*/ 465 w 9980"/>
              <a:gd name="connsiteY13" fmla="*/ 9632 h 10000"/>
              <a:gd name="connsiteX14" fmla="*/ 495 w 9980"/>
              <a:gd name="connsiteY14" fmla="*/ 9591 h 10000"/>
              <a:gd name="connsiteX15" fmla="*/ 534 w 9980"/>
              <a:gd name="connsiteY15" fmla="*/ 9550 h 10000"/>
              <a:gd name="connsiteX16" fmla="*/ 593 w 9980"/>
              <a:gd name="connsiteY16" fmla="*/ 9550 h 10000"/>
              <a:gd name="connsiteX17" fmla="*/ 633 w 9980"/>
              <a:gd name="connsiteY17" fmla="*/ 9673 h 10000"/>
              <a:gd name="connsiteX18" fmla="*/ 662 w 9980"/>
              <a:gd name="connsiteY18" fmla="*/ 9714 h 10000"/>
              <a:gd name="connsiteX19" fmla="*/ 702 w 9980"/>
              <a:gd name="connsiteY19" fmla="*/ 9591 h 10000"/>
              <a:gd name="connsiteX20" fmla="*/ 731 w 9980"/>
              <a:gd name="connsiteY20" fmla="*/ 9632 h 10000"/>
              <a:gd name="connsiteX21" fmla="*/ 761 w 9980"/>
              <a:gd name="connsiteY21" fmla="*/ 9673 h 10000"/>
              <a:gd name="connsiteX22" fmla="*/ 800 w 9980"/>
              <a:gd name="connsiteY22" fmla="*/ 9632 h 10000"/>
              <a:gd name="connsiteX23" fmla="*/ 830 w 9980"/>
              <a:gd name="connsiteY23" fmla="*/ 9591 h 10000"/>
              <a:gd name="connsiteX24" fmla="*/ 869 w 9980"/>
              <a:gd name="connsiteY24" fmla="*/ 7704 h 10000"/>
              <a:gd name="connsiteX25" fmla="*/ 899 w 9980"/>
              <a:gd name="connsiteY25" fmla="*/ 6683 h 10000"/>
              <a:gd name="connsiteX26" fmla="*/ 939 w 9980"/>
              <a:gd name="connsiteY26" fmla="*/ 8447 h 10000"/>
              <a:gd name="connsiteX27" fmla="*/ 968 w 9980"/>
              <a:gd name="connsiteY27" fmla="*/ 9183 h 10000"/>
              <a:gd name="connsiteX28" fmla="*/ 997 w 9980"/>
              <a:gd name="connsiteY28" fmla="*/ 9019 h 10000"/>
              <a:gd name="connsiteX29" fmla="*/ 1037 w 9980"/>
              <a:gd name="connsiteY29" fmla="*/ 9591 h 10000"/>
              <a:gd name="connsiteX30" fmla="*/ 1067 w 9980"/>
              <a:gd name="connsiteY30" fmla="*/ 9591 h 10000"/>
              <a:gd name="connsiteX31" fmla="*/ 1106 w 9980"/>
              <a:gd name="connsiteY31" fmla="*/ 9714 h 10000"/>
              <a:gd name="connsiteX32" fmla="*/ 1136 w 9980"/>
              <a:gd name="connsiteY32" fmla="*/ 9550 h 10000"/>
              <a:gd name="connsiteX33" fmla="*/ 1165 w 9980"/>
              <a:gd name="connsiteY33" fmla="*/ 7541 h 10000"/>
              <a:gd name="connsiteX34" fmla="*/ 1205 w 9980"/>
              <a:gd name="connsiteY34" fmla="*/ 7459 h 10000"/>
              <a:gd name="connsiteX35" fmla="*/ 1234 w 9980"/>
              <a:gd name="connsiteY35" fmla="*/ 8488 h 10000"/>
              <a:gd name="connsiteX36" fmla="*/ 1274 w 9980"/>
              <a:gd name="connsiteY36" fmla="*/ 2255 h 10000"/>
              <a:gd name="connsiteX37" fmla="*/ 1303 w 9980"/>
              <a:gd name="connsiteY37" fmla="*/ 5245 h 10000"/>
              <a:gd name="connsiteX38" fmla="*/ 1343 w 9980"/>
              <a:gd name="connsiteY38" fmla="*/ 9632 h 10000"/>
              <a:gd name="connsiteX39" fmla="*/ 1372 w 9980"/>
              <a:gd name="connsiteY39" fmla="*/ 9591 h 10000"/>
              <a:gd name="connsiteX40" fmla="*/ 1402 w 9980"/>
              <a:gd name="connsiteY40" fmla="*/ 9591 h 10000"/>
              <a:gd name="connsiteX41" fmla="*/ 1441 w 9980"/>
              <a:gd name="connsiteY41" fmla="*/ 6022 h 10000"/>
              <a:gd name="connsiteX42" fmla="*/ 1471 w 9980"/>
              <a:gd name="connsiteY42" fmla="*/ 7827 h 10000"/>
              <a:gd name="connsiteX43" fmla="*/ 1510 w 9980"/>
              <a:gd name="connsiteY43" fmla="*/ 9550 h 10000"/>
              <a:gd name="connsiteX44" fmla="*/ 1571 w 9980"/>
              <a:gd name="connsiteY44" fmla="*/ 9189 h 10000"/>
              <a:gd name="connsiteX45" fmla="*/ 1613 w 9980"/>
              <a:gd name="connsiteY45" fmla="*/ 6928 h 10000"/>
              <a:gd name="connsiteX46" fmla="*/ 1649 w 9980"/>
              <a:gd name="connsiteY46" fmla="*/ 1839 h 10000"/>
              <a:gd name="connsiteX47" fmla="*/ 1688 w 9980"/>
              <a:gd name="connsiteY47" fmla="*/ 5695 h 10000"/>
              <a:gd name="connsiteX48" fmla="*/ 1718 w 9980"/>
              <a:gd name="connsiteY48" fmla="*/ 9591 h 10000"/>
              <a:gd name="connsiteX49" fmla="*/ 1747 w 9980"/>
              <a:gd name="connsiteY49" fmla="*/ 9510 h 10000"/>
              <a:gd name="connsiteX50" fmla="*/ 1787 w 9980"/>
              <a:gd name="connsiteY50" fmla="*/ 9550 h 10000"/>
              <a:gd name="connsiteX51" fmla="*/ 1816 w 9980"/>
              <a:gd name="connsiteY51" fmla="*/ 9510 h 10000"/>
              <a:gd name="connsiteX52" fmla="*/ 1846 w 9980"/>
              <a:gd name="connsiteY52" fmla="*/ 9591 h 10000"/>
              <a:gd name="connsiteX53" fmla="*/ 1885 w 9980"/>
              <a:gd name="connsiteY53" fmla="*/ 9673 h 10000"/>
              <a:gd name="connsiteX54" fmla="*/ 1915 w 9980"/>
              <a:gd name="connsiteY54" fmla="*/ 9632 h 10000"/>
              <a:gd name="connsiteX55" fmla="*/ 1954 w 9980"/>
              <a:gd name="connsiteY55" fmla="*/ 9632 h 10000"/>
              <a:gd name="connsiteX56" fmla="*/ 1984 w 9980"/>
              <a:gd name="connsiteY56" fmla="*/ 9673 h 10000"/>
              <a:gd name="connsiteX57" fmla="*/ 2013 w 9980"/>
              <a:gd name="connsiteY57" fmla="*/ 9632 h 10000"/>
              <a:gd name="connsiteX58" fmla="*/ 2053 w 9980"/>
              <a:gd name="connsiteY58" fmla="*/ 9591 h 10000"/>
              <a:gd name="connsiteX59" fmla="*/ 2082 w 9980"/>
              <a:gd name="connsiteY59" fmla="*/ 9591 h 10000"/>
              <a:gd name="connsiteX60" fmla="*/ 2122 w 9980"/>
              <a:gd name="connsiteY60" fmla="*/ 9101 h 10000"/>
              <a:gd name="connsiteX61" fmla="*/ 2153 w 9980"/>
              <a:gd name="connsiteY61" fmla="*/ 9510 h 10000"/>
              <a:gd name="connsiteX62" fmla="*/ 2183 w 9980"/>
              <a:gd name="connsiteY62" fmla="*/ 9591 h 10000"/>
              <a:gd name="connsiteX63" fmla="*/ 2222 w 9980"/>
              <a:gd name="connsiteY63" fmla="*/ 9510 h 10000"/>
              <a:gd name="connsiteX64" fmla="*/ 2252 w 9980"/>
              <a:gd name="connsiteY64" fmla="*/ 9632 h 10000"/>
              <a:gd name="connsiteX65" fmla="*/ 2292 w 9980"/>
              <a:gd name="connsiteY65" fmla="*/ 9591 h 10000"/>
              <a:gd name="connsiteX66" fmla="*/ 2321 w 9980"/>
              <a:gd name="connsiteY66" fmla="*/ 9550 h 10000"/>
              <a:gd name="connsiteX67" fmla="*/ 2350 w 9980"/>
              <a:gd name="connsiteY67" fmla="*/ 9510 h 10000"/>
              <a:gd name="connsiteX68" fmla="*/ 2390 w 9980"/>
              <a:gd name="connsiteY68" fmla="*/ 9510 h 10000"/>
              <a:gd name="connsiteX69" fmla="*/ 2420 w 9980"/>
              <a:gd name="connsiteY69" fmla="*/ 9714 h 10000"/>
              <a:gd name="connsiteX70" fmla="*/ 2459 w 9980"/>
              <a:gd name="connsiteY70" fmla="*/ 9632 h 10000"/>
              <a:gd name="connsiteX71" fmla="*/ 2489 w 9980"/>
              <a:gd name="connsiteY71" fmla="*/ 9550 h 10000"/>
              <a:gd name="connsiteX72" fmla="*/ 2518 w 9980"/>
              <a:gd name="connsiteY72" fmla="*/ 9591 h 10000"/>
              <a:gd name="connsiteX73" fmla="*/ 2558 w 9980"/>
              <a:gd name="connsiteY73" fmla="*/ 9632 h 10000"/>
              <a:gd name="connsiteX74" fmla="*/ 2587 w 9980"/>
              <a:gd name="connsiteY74" fmla="*/ 9591 h 10000"/>
              <a:gd name="connsiteX75" fmla="*/ 2617 w 9980"/>
              <a:gd name="connsiteY75" fmla="*/ 9591 h 10000"/>
              <a:gd name="connsiteX76" fmla="*/ 2656 w 9980"/>
              <a:gd name="connsiteY76" fmla="*/ 9673 h 10000"/>
              <a:gd name="connsiteX77" fmla="*/ 2686 w 9980"/>
              <a:gd name="connsiteY77" fmla="*/ 9591 h 10000"/>
              <a:gd name="connsiteX78" fmla="*/ 2725 w 9980"/>
              <a:gd name="connsiteY78" fmla="*/ 9550 h 10000"/>
              <a:gd name="connsiteX79" fmla="*/ 2755 w 9980"/>
              <a:gd name="connsiteY79" fmla="*/ 8569 h 10000"/>
              <a:gd name="connsiteX80" fmla="*/ 2784 w 9980"/>
              <a:gd name="connsiteY80" fmla="*/ 8692 h 10000"/>
              <a:gd name="connsiteX81" fmla="*/ 2824 w 9980"/>
              <a:gd name="connsiteY81" fmla="*/ 7704 h 10000"/>
              <a:gd name="connsiteX82" fmla="*/ 2853 w 9980"/>
              <a:gd name="connsiteY82" fmla="*/ 9632 h 10000"/>
              <a:gd name="connsiteX83" fmla="*/ 2883 w 9980"/>
              <a:gd name="connsiteY83" fmla="*/ 9673 h 10000"/>
              <a:gd name="connsiteX84" fmla="*/ 2922 w 9980"/>
              <a:gd name="connsiteY84" fmla="*/ 9632 h 10000"/>
              <a:gd name="connsiteX85" fmla="*/ 2952 w 9980"/>
              <a:gd name="connsiteY85" fmla="*/ 9632 h 10000"/>
              <a:gd name="connsiteX86" fmla="*/ 2991 w 9980"/>
              <a:gd name="connsiteY86" fmla="*/ 9714 h 10000"/>
              <a:gd name="connsiteX87" fmla="*/ 3021 w 9980"/>
              <a:gd name="connsiteY87" fmla="*/ 9591 h 10000"/>
              <a:gd name="connsiteX88" fmla="*/ 3050 w 9980"/>
              <a:gd name="connsiteY88" fmla="*/ 9632 h 10000"/>
              <a:gd name="connsiteX89" fmla="*/ 3090 w 9980"/>
              <a:gd name="connsiteY89" fmla="*/ 9550 h 10000"/>
              <a:gd name="connsiteX90" fmla="*/ 3119 w 9980"/>
              <a:gd name="connsiteY90" fmla="*/ 9714 h 10000"/>
              <a:gd name="connsiteX91" fmla="*/ 3149 w 9980"/>
              <a:gd name="connsiteY91" fmla="*/ 9632 h 10000"/>
              <a:gd name="connsiteX92" fmla="*/ 3188 w 9980"/>
              <a:gd name="connsiteY92" fmla="*/ 9510 h 10000"/>
              <a:gd name="connsiteX93" fmla="*/ 3218 w 9980"/>
              <a:gd name="connsiteY93" fmla="*/ 9632 h 10000"/>
              <a:gd name="connsiteX94" fmla="*/ 3316 w 9980"/>
              <a:gd name="connsiteY94" fmla="*/ 9550 h 10000"/>
              <a:gd name="connsiteX95" fmla="*/ 3356 w 9980"/>
              <a:gd name="connsiteY95" fmla="*/ 9591 h 10000"/>
              <a:gd name="connsiteX96" fmla="*/ 3385 w 9980"/>
              <a:gd name="connsiteY96" fmla="*/ 9714 h 10000"/>
              <a:gd name="connsiteX97" fmla="*/ 3425 w 9980"/>
              <a:gd name="connsiteY97" fmla="*/ 9673 h 10000"/>
              <a:gd name="connsiteX98" fmla="*/ 3455 w 9980"/>
              <a:gd name="connsiteY98" fmla="*/ 9550 h 10000"/>
              <a:gd name="connsiteX99" fmla="*/ 3484 w 9980"/>
              <a:gd name="connsiteY99" fmla="*/ 9428 h 10000"/>
              <a:gd name="connsiteX100" fmla="*/ 3524 w 9980"/>
              <a:gd name="connsiteY100" fmla="*/ 9714 h 10000"/>
              <a:gd name="connsiteX101" fmla="*/ 3553 w 9980"/>
              <a:gd name="connsiteY101" fmla="*/ 9183 h 10000"/>
              <a:gd name="connsiteX102" fmla="*/ 3584 w 9980"/>
              <a:gd name="connsiteY102" fmla="*/ 327 h 10000"/>
              <a:gd name="connsiteX103" fmla="*/ 3622 w 9980"/>
              <a:gd name="connsiteY103" fmla="*/ 3481 h 10000"/>
              <a:gd name="connsiteX104" fmla="*/ 3652 w 9980"/>
              <a:gd name="connsiteY104" fmla="*/ 9305 h 10000"/>
              <a:gd name="connsiteX105" fmla="*/ 3691 w 9980"/>
              <a:gd name="connsiteY105" fmla="*/ 9673 h 10000"/>
              <a:gd name="connsiteX106" fmla="*/ 3721 w 9980"/>
              <a:gd name="connsiteY106" fmla="*/ 9591 h 10000"/>
              <a:gd name="connsiteX107" fmla="*/ 3760 w 9980"/>
              <a:gd name="connsiteY107" fmla="*/ 9796 h 10000"/>
              <a:gd name="connsiteX108" fmla="*/ 3790 w 9980"/>
              <a:gd name="connsiteY108" fmla="*/ 9714 h 10000"/>
              <a:gd name="connsiteX109" fmla="*/ 3820 w 9980"/>
              <a:gd name="connsiteY109" fmla="*/ 9673 h 10000"/>
              <a:gd name="connsiteX110" fmla="*/ 3859 w 9980"/>
              <a:gd name="connsiteY110" fmla="*/ 9591 h 10000"/>
              <a:gd name="connsiteX111" fmla="*/ 3888 w 9980"/>
              <a:gd name="connsiteY111" fmla="*/ 9632 h 10000"/>
              <a:gd name="connsiteX112" fmla="*/ 3930 w 9980"/>
              <a:gd name="connsiteY112" fmla="*/ 9714 h 10000"/>
              <a:gd name="connsiteX113" fmla="*/ 3959 w 9980"/>
              <a:gd name="connsiteY113" fmla="*/ 9714 h 10000"/>
              <a:gd name="connsiteX114" fmla="*/ 3989 w 9980"/>
              <a:gd name="connsiteY114" fmla="*/ 9673 h 10000"/>
              <a:gd name="connsiteX115" fmla="*/ 4028 w 9980"/>
              <a:gd name="connsiteY115" fmla="*/ 9632 h 10000"/>
              <a:gd name="connsiteX116" fmla="*/ 4058 w 9980"/>
              <a:gd name="connsiteY116" fmla="*/ 9714 h 10000"/>
              <a:gd name="connsiteX117" fmla="*/ 4098 w 9980"/>
              <a:gd name="connsiteY117" fmla="*/ 9755 h 10000"/>
              <a:gd name="connsiteX118" fmla="*/ 4127 w 9980"/>
              <a:gd name="connsiteY118" fmla="*/ 9673 h 10000"/>
              <a:gd name="connsiteX119" fmla="*/ 4156 w 9980"/>
              <a:gd name="connsiteY119" fmla="*/ 9796 h 10000"/>
              <a:gd name="connsiteX120" fmla="*/ 4196 w 9980"/>
              <a:gd name="connsiteY120" fmla="*/ 9755 h 10000"/>
              <a:gd name="connsiteX121" fmla="*/ 4225 w 9980"/>
              <a:gd name="connsiteY121" fmla="*/ 9755 h 10000"/>
              <a:gd name="connsiteX122" fmla="*/ 4255 w 9980"/>
              <a:gd name="connsiteY122" fmla="*/ 9714 h 10000"/>
              <a:gd name="connsiteX123" fmla="*/ 4295 w 9980"/>
              <a:gd name="connsiteY123" fmla="*/ 9673 h 10000"/>
              <a:gd name="connsiteX124" fmla="*/ 4324 w 9980"/>
              <a:gd name="connsiteY124" fmla="*/ 9755 h 10000"/>
              <a:gd name="connsiteX125" fmla="*/ 4393 w 9980"/>
              <a:gd name="connsiteY125" fmla="*/ 9755 h 10000"/>
              <a:gd name="connsiteX126" fmla="*/ 4423 w 9980"/>
              <a:gd name="connsiteY126" fmla="*/ 9591 h 10000"/>
              <a:gd name="connsiteX127" fmla="*/ 4492 w 9980"/>
              <a:gd name="connsiteY127" fmla="*/ 9755 h 10000"/>
              <a:gd name="connsiteX128" fmla="*/ 4561 w 9980"/>
              <a:gd name="connsiteY128" fmla="*/ 9755 h 10000"/>
              <a:gd name="connsiteX129" fmla="*/ 4590 w 9980"/>
              <a:gd name="connsiteY129" fmla="*/ 3113 h 10000"/>
              <a:gd name="connsiteX130" fmla="*/ 4630 w 9980"/>
              <a:gd name="connsiteY130" fmla="*/ 0 h 10000"/>
              <a:gd name="connsiteX131" fmla="*/ 4659 w 9980"/>
              <a:gd name="connsiteY131" fmla="*/ 6478 h 10000"/>
              <a:gd name="connsiteX132" fmla="*/ 4699 w 9980"/>
              <a:gd name="connsiteY132" fmla="*/ 9755 h 10000"/>
              <a:gd name="connsiteX133" fmla="*/ 4728 w 9980"/>
              <a:gd name="connsiteY133" fmla="*/ 9714 h 10000"/>
              <a:gd name="connsiteX134" fmla="*/ 4768 w 9980"/>
              <a:gd name="connsiteY134" fmla="*/ 9796 h 10000"/>
              <a:gd name="connsiteX135" fmla="*/ 4797 w 9980"/>
              <a:gd name="connsiteY135" fmla="*/ 9387 h 10000"/>
              <a:gd name="connsiteX136" fmla="*/ 4837 w 9980"/>
              <a:gd name="connsiteY136" fmla="*/ 9305 h 10000"/>
              <a:gd name="connsiteX137" fmla="*/ 4866 w 9980"/>
              <a:gd name="connsiteY137" fmla="*/ 9837 h 10000"/>
              <a:gd name="connsiteX138" fmla="*/ 4896 w 9980"/>
              <a:gd name="connsiteY138" fmla="*/ 9755 h 10000"/>
              <a:gd name="connsiteX139" fmla="*/ 4936 w 9980"/>
              <a:gd name="connsiteY139" fmla="*/ 9837 h 10000"/>
              <a:gd name="connsiteX140" fmla="*/ 5034 w 9980"/>
              <a:gd name="connsiteY140" fmla="*/ 9837 h 10000"/>
              <a:gd name="connsiteX141" fmla="*/ 5063 w 9980"/>
              <a:gd name="connsiteY141" fmla="*/ 9796 h 10000"/>
              <a:gd name="connsiteX142" fmla="*/ 5103 w 9980"/>
              <a:gd name="connsiteY142" fmla="*/ 9837 h 10000"/>
              <a:gd name="connsiteX143" fmla="*/ 5133 w 9980"/>
              <a:gd name="connsiteY143" fmla="*/ 9837 h 10000"/>
              <a:gd name="connsiteX144" fmla="*/ 5163 w 9980"/>
              <a:gd name="connsiteY144" fmla="*/ 9918 h 10000"/>
              <a:gd name="connsiteX145" fmla="*/ 5202 w 9980"/>
              <a:gd name="connsiteY145" fmla="*/ 9837 h 10000"/>
              <a:gd name="connsiteX146" fmla="*/ 5231 w 9980"/>
              <a:gd name="connsiteY146" fmla="*/ 9796 h 10000"/>
              <a:gd name="connsiteX147" fmla="*/ 5271 w 9980"/>
              <a:gd name="connsiteY147" fmla="*/ 9837 h 10000"/>
              <a:gd name="connsiteX148" fmla="*/ 5300 w 9980"/>
              <a:gd name="connsiteY148" fmla="*/ 9796 h 10000"/>
              <a:gd name="connsiteX149" fmla="*/ 5331 w 9980"/>
              <a:gd name="connsiteY149" fmla="*/ 9877 h 10000"/>
              <a:gd name="connsiteX150" fmla="*/ 5369 w 9980"/>
              <a:gd name="connsiteY150" fmla="*/ 9755 h 10000"/>
              <a:gd name="connsiteX151" fmla="*/ 5400 w 9980"/>
              <a:gd name="connsiteY151" fmla="*/ 9714 h 10000"/>
              <a:gd name="connsiteX152" fmla="*/ 5438 w 9980"/>
              <a:gd name="connsiteY152" fmla="*/ 9877 h 10000"/>
              <a:gd name="connsiteX153" fmla="*/ 5468 w 9980"/>
              <a:gd name="connsiteY153" fmla="*/ 9877 h 10000"/>
              <a:gd name="connsiteX154" fmla="*/ 5498 w 9980"/>
              <a:gd name="connsiteY154" fmla="*/ 9837 h 10000"/>
              <a:gd name="connsiteX155" fmla="*/ 5537 w 9980"/>
              <a:gd name="connsiteY155" fmla="*/ 9796 h 10000"/>
              <a:gd name="connsiteX156" fmla="*/ 5567 w 9980"/>
              <a:gd name="connsiteY156" fmla="*/ 9837 h 10000"/>
              <a:gd name="connsiteX157" fmla="*/ 5606 w 9980"/>
              <a:gd name="connsiteY157" fmla="*/ 9837 h 10000"/>
              <a:gd name="connsiteX158" fmla="*/ 5636 w 9980"/>
              <a:gd name="connsiteY158" fmla="*/ 9796 h 10000"/>
              <a:gd name="connsiteX159" fmla="*/ 5666 w 9980"/>
              <a:gd name="connsiteY159" fmla="*/ 9877 h 10000"/>
              <a:gd name="connsiteX160" fmla="*/ 5706 w 9980"/>
              <a:gd name="connsiteY160" fmla="*/ 9837 h 10000"/>
              <a:gd name="connsiteX161" fmla="*/ 5727 w 9980"/>
              <a:gd name="connsiteY161" fmla="*/ 9918 h 10000"/>
              <a:gd name="connsiteX162" fmla="*/ 5756 w 9980"/>
              <a:gd name="connsiteY162" fmla="*/ 9918 h 10000"/>
              <a:gd name="connsiteX163" fmla="*/ 5796 w 9980"/>
              <a:gd name="connsiteY163" fmla="*/ 9877 h 10000"/>
              <a:gd name="connsiteX164" fmla="*/ 5825 w 9980"/>
              <a:gd name="connsiteY164" fmla="*/ 9918 h 10000"/>
              <a:gd name="connsiteX165" fmla="*/ 5855 w 9980"/>
              <a:gd name="connsiteY165" fmla="*/ 9877 h 10000"/>
              <a:gd name="connsiteX166" fmla="*/ 5894 w 9980"/>
              <a:gd name="connsiteY166" fmla="*/ 9796 h 10000"/>
              <a:gd name="connsiteX167" fmla="*/ 5924 w 9980"/>
              <a:gd name="connsiteY167" fmla="*/ 9837 h 10000"/>
              <a:gd name="connsiteX168" fmla="*/ 5963 w 9980"/>
              <a:gd name="connsiteY168" fmla="*/ 9877 h 10000"/>
              <a:gd name="connsiteX169" fmla="*/ 5993 w 9980"/>
              <a:gd name="connsiteY169" fmla="*/ 9837 h 10000"/>
              <a:gd name="connsiteX170" fmla="*/ 6022 w 9980"/>
              <a:gd name="connsiteY170" fmla="*/ 9714 h 10000"/>
              <a:gd name="connsiteX171" fmla="*/ 6062 w 9980"/>
              <a:gd name="connsiteY171" fmla="*/ 9918 h 10000"/>
              <a:gd name="connsiteX172" fmla="*/ 6091 w 9980"/>
              <a:gd name="connsiteY172" fmla="*/ 9796 h 10000"/>
              <a:gd name="connsiteX173" fmla="*/ 6131 w 9980"/>
              <a:gd name="connsiteY173" fmla="*/ 9837 h 10000"/>
              <a:gd name="connsiteX174" fmla="*/ 6160 w 9980"/>
              <a:gd name="connsiteY174" fmla="*/ 9959 h 10000"/>
              <a:gd name="connsiteX175" fmla="*/ 6190 w 9980"/>
              <a:gd name="connsiteY175" fmla="*/ 9837 h 10000"/>
              <a:gd name="connsiteX176" fmla="*/ 6230 w 9980"/>
              <a:gd name="connsiteY176" fmla="*/ 9469 h 10000"/>
              <a:gd name="connsiteX177" fmla="*/ 6259 w 9980"/>
              <a:gd name="connsiteY177" fmla="*/ 9837 h 10000"/>
              <a:gd name="connsiteX178" fmla="*/ 6299 w 9980"/>
              <a:gd name="connsiteY178" fmla="*/ 9837 h 10000"/>
              <a:gd name="connsiteX179" fmla="*/ 6328 w 9980"/>
              <a:gd name="connsiteY179" fmla="*/ 9877 h 10000"/>
              <a:gd name="connsiteX180" fmla="*/ 6358 w 9980"/>
              <a:gd name="connsiteY180" fmla="*/ 9837 h 10000"/>
              <a:gd name="connsiteX181" fmla="*/ 6397 w 9980"/>
              <a:gd name="connsiteY181" fmla="*/ 9918 h 10000"/>
              <a:gd name="connsiteX182" fmla="*/ 6427 w 9980"/>
              <a:gd name="connsiteY182" fmla="*/ 9877 h 10000"/>
              <a:gd name="connsiteX183" fmla="*/ 6466 w 9980"/>
              <a:gd name="connsiteY183" fmla="*/ 9918 h 10000"/>
              <a:gd name="connsiteX184" fmla="*/ 6496 w 9980"/>
              <a:gd name="connsiteY184" fmla="*/ 9918 h 10000"/>
              <a:gd name="connsiteX185" fmla="*/ 6525 w 9980"/>
              <a:gd name="connsiteY185" fmla="*/ 9837 h 10000"/>
              <a:gd name="connsiteX186" fmla="*/ 6565 w 9980"/>
              <a:gd name="connsiteY186" fmla="*/ 9877 h 10000"/>
              <a:gd name="connsiteX187" fmla="*/ 6594 w 9980"/>
              <a:gd name="connsiteY187" fmla="*/ 9796 h 10000"/>
              <a:gd name="connsiteX188" fmla="*/ 6624 w 9980"/>
              <a:gd name="connsiteY188" fmla="*/ 9223 h 10000"/>
              <a:gd name="connsiteX189" fmla="*/ 6663 w 9980"/>
              <a:gd name="connsiteY189" fmla="*/ 9755 h 10000"/>
              <a:gd name="connsiteX190" fmla="*/ 6693 w 9980"/>
              <a:gd name="connsiteY190" fmla="*/ 9918 h 10000"/>
              <a:gd name="connsiteX191" fmla="*/ 6732 w 9980"/>
              <a:gd name="connsiteY191" fmla="*/ 9796 h 10000"/>
              <a:gd name="connsiteX192" fmla="*/ 6762 w 9980"/>
              <a:gd name="connsiteY192" fmla="*/ 9918 h 10000"/>
              <a:gd name="connsiteX193" fmla="*/ 6791 w 9980"/>
              <a:gd name="connsiteY193" fmla="*/ 9796 h 10000"/>
              <a:gd name="connsiteX194" fmla="*/ 6831 w 9980"/>
              <a:gd name="connsiteY194" fmla="*/ 9877 h 10000"/>
              <a:gd name="connsiteX195" fmla="*/ 6860 w 9980"/>
              <a:gd name="connsiteY195" fmla="*/ 9877 h 10000"/>
              <a:gd name="connsiteX196" fmla="*/ 6900 w 9980"/>
              <a:gd name="connsiteY196" fmla="*/ 9346 h 10000"/>
              <a:gd name="connsiteX197" fmla="*/ 6929 w 9980"/>
              <a:gd name="connsiteY197" fmla="*/ 9387 h 10000"/>
              <a:gd name="connsiteX198" fmla="*/ 6959 w 9980"/>
              <a:gd name="connsiteY198" fmla="*/ 9918 h 10000"/>
              <a:gd name="connsiteX199" fmla="*/ 6998 w 9980"/>
              <a:gd name="connsiteY199" fmla="*/ 9877 h 10000"/>
              <a:gd name="connsiteX200" fmla="*/ 7068 w 9980"/>
              <a:gd name="connsiteY200" fmla="*/ 9877 h 10000"/>
              <a:gd name="connsiteX201" fmla="*/ 7097 w 9980"/>
              <a:gd name="connsiteY201" fmla="*/ 9387 h 10000"/>
              <a:gd name="connsiteX202" fmla="*/ 7126 w 9980"/>
              <a:gd name="connsiteY202" fmla="*/ 2990 h 10000"/>
              <a:gd name="connsiteX203" fmla="*/ 7166 w 9980"/>
              <a:gd name="connsiteY203" fmla="*/ 1308 h 10000"/>
              <a:gd name="connsiteX204" fmla="*/ 7196 w 9980"/>
              <a:gd name="connsiteY204" fmla="*/ 7255 h 10000"/>
              <a:gd name="connsiteX205" fmla="*/ 7235 w 9980"/>
              <a:gd name="connsiteY205" fmla="*/ 9877 h 10000"/>
              <a:gd name="connsiteX206" fmla="*/ 7265 w 9980"/>
              <a:gd name="connsiteY206" fmla="*/ 9837 h 10000"/>
              <a:gd name="connsiteX207" fmla="*/ 7294 w 9980"/>
              <a:gd name="connsiteY207" fmla="*/ 9837 h 10000"/>
              <a:gd name="connsiteX208" fmla="*/ 7334 w 9980"/>
              <a:gd name="connsiteY208" fmla="*/ 9918 h 10000"/>
              <a:gd name="connsiteX209" fmla="*/ 7363 w 9980"/>
              <a:gd name="connsiteY209" fmla="*/ 9877 h 10000"/>
              <a:gd name="connsiteX210" fmla="*/ 7403 w 9980"/>
              <a:gd name="connsiteY210" fmla="*/ 9877 h 10000"/>
              <a:gd name="connsiteX211" fmla="*/ 7432 w 9980"/>
              <a:gd name="connsiteY211" fmla="*/ 9796 h 10000"/>
              <a:gd name="connsiteX212" fmla="*/ 7462 w 9980"/>
              <a:gd name="connsiteY212" fmla="*/ 9877 h 10000"/>
              <a:gd name="connsiteX213" fmla="*/ 7503 w 9980"/>
              <a:gd name="connsiteY213" fmla="*/ 9877 h 10000"/>
              <a:gd name="connsiteX214" fmla="*/ 7533 w 9980"/>
              <a:gd name="connsiteY214" fmla="*/ 9918 h 10000"/>
              <a:gd name="connsiteX215" fmla="*/ 7572 w 9980"/>
              <a:gd name="connsiteY215" fmla="*/ 9877 h 10000"/>
              <a:gd name="connsiteX216" fmla="*/ 7602 w 9980"/>
              <a:gd name="connsiteY216" fmla="*/ 9714 h 10000"/>
              <a:gd name="connsiteX217" fmla="*/ 7631 w 9980"/>
              <a:gd name="connsiteY217" fmla="*/ 8651 h 10000"/>
              <a:gd name="connsiteX218" fmla="*/ 7671 w 9980"/>
              <a:gd name="connsiteY218" fmla="*/ 9346 h 10000"/>
              <a:gd name="connsiteX219" fmla="*/ 7700 w 9980"/>
              <a:gd name="connsiteY219" fmla="*/ 9877 h 10000"/>
              <a:gd name="connsiteX220" fmla="*/ 7730 w 9980"/>
              <a:gd name="connsiteY220" fmla="*/ 9796 h 10000"/>
              <a:gd name="connsiteX221" fmla="*/ 7769 w 9980"/>
              <a:gd name="connsiteY221" fmla="*/ 9837 h 10000"/>
              <a:gd name="connsiteX222" fmla="*/ 7799 w 9980"/>
              <a:gd name="connsiteY222" fmla="*/ 9918 h 10000"/>
              <a:gd name="connsiteX223" fmla="*/ 7838 w 9980"/>
              <a:gd name="connsiteY223" fmla="*/ 9346 h 10000"/>
              <a:gd name="connsiteX224" fmla="*/ 7868 w 9980"/>
              <a:gd name="connsiteY224" fmla="*/ 5327 h 10000"/>
              <a:gd name="connsiteX225" fmla="*/ 7897 w 9980"/>
              <a:gd name="connsiteY225" fmla="*/ 6063 h 10000"/>
              <a:gd name="connsiteX226" fmla="*/ 7937 w 9980"/>
              <a:gd name="connsiteY226" fmla="*/ 9305 h 10000"/>
              <a:gd name="connsiteX227" fmla="*/ 7966 w 9980"/>
              <a:gd name="connsiteY227" fmla="*/ 9959 h 10000"/>
              <a:gd name="connsiteX228" fmla="*/ 8006 w 9980"/>
              <a:gd name="connsiteY228" fmla="*/ 9918 h 10000"/>
              <a:gd name="connsiteX229" fmla="*/ 8036 w 9980"/>
              <a:gd name="connsiteY229" fmla="*/ 9837 h 10000"/>
              <a:gd name="connsiteX230" fmla="*/ 8065 w 9980"/>
              <a:gd name="connsiteY230" fmla="*/ 9918 h 10000"/>
              <a:gd name="connsiteX231" fmla="*/ 8105 w 9980"/>
              <a:gd name="connsiteY231" fmla="*/ 9877 h 10000"/>
              <a:gd name="connsiteX232" fmla="*/ 8134 w 9980"/>
              <a:gd name="connsiteY232" fmla="*/ 9755 h 10000"/>
              <a:gd name="connsiteX233" fmla="*/ 8174 w 9980"/>
              <a:gd name="connsiteY233" fmla="*/ 9918 h 10000"/>
              <a:gd name="connsiteX234" fmla="*/ 8203 w 9980"/>
              <a:gd name="connsiteY234" fmla="*/ 9877 h 10000"/>
              <a:gd name="connsiteX235" fmla="*/ 8233 w 9980"/>
              <a:gd name="connsiteY235" fmla="*/ 9469 h 10000"/>
              <a:gd name="connsiteX236" fmla="*/ 8272 w 9980"/>
              <a:gd name="connsiteY236" fmla="*/ 9877 h 10000"/>
              <a:gd name="connsiteX237" fmla="*/ 8302 w 9980"/>
              <a:gd name="connsiteY237" fmla="*/ 9959 h 10000"/>
              <a:gd name="connsiteX238" fmla="*/ 8341 w 9980"/>
              <a:gd name="connsiteY238" fmla="*/ 9959 h 10000"/>
              <a:gd name="connsiteX239" fmla="*/ 8371 w 9980"/>
              <a:gd name="connsiteY239" fmla="*/ 9837 h 10000"/>
              <a:gd name="connsiteX240" fmla="*/ 8400 w 9980"/>
              <a:gd name="connsiteY240" fmla="*/ 9959 h 10000"/>
              <a:gd name="connsiteX241" fmla="*/ 8440 w 9980"/>
              <a:gd name="connsiteY241" fmla="*/ 9959 h 10000"/>
              <a:gd name="connsiteX242" fmla="*/ 8469 w 9980"/>
              <a:gd name="connsiteY242" fmla="*/ 9877 h 10000"/>
              <a:gd name="connsiteX243" fmla="*/ 8568 w 9980"/>
              <a:gd name="connsiteY243" fmla="*/ 9877 h 10000"/>
              <a:gd name="connsiteX244" fmla="*/ 8607 w 9980"/>
              <a:gd name="connsiteY244" fmla="*/ 9673 h 10000"/>
              <a:gd name="connsiteX245" fmla="*/ 8637 w 9980"/>
              <a:gd name="connsiteY245" fmla="*/ 9918 h 10000"/>
              <a:gd name="connsiteX246" fmla="*/ 8676 w 9980"/>
              <a:gd name="connsiteY246" fmla="*/ 9877 h 10000"/>
              <a:gd name="connsiteX247" fmla="*/ 8706 w 9980"/>
              <a:gd name="connsiteY247" fmla="*/ 9877 h 10000"/>
              <a:gd name="connsiteX248" fmla="*/ 8735 w 9980"/>
              <a:gd name="connsiteY248" fmla="*/ 9959 h 10000"/>
              <a:gd name="connsiteX249" fmla="*/ 8775 w 9980"/>
              <a:gd name="connsiteY249" fmla="*/ 9959 h 10000"/>
              <a:gd name="connsiteX250" fmla="*/ 8804 w 9980"/>
              <a:gd name="connsiteY250" fmla="*/ 9918 h 10000"/>
              <a:gd name="connsiteX251" fmla="*/ 8834 w 9980"/>
              <a:gd name="connsiteY251" fmla="*/ 9877 h 10000"/>
              <a:gd name="connsiteX252" fmla="*/ 8874 w 9980"/>
              <a:gd name="connsiteY252" fmla="*/ 9877 h 10000"/>
              <a:gd name="connsiteX253" fmla="*/ 8903 w 9980"/>
              <a:gd name="connsiteY253" fmla="*/ 9510 h 10000"/>
              <a:gd name="connsiteX254" fmla="*/ 8943 w 9980"/>
              <a:gd name="connsiteY254" fmla="*/ 8733 h 10000"/>
              <a:gd name="connsiteX255" fmla="*/ 8972 w 9980"/>
              <a:gd name="connsiteY255" fmla="*/ 9305 h 10000"/>
              <a:gd name="connsiteX256" fmla="*/ 9002 w 9980"/>
              <a:gd name="connsiteY256" fmla="*/ 9469 h 10000"/>
              <a:gd name="connsiteX257" fmla="*/ 9041 w 9980"/>
              <a:gd name="connsiteY257" fmla="*/ 9918 h 10000"/>
              <a:gd name="connsiteX258" fmla="*/ 9071 w 9980"/>
              <a:gd name="connsiteY258" fmla="*/ 9918 h 10000"/>
              <a:gd name="connsiteX259" fmla="*/ 9110 w 9980"/>
              <a:gd name="connsiteY259" fmla="*/ 9837 h 10000"/>
              <a:gd name="connsiteX260" fmla="*/ 9140 w 9980"/>
              <a:gd name="connsiteY260" fmla="*/ 8529 h 10000"/>
              <a:gd name="connsiteX261" fmla="*/ 9179 w 9980"/>
              <a:gd name="connsiteY261" fmla="*/ 9101 h 10000"/>
              <a:gd name="connsiteX262" fmla="*/ 9209 w 9980"/>
              <a:gd name="connsiteY262" fmla="*/ 10000 h 10000"/>
              <a:gd name="connsiteX263" fmla="*/ 9280 w 9980"/>
              <a:gd name="connsiteY263" fmla="*/ 10000 h 10000"/>
              <a:gd name="connsiteX264" fmla="*/ 9309 w 9980"/>
              <a:gd name="connsiteY264" fmla="*/ 9918 h 10000"/>
              <a:gd name="connsiteX265" fmla="*/ 9339 w 9980"/>
              <a:gd name="connsiteY265" fmla="*/ 9918 h 10000"/>
              <a:gd name="connsiteX266" fmla="*/ 9368 w 9980"/>
              <a:gd name="connsiteY266" fmla="*/ 10000 h 10000"/>
              <a:gd name="connsiteX267" fmla="*/ 9408 w 9980"/>
              <a:gd name="connsiteY267" fmla="*/ 9918 h 10000"/>
              <a:gd name="connsiteX268" fmla="*/ 9447 w 9980"/>
              <a:gd name="connsiteY268" fmla="*/ 9877 h 10000"/>
              <a:gd name="connsiteX269" fmla="*/ 9477 w 9980"/>
              <a:gd name="connsiteY269" fmla="*/ 9959 h 10000"/>
              <a:gd name="connsiteX270" fmla="*/ 9506 w 9980"/>
              <a:gd name="connsiteY270" fmla="*/ 9877 h 10000"/>
              <a:gd name="connsiteX271" fmla="*/ 9546 w 9980"/>
              <a:gd name="connsiteY271" fmla="*/ 9877 h 10000"/>
              <a:gd name="connsiteX272" fmla="*/ 9575 w 9980"/>
              <a:gd name="connsiteY272" fmla="*/ 9918 h 10000"/>
              <a:gd name="connsiteX273" fmla="*/ 9615 w 9980"/>
              <a:gd name="connsiteY273" fmla="*/ 9918 h 10000"/>
              <a:gd name="connsiteX274" fmla="*/ 9644 w 9980"/>
              <a:gd name="connsiteY274" fmla="*/ 9959 h 10000"/>
              <a:gd name="connsiteX275" fmla="*/ 9674 w 9980"/>
              <a:gd name="connsiteY275" fmla="*/ 9877 h 10000"/>
              <a:gd name="connsiteX276" fmla="*/ 9714 w 9980"/>
              <a:gd name="connsiteY276" fmla="*/ 8317 h 10000"/>
              <a:gd name="connsiteX277" fmla="*/ 9743 w 9980"/>
              <a:gd name="connsiteY277" fmla="*/ 7786 h 10000"/>
              <a:gd name="connsiteX278" fmla="*/ 9783 w 9980"/>
              <a:gd name="connsiteY278" fmla="*/ 9223 h 10000"/>
              <a:gd name="connsiteX279" fmla="*/ 9812 w 9980"/>
              <a:gd name="connsiteY279" fmla="*/ 7663 h 10000"/>
              <a:gd name="connsiteX280" fmla="*/ 9852 w 9980"/>
              <a:gd name="connsiteY280" fmla="*/ 9101 h 10000"/>
              <a:gd name="connsiteX281" fmla="*/ 9881 w 9980"/>
              <a:gd name="connsiteY281" fmla="*/ 9918 h 10000"/>
              <a:gd name="connsiteX282" fmla="*/ 9921 w 9980"/>
              <a:gd name="connsiteY282" fmla="*/ 9959 h 10000"/>
              <a:gd name="connsiteX283" fmla="*/ 9980 w 9980"/>
              <a:gd name="connsiteY283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07 w 10000"/>
              <a:gd name="connsiteY34" fmla="*/ 7459 h 10000"/>
              <a:gd name="connsiteX35" fmla="*/ 1236 w 10000"/>
              <a:gd name="connsiteY35" fmla="*/ 8488 h 10000"/>
              <a:gd name="connsiteX36" fmla="*/ 1277 w 10000"/>
              <a:gd name="connsiteY36" fmla="*/ 2255 h 10000"/>
              <a:gd name="connsiteX37" fmla="*/ 1306 w 10000"/>
              <a:gd name="connsiteY37" fmla="*/ 5245 h 10000"/>
              <a:gd name="connsiteX38" fmla="*/ 1346 w 10000"/>
              <a:gd name="connsiteY38" fmla="*/ 9632 h 10000"/>
              <a:gd name="connsiteX39" fmla="*/ 1375 w 10000"/>
              <a:gd name="connsiteY39" fmla="*/ 9591 h 10000"/>
              <a:gd name="connsiteX40" fmla="*/ 1405 w 10000"/>
              <a:gd name="connsiteY40" fmla="*/ 9591 h 10000"/>
              <a:gd name="connsiteX41" fmla="*/ 1444 w 10000"/>
              <a:gd name="connsiteY41" fmla="*/ 6022 h 10000"/>
              <a:gd name="connsiteX42" fmla="*/ 1474 w 10000"/>
              <a:gd name="connsiteY42" fmla="*/ 7827 h 10000"/>
              <a:gd name="connsiteX43" fmla="*/ 1513 w 10000"/>
              <a:gd name="connsiteY43" fmla="*/ 9550 h 10000"/>
              <a:gd name="connsiteX44" fmla="*/ 1574 w 10000"/>
              <a:gd name="connsiteY44" fmla="*/ 9189 h 10000"/>
              <a:gd name="connsiteX45" fmla="*/ 1616 w 10000"/>
              <a:gd name="connsiteY45" fmla="*/ 6928 h 10000"/>
              <a:gd name="connsiteX46" fmla="*/ 1652 w 10000"/>
              <a:gd name="connsiteY46" fmla="*/ 1839 h 10000"/>
              <a:gd name="connsiteX47" fmla="*/ 1691 w 10000"/>
              <a:gd name="connsiteY47" fmla="*/ 5695 h 10000"/>
              <a:gd name="connsiteX48" fmla="*/ 1721 w 10000"/>
              <a:gd name="connsiteY48" fmla="*/ 9591 h 10000"/>
              <a:gd name="connsiteX49" fmla="*/ 1751 w 10000"/>
              <a:gd name="connsiteY49" fmla="*/ 9510 h 10000"/>
              <a:gd name="connsiteX50" fmla="*/ 1791 w 10000"/>
              <a:gd name="connsiteY50" fmla="*/ 9550 h 10000"/>
              <a:gd name="connsiteX51" fmla="*/ 1820 w 10000"/>
              <a:gd name="connsiteY51" fmla="*/ 9510 h 10000"/>
              <a:gd name="connsiteX52" fmla="*/ 1850 w 10000"/>
              <a:gd name="connsiteY52" fmla="*/ 9591 h 10000"/>
              <a:gd name="connsiteX53" fmla="*/ 1889 w 10000"/>
              <a:gd name="connsiteY53" fmla="*/ 9673 h 10000"/>
              <a:gd name="connsiteX54" fmla="*/ 1919 w 10000"/>
              <a:gd name="connsiteY54" fmla="*/ 9632 h 10000"/>
              <a:gd name="connsiteX55" fmla="*/ 1958 w 10000"/>
              <a:gd name="connsiteY55" fmla="*/ 9632 h 10000"/>
              <a:gd name="connsiteX56" fmla="*/ 1988 w 10000"/>
              <a:gd name="connsiteY56" fmla="*/ 9673 h 10000"/>
              <a:gd name="connsiteX57" fmla="*/ 2017 w 10000"/>
              <a:gd name="connsiteY57" fmla="*/ 9632 h 10000"/>
              <a:gd name="connsiteX58" fmla="*/ 2057 w 10000"/>
              <a:gd name="connsiteY58" fmla="*/ 9591 h 10000"/>
              <a:gd name="connsiteX59" fmla="*/ 2086 w 10000"/>
              <a:gd name="connsiteY59" fmla="*/ 9591 h 10000"/>
              <a:gd name="connsiteX60" fmla="*/ 2126 w 10000"/>
              <a:gd name="connsiteY60" fmla="*/ 9101 h 10000"/>
              <a:gd name="connsiteX61" fmla="*/ 2157 w 10000"/>
              <a:gd name="connsiteY61" fmla="*/ 9510 h 10000"/>
              <a:gd name="connsiteX62" fmla="*/ 2187 w 10000"/>
              <a:gd name="connsiteY62" fmla="*/ 9591 h 10000"/>
              <a:gd name="connsiteX63" fmla="*/ 2226 w 10000"/>
              <a:gd name="connsiteY63" fmla="*/ 9510 h 10000"/>
              <a:gd name="connsiteX64" fmla="*/ 2257 w 10000"/>
              <a:gd name="connsiteY64" fmla="*/ 9632 h 10000"/>
              <a:gd name="connsiteX65" fmla="*/ 2297 w 10000"/>
              <a:gd name="connsiteY65" fmla="*/ 9591 h 10000"/>
              <a:gd name="connsiteX66" fmla="*/ 2326 w 10000"/>
              <a:gd name="connsiteY66" fmla="*/ 9550 h 10000"/>
              <a:gd name="connsiteX67" fmla="*/ 2355 w 10000"/>
              <a:gd name="connsiteY67" fmla="*/ 9510 h 10000"/>
              <a:gd name="connsiteX68" fmla="*/ 2395 w 10000"/>
              <a:gd name="connsiteY68" fmla="*/ 9510 h 10000"/>
              <a:gd name="connsiteX69" fmla="*/ 2425 w 10000"/>
              <a:gd name="connsiteY69" fmla="*/ 9714 h 10000"/>
              <a:gd name="connsiteX70" fmla="*/ 2464 w 10000"/>
              <a:gd name="connsiteY70" fmla="*/ 9632 h 10000"/>
              <a:gd name="connsiteX71" fmla="*/ 2494 w 10000"/>
              <a:gd name="connsiteY71" fmla="*/ 9550 h 10000"/>
              <a:gd name="connsiteX72" fmla="*/ 2523 w 10000"/>
              <a:gd name="connsiteY72" fmla="*/ 9591 h 10000"/>
              <a:gd name="connsiteX73" fmla="*/ 2563 w 10000"/>
              <a:gd name="connsiteY73" fmla="*/ 9632 h 10000"/>
              <a:gd name="connsiteX74" fmla="*/ 2592 w 10000"/>
              <a:gd name="connsiteY74" fmla="*/ 9591 h 10000"/>
              <a:gd name="connsiteX75" fmla="*/ 2622 w 10000"/>
              <a:gd name="connsiteY75" fmla="*/ 9591 h 10000"/>
              <a:gd name="connsiteX76" fmla="*/ 2661 w 10000"/>
              <a:gd name="connsiteY76" fmla="*/ 9673 h 10000"/>
              <a:gd name="connsiteX77" fmla="*/ 2691 w 10000"/>
              <a:gd name="connsiteY77" fmla="*/ 9591 h 10000"/>
              <a:gd name="connsiteX78" fmla="*/ 2730 w 10000"/>
              <a:gd name="connsiteY78" fmla="*/ 9550 h 10000"/>
              <a:gd name="connsiteX79" fmla="*/ 2790 w 10000"/>
              <a:gd name="connsiteY79" fmla="*/ 8692 h 10000"/>
              <a:gd name="connsiteX80" fmla="*/ 2830 w 10000"/>
              <a:gd name="connsiteY80" fmla="*/ 7704 h 10000"/>
              <a:gd name="connsiteX81" fmla="*/ 2859 w 10000"/>
              <a:gd name="connsiteY81" fmla="*/ 9632 h 10000"/>
              <a:gd name="connsiteX82" fmla="*/ 2889 w 10000"/>
              <a:gd name="connsiteY82" fmla="*/ 9673 h 10000"/>
              <a:gd name="connsiteX83" fmla="*/ 2928 w 10000"/>
              <a:gd name="connsiteY83" fmla="*/ 9632 h 10000"/>
              <a:gd name="connsiteX84" fmla="*/ 2958 w 10000"/>
              <a:gd name="connsiteY84" fmla="*/ 9632 h 10000"/>
              <a:gd name="connsiteX85" fmla="*/ 2997 w 10000"/>
              <a:gd name="connsiteY85" fmla="*/ 9714 h 10000"/>
              <a:gd name="connsiteX86" fmla="*/ 3027 w 10000"/>
              <a:gd name="connsiteY86" fmla="*/ 9591 h 10000"/>
              <a:gd name="connsiteX87" fmla="*/ 3056 w 10000"/>
              <a:gd name="connsiteY87" fmla="*/ 9632 h 10000"/>
              <a:gd name="connsiteX88" fmla="*/ 3096 w 10000"/>
              <a:gd name="connsiteY88" fmla="*/ 9550 h 10000"/>
              <a:gd name="connsiteX89" fmla="*/ 3125 w 10000"/>
              <a:gd name="connsiteY89" fmla="*/ 9714 h 10000"/>
              <a:gd name="connsiteX90" fmla="*/ 3155 w 10000"/>
              <a:gd name="connsiteY90" fmla="*/ 9632 h 10000"/>
              <a:gd name="connsiteX91" fmla="*/ 3194 w 10000"/>
              <a:gd name="connsiteY91" fmla="*/ 9510 h 10000"/>
              <a:gd name="connsiteX92" fmla="*/ 3224 w 10000"/>
              <a:gd name="connsiteY92" fmla="*/ 9632 h 10000"/>
              <a:gd name="connsiteX93" fmla="*/ 3323 w 10000"/>
              <a:gd name="connsiteY93" fmla="*/ 9550 h 10000"/>
              <a:gd name="connsiteX94" fmla="*/ 3363 w 10000"/>
              <a:gd name="connsiteY94" fmla="*/ 9591 h 10000"/>
              <a:gd name="connsiteX95" fmla="*/ 3392 w 10000"/>
              <a:gd name="connsiteY95" fmla="*/ 9714 h 10000"/>
              <a:gd name="connsiteX96" fmla="*/ 3432 w 10000"/>
              <a:gd name="connsiteY96" fmla="*/ 9673 h 10000"/>
              <a:gd name="connsiteX97" fmla="*/ 3462 w 10000"/>
              <a:gd name="connsiteY97" fmla="*/ 9550 h 10000"/>
              <a:gd name="connsiteX98" fmla="*/ 3491 w 10000"/>
              <a:gd name="connsiteY98" fmla="*/ 9428 h 10000"/>
              <a:gd name="connsiteX99" fmla="*/ 3531 w 10000"/>
              <a:gd name="connsiteY99" fmla="*/ 9714 h 10000"/>
              <a:gd name="connsiteX100" fmla="*/ 3560 w 10000"/>
              <a:gd name="connsiteY100" fmla="*/ 9183 h 10000"/>
              <a:gd name="connsiteX101" fmla="*/ 3591 w 10000"/>
              <a:gd name="connsiteY101" fmla="*/ 327 h 10000"/>
              <a:gd name="connsiteX102" fmla="*/ 3629 w 10000"/>
              <a:gd name="connsiteY102" fmla="*/ 3481 h 10000"/>
              <a:gd name="connsiteX103" fmla="*/ 3659 w 10000"/>
              <a:gd name="connsiteY103" fmla="*/ 9305 h 10000"/>
              <a:gd name="connsiteX104" fmla="*/ 3698 w 10000"/>
              <a:gd name="connsiteY104" fmla="*/ 9673 h 10000"/>
              <a:gd name="connsiteX105" fmla="*/ 3728 w 10000"/>
              <a:gd name="connsiteY105" fmla="*/ 9591 h 10000"/>
              <a:gd name="connsiteX106" fmla="*/ 3768 w 10000"/>
              <a:gd name="connsiteY106" fmla="*/ 9796 h 10000"/>
              <a:gd name="connsiteX107" fmla="*/ 3798 w 10000"/>
              <a:gd name="connsiteY107" fmla="*/ 9714 h 10000"/>
              <a:gd name="connsiteX108" fmla="*/ 3828 w 10000"/>
              <a:gd name="connsiteY108" fmla="*/ 9673 h 10000"/>
              <a:gd name="connsiteX109" fmla="*/ 3867 w 10000"/>
              <a:gd name="connsiteY109" fmla="*/ 9591 h 10000"/>
              <a:gd name="connsiteX110" fmla="*/ 3896 w 10000"/>
              <a:gd name="connsiteY110" fmla="*/ 9632 h 10000"/>
              <a:gd name="connsiteX111" fmla="*/ 3938 w 10000"/>
              <a:gd name="connsiteY111" fmla="*/ 9714 h 10000"/>
              <a:gd name="connsiteX112" fmla="*/ 3967 w 10000"/>
              <a:gd name="connsiteY112" fmla="*/ 9714 h 10000"/>
              <a:gd name="connsiteX113" fmla="*/ 3997 w 10000"/>
              <a:gd name="connsiteY113" fmla="*/ 9673 h 10000"/>
              <a:gd name="connsiteX114" fmla="*/ 4036 w 10000"/>
              <a:gd name="connsiteY114" fmla="*/ 9632 h 10000"/>
              <a:gd name="connsiteX115" fmla="*/ 4066 w 10000"/>
              <a:gd name="connsiteY115" fmla="*/ 9714 h 10000"/>
              <a:gd name="connsiteX116" fmla="*/ 4106 w 10000"/>
              <a:gd name="connsiteY116" fmla="*/ 9755 h 10000"/>
              <a:gd name="connsiteX117" fmla="*/ 4135 w 10000"/>
              <a:gd name="connsiteY117" fmla="*/ 9673 h 10000"/>
              <a:gd name="connsiteX118" fmla="*/ 4164 w 10000"/>
              <a:gd name="connsiteY118" fmla="*/ 9796 h 10000"/>
              <a:gd name="connsiteX119" fmla="*/ 4204 w 10000"/>
              <a:gd name="connsiteY119" fmla="*/ 9755 h 10000"/>
              <a:gd name="connsiteX120" fmla="*/ 4233 w 10000"/>
              <a:gd name="connsiteY120" fmla="*/ 9755 h 10000"/>
              <a:gd name="connsiteX121" fmla="*/ 4264 w 10000"/>
              <a:gd name="connsiteY121" fmla="*/ 9714 h 10000"/>
              <a:gd name="connsiteX122" fmla="*/ 4304 w 10000"/>
              <a:gd name="connsiteY122" fmla="*/ 9673 h 10000"/>
              <a:gd name="connsiteX123" fmla="*/ 4333 w 10000"/>
              <a:gd name="connsiteY123" fmla="*/ 9755 h 10000"/>
              <a:gd name="connsiteX124" fmla="*/ 4402 w 10000"/>
              <a:gd name="connsiteY124" fmla="*/ 9755 h 10000"/>
              <a:gd name="connsiteX125" fmla="*/ 4432 w 10000"/>
              <a:gd name="connsiteY125" fmla="*/ 9591 h 10000"/>
              <a:gd name="connsiteX126" fmla="*/ 4501 w 10000"/>
              <a:gd name="connsiteY126" fmla="*/ 9755 h 10000"/>
              <a:gd name="connsiteX127" fmla="*/ 4570 w 10000"/>
              <a:gd name="connsiteY127" fmla="*/ 9755 h 10000"/>
              <a:gd name="connsiteX128" fmla="*/ 4599 w 10000"/>
              <a:gd name="connsiteY128" fmla="*/ 3113 h 10000"/>
              <a:gd name="connsiteX129" fmla="*/ 4639 w 10000"/>
              <a:gd name="connsiteY129" fmla="*/ 0 h 10000"/>
              <a:gd name="connsiteX130" fmla="*/ 4668 w 10000"/>
              <a:gd name="connsiteY130" fmla="*/ 6478 h 10000"/>
              <a:gd name="connsiteX131" fmla="*/ 4708 w 10000"/>
              <a:gd name="connsiteY131" fmla="*/ 9755 h 10000"/>
              <a:gd name="connsiteX132" fmla="*/ 4737 w 10000"/>
              <a:gd name="connsiteY132" fmla="*/ 9714 h 10000"/>
              <a:gd name="connsiteX133" fmla="*/ 4778 w 10000"/>
              <a:gd name="connsiteY133" fmla="*/ 9796 h 10000"/>
              <a:gd name="connsiteX134" fmla="*/ 4807 w 10000"/>
              <a:gd name="connsiteY134" fmla="*/ 9387 h 10000"/>
              <a:gd name="connsiteX135" fmla="*/ 4847 w 10000"/>
              <a:gd name="connsiteY135" fmla="*/ 9305 h 10000"/>
              <a:gd name="connsiteX136" fmla="*/ 4876 w 10000"/>
              <a:gd name="connsiteY136" fmla="*/ 9837 h 10000"/>
              <a:gd name="connsiteX137" fmla="*/ 4906 w 10000"/>
              <a:gd name="connsiteY137" fmla="*/ 9755 h 10000"/>
              <a:gd name="connsiteX138" fmla="*/ 4946 w 10000"/>
              <a:gd name="connsiteY138" fmla="*/ 9837 h 10000"/>
              <a:gd name="connsiteX139" fmla="*/ 5044 w 10000"/>
              <a:gd name="connsiteY139" fmla="*/ 9837 h 10000"/>
              <a:gd name="connsiteX140" fmla="*/ 5073 w 10000"/>
              <a:gd name="connsiteY140" fmla="*/ 9796 h 10000"/>
              <a:gd name="connsiteX141" fmla="*/ 5113 w 10000"/>
              <a:gd name="connsiteY141" fmla="*/ 9837 h 10000"/>
              <a:gd name="connsiteX142" fmla="*/ 5143 w 10000"/>
              <a:gd name="connsiteY142" fmla="*/ 9837 h 10000"/>
              <a:gd name="connsiteX143" fmla="*/ 5173 w 10000"/>
              <a:gd name="connsiteY143" fmla="*/ 9918 h 10000"/>
              <a:gd name="connsiteX144" fmla="*/ 5212 w 10000"/>
              <a:gd name="connsiteY144" fmla="*/ 9837 h 10000"/>
              <a:gd name="connsiteX145" fmla="*/ 5241 w 10000"/>
              <a:gd name="connsiteY145" fmla="*/ 9796 h 10000"/>
              <a:gd name="connsiteX146" fmla="*/ 5282 w 10000"/>
              <a:gd name="connsiteY146" fmla="*/ 9837 h 10000"/>
              <a:gd name="connsiteX147" fmla="*/ 5311 w 10000"/>
              <a:gd name="connsiteY147" fmla="*/ 9796 h 10000"/>
              <a:gd name="connsiteX148" fmla="*/ 5342 w 10000"/>
              <a:gd name="connsiteY148" fmla="*/ 9877 h 10000"/>
              <a:gd name="connsiteX149" fmla="*/ 5380 w 10000"/>
              <a:gd name="connsiteY149" fmla="*/ 9755 h 10000"/>
              <a:gd name="connsiteX150" fmla="*/ 5411 w 10000"/>
              <a:gd name="connsiteY150" fmla="*/ 9714 h 10000"/>
              <a:gd name="connsiteX151" fmla="*/ 5449 w 10000"/>
              <a:gd name="connsiteY151" fmla="*/ 9877 h 10000"/>
              <a:gd name="connsiteX152" fmla="*/ 5479 w 10000"/>
              <a:gd name="connsiteY152" fmla="*/ 9877 h 10000"/>
              <a:gd name="connsiteX153" fmla="*/ 5509 w 10000"/>
              <a:gd name="connsiteY153" fmla="*/ 9837 h 10000"/>
              <a:gd name="connsiteX154" fmla="*/ 5548 w 10000"/>
              <a:gd name="connsiteY154" fmla="*/ 9796 h 10000"/>
              <a:gd name="connsiteX155" fmla="*/ 5578 w 10000"/>
              <a:gd name="connsiteY155" fmla="*/ 9837 h 10000"/>
              <a:gd name="connsiteX156" fmla="*/ 5617 w 10000"/>
              <a:gd name="connsiteY156" fmla="*/ 9837 h 10000"/>
              <a:gd name="connsiteX157" fmla="*/ 5647 w 10000"/>
              <a:gd name="connsiteY157" fmla="*/ 9796 h 10000"/>
              <a:gd name="connsiteX158" fmla="*/ 5677 w 10000"/>
              <a:gd name="connsiteY158" fmla="*/ 9877 h 10000"/>
              <a:gd name="connsiteX159" fmla="*/ 5717 w 10000"/>
              <a:gd name="connsiteY159" fmla="*/ 9837 h 10000"/>
              <a:gd name="connsiteX160" fmla="*/ 5738 w 10000"/>
              <a:gd name="connsiteY160" fmla="*/ 9918 h 10000"/>
              <a:gd name="connsiteX161" fmla="*/ 5768 w 10000"/>
              <a:gd name="connsiteY161" fmla="*/ 9918 h 10000"/>
              <a:gd name="connsiteX162" fmla="*/ 5808 w 10000"/>
              <a:gd name="connsiteY162" fmla="*/ 9877 h 10000"/>
              <a:gd name="connsiteX163" fmla="*/ 5837 w 10000"/>
              <a:gd name="connsiteY163" fmla="*/ 9918 h 10000"/>
              <a:gd name="connsiteX164" fmla="*/ 5867 w 10000"/>
              <a:gd name="connsiteY164" fmla="*/ 9877 h 10000"/>
              <a:gd name="connsiteX165" fmla="*/ 5906 w 10000"/>
              <a:gd name="connsiteY165" fmla="*/ 9796 h 10000"/>
              <a:gd name="connsiteX166" fmla="*/ 5936 w 10000"/>
              <a:gd name="connsiteY166" fmla="*/ 9837 h 10000"/>
              <a:gd name="connsiteX167" fmla="*/ 5975 w 10000"/>
              <a:gd name="connsiteY167" fmla="*/ 9877 h 10000"/>
              <a:gd name="connsiteX168" fmla="*/ 6005 w 10000"/>
              <a:gd name="connsiteY168" fmla="*/ 9837 h 10000"/>
              <a:gd name="connsiteX169" fmla="*/ 6034 w 10000"/>
              <a:gd name="connsiteY169" fmla="*/ 9714 h 10000"/>
              <a:gd name="connsiteX170" fmla="*/ 6074 w 10000"/>
              <a:gd name="connsiteY170" fmla="*/ 9918 h 10000"/>
              <a:gd name="connsiteX171" fmla="*/ 6103 w 10000"/>
              <a:gd name="connsiteY171" fmla="*/ 9796 h 10000"/>
              <a:gd name="connsiteX172" fmla="*/ 6143 w 10000"/>
              <a:gd name="connsiteY172" fmla="*/ 9837 h 10000"/>
              <a:gd name="connsiteX173" fmla="*/ 6172 w 10000"/>
              <a:gd name="connsiteY173" fmla="*/ 9959 h 10000"/>
              <a:gd name="connsiteX174" fmla="*/ 6202 w 10000"/>
              <a:gd name="connsiteY174" fmla="*/ 9837 h 10000"/>
              <a:gd name="connsiteX175" fmla="*/ 6242 w 10000"/>
              <a:gd name="connsiteY175" fmla="*/ 9469 h 10000"/>
              <a:gd name="connsiteX176" fmla="*/ 6272 w 10000"/>
              <a:gd name="connsiteY176" fmla="*/ 9837 h 10000"/>
              <a:gd name="connsiteX177" fmla="*/ 6312 w 10000"/>
              <a:gd name="connsiteY177" fmla="*/ 9837 h 10000"/>
              <a:gd name="connsiteX178" fmla="*/ 6341 w 10000"/>
              <a:gd name="connsiteY178" fmla="*/ 9877 h 10000"/>
              <a:gd name="connsiteX179" fmla="*/ 6371 w 10000"/>
              <a:gd name="connsiteY179" fmla="*/ 9837 h 10000"/>
              <a:gd name="connsiteX180" fmla="*/ 6410 w 10000"/>
              <a:gd name="connsiteY180" fmla="*/ 9918 h 10000"/>
              <a:gd name="connsiteX181" fmla="*/ 6440 w 10000"/>
              <a:gd name="connsiteY181" fmla="*/ 9877 h 10000"/>
              <a:gd name="connsiteX182" fmla="*/ 6479 w 10000"/>
              <a:gd name="connsiteY182" fmla="*/ 9918 h 10000"/>
              <a:gd name="connsiteX183" fmla="*/ 6509 w 10000"/>
              <a:gd name="connsiteY183" fmla="*/ 9918 h 10000"/>
              <a:gd name="connsiteX184" fmla="*/ 6538 w 10000"/>
              <a:gd name="connsiteY184" fmla="*/ 9837 h 10000"/>
              <a:gd name="connsiteX185" fmla="*/ 6578 w 10000"/>
              <a:gd name="connsiteY185" fmla="*/ 9877 h 10000"/>
              <a:gd name="connsiteX186" fmla="*/ 6607 w 10000"/>
              <a:gd name="connsiteY186" fmla="*/ 9796 h 10000"/>
              <a:gd name="connsiteX187" fmla="*/ 6637 w 10000"/>
              <a:gd name="connsiteY187" fmla="*/ 9223 h 10000"/>
              <a:gd name="connsiteX188" fmla="*/ 6676 w 10000"/>
              <a:gd name="connsiteY188" fmla="*/ 9755 h 10000"/>
              <a:gd name="connsiteX189" fmla="*/ 6706 w 10000"/>
              <a:gd name="connsiteY189" fmla="*/ 9918 h 10000"/>
              <a:gd name="connsiteX190" fmla="*/ 6745 w 10000"/>
              <a:gd name="connsiteY190" fmla="*/ 9796 h 10000"/>
              <a:gd name="connsiteX191" fmla="*/ 6776 w 10000"/>
              <a:gd name="connsiteY191" fmla="*/ 9918 h 10000"/>
              <a:gd name="connsiteX192" fmla="*/ 6805 w 10000"/>
              <a:gd name="connsiteY192" fmla="*/ 9796 h 10000"/>
              <a:gd name="connsiteX193" fmla="*/ 6845 w 10000"/>
              <a:gd name="connsiteY193" fmla="*/ 9877 h 10000"/>
              <a:gd name="connsiteX194" fmla="*/ 6874 w 10000"/>
              <a:gd name="connsiteY194" fmla="*/ 9877 h 10000"/>
              <a:gd name="connsiteX195" fmla="*/ 6914 w 10000"/>
              <a:gd name="connsiteY195" fmla="*/ 9346 h 10000"/>
              <a:gd name="connsiteX196" fmla="*/ 6943 w 10000"/>
              <a:gd name="connsiteY196" fmla="*/ 9387 h 10000"/>
              <a:gd name="connsiteX197" fmla="*/ 6973 w 10000"/>
              <a:gd name="connsiteY197" fmla="*/ 9918 h 10000"/>
              <a:gd name="connsiteX198" fmla="*/ 7012 w 10000"/>
              <a:gd name="connsiteY198" fmla="*/ 9877 h 10000"/>
              <a:gd name="connsiteX199" fmla="*/ 7082 w 10000"/>
              <a:gd name="connsiteY199" fmla="*/ 9877 h 10000"/>
              <a:gd name="connsiteX200" fmla="*/ 7111 w 10000"/>
              <a:gd name="connsiteY200" fmla="*/ 9387 h 10000"/>
              <a:gd name="connsiteX201" fmla="*/ 7140 w 10000"/>
              <a:gd name="connsiteY201" fmla="*/ 2990 h 10000"/>
              <a:gd name="connsiteX202" fmla="*/ 7180 w 10000"/>
              <a:gd name="connsiteY202" fmla="*/ 1308 h 10000"/>
              <a:gd name="connsiteX203" fmla="*/ 7210 w 10000"/>
              <a:gd name="connsiteY203" fmla="*/ 7255 h 10000"/>
              <a:gd name="connsiteX204" fmla="*/ 7249 w 10000"/>
              <a:gd name="connsiteY204" fmla="*/ 9877 h 10000"/>
              <a:gd name="connsiteX205" fmla="*/ 7280 w 10000"/>
              <a:gd name="connsiteY205" fmla="*/ 9837 h 10000"/>
              <a:gd name="connsiteX206" fmla="*/ 7309 w 10000"/>
              <a:gd name="connsiteY206" fmla="*/ 9837 h 10000"/>
              <a:gd name="connsiteX207" fmla="*/ 7349 w 10000"/>
              <a:gd name="connsiteY207" fmla="*/ 9918 h 10000"/>
              <a:gd name="connsiteX208" fmla="*/ 7378 w 10000"/>
              <a:gd name="connsiteY208" fmla="*/ 9877 h 10000"/>
              <a:gd name="connsiteX209" fmla="*/ 7418 w 10000"/>
              <a:gd name="connsiteY209" fmla="*/ 9877 h 10000"/>
              <a:gd name="connsiteX210" fmla="*/ 7447 w 10000"/>
              <a:gd name="connsiteY210" fmla="*/ 9796 h 10000"/>
              <a:gd name="connsiteX211" fmla="*/ 7477 w 10000"/>
              <a:gd name="connsiteY211" fmla="*/ 9877 h 10000"/>
              <a:gd name="connsiteX212" fmla="*/ 7518 w 10000"/>
              <a:gd name="connsiteY212" fmla="*/ 9877 h 10000"/>
              <a:gd name="connsiteX213" fmla="*/ 7548 w 10000"/>
              <a:gd name="connsiteY213" fmla="*/ 9918 h 10000"/>
              <a:gd name="connsiteX214" fmla="*/ 7587 w 10000"/>
              <a:gd name="connsiteY214" fmla="*/ 9877 h 10000"/>
              <a:gd name="connsiteX215" fmla="*/ 7617 w 10000"/>
              <a:gd name="connsiteY215" fmla="*/ 9714 h 10000"/>
              <a:gd name="connsiteX216" fmla="*/ 7646 w 10000"/>
              <a:gd name="connsiteY216" fmla="*/ 8651 h 10000"/>
              <a:gd name="connsiteX217" fmla="*/ 7686 w 10000"/>
              <a:gd name="connsiteY217" fmla="*/ 9346 h 10000"/>
              <a:gd name="connsiteX218" fmla="*/ 7715 w 10000"/>
              <a:gd name="connsiteY218" fmla="*/ 9877 h 10000"/>
              <a:gd name="connsiteX219" fmla="*/ 7745 w 10000"/>
              <a:gd name="connsiteY219" fmla="*/ 9796 h 10000"/>
              <a:gd name="connsiteX220" fmla="*/ 7785 w 10000"/>
              <a:gd name="connsiteY220" fmla="*/ 9837 h 10000"/>
              <a:gd name="connsiteX221" fmla="*/ 7815 w 10000"/>
              <a:gd name="connsiteY221" fmla="*/ 9918 h 10000"/>
              <a:gd name="connsiteX222" fmla="*/ 7854 w 10000"/>
              <a:gd name="connsiteY222" fmla="*/ 9346 h 10000"/>
              <a:gd name="connsiteX223" fmla="*/ 7884 w 10000"/>
              <a:gd name="connsiteY223" fmla="*/ 5327 h 10000"/>
              <a:gd name="connsiteX224" fmla="*/ 7913 w 10000"/>
              <a:gd name="connsiteY224" fmla="*/ 6063 h 10000"/>
              <a:gd name="connsiteX225" fmla="*/ 7953 w 10000"/>
              <a:gd name="connsiteY225" fmla="*/ 9305 h 10000"/>
              <a:gd name="connsiteX226" fmla="*/ 7982 w 10000"/>
              <a:gd name="connsiteY226" fmla="*/ 9959 h 10000"/>
              <a:gd name="connsiteX227" fmla="*/ 8022 w 10000"/>
              <a:gd name="connsiteY227" fmla="*/ 9918 h 10000"/>
              <a:gd name="connsiteX228" fmla="*/ 8052 w 10000"/>
              <a:gd name="connsiteY228" fmla="*/ 9837 h 10000"/>
              <a:gd name="connsiteX229" fmla="*/ 8081 w 10000"/>
              <a:gd name="connsiteY229" fmla="*/ 9918 h 10000"/>
              <a:gd name="connsiteX230" fmla="*/ 8121 w 10000"/>
              <a:gd name="connsiteY230" fmla="*/ 9877 h 10000"/>
              <a:gd name="connsiteX231" fmla="*/ 8150 w 10000"/>
              <a:gd name="connsiteY231" fmla="*/ 9755 h 10000"/>
              <a:gd name="connsiteX232" fmla="*/ 8190 w 10000"/>
              <a:gd name="connsiteY232" fmla="*/ 9918 h 10000"/>
              <a:gd name="connsiteX233" fmla="*/ 8219 w 10000"/>
              <a:gd name="connsiteY233" fmla="*/ 9877 h 10000"/>
              <a:gd name="connsiteX234" fmla="*/ 8249 w 10000"/>
              <a:gd name="connsiteY234" fmla="*/ 9469 h 10000"/>
              <a:gd name="connsiteX235" fmla="*/ 8289 w 10000"/>
              <a:gd name="connsiteY235" fmla="*/ 9877 h 10000"/>
              <a:gd name="connsiteX236" fmla="*/ 8319 w 10000"/>
              <a:gd name="connsiteY236" fmla="*/ 9959 h 10000"/>
              <a:gd name="connsiteX237" fmla="*/ 8358 w 10000"/>
              <a:gd name="connsiteY237" fmla="*/ 9959 h 10000"/>
              <a:gd name="connsiteX238" fmla="*/ 8388 w 10000"/>
              <a:gd name="connsiteY238" fmla="*/ 9837 h 10000"/>
              <a:gd name="connsiteX239" fmla="*/ 8417 w 10000"/>
              <a:gd name="connsiteY239" fmla="*/ 9959 h 10000"/>
              <a:gd name="connsiteX240" fmla="*/ 8457 w 10000"/>
              <a:gd name="connsiteY240" fmla="*/ 9959 h 10000"/>
              <a:gd name="connsiteX241" fmla="*/ 8486 w 10000"/>
              <a:gd name="connsiteY241" fmla="*/ 9877 h 10000"/>
              <a:gd name="connsiteX242" fmla="*/ 8585 w 10000"/>
              <a:gd name="connsiteY242" fmla="*/ 9877 h 10000"/>
              <a:gd name="connsiteX243" fmla="*/ 8624 w 10000"/>
              <a:gd name="connsiteY243" fmla="*/ 9673 h 10000"/>
              <a:gd name="connsiteX244" fmla="*/ 8654 w 10000"/>
              <a:gd name="connsiteY244" fmla="*/ 9918 h 10000"/>
              <a:gd name="connsiteX245" fmla="*/ 8693 w 10000"/>
              <a:gd name="connsiteY245" fmla="*/ 9877 h 10000"/>
              <a:gd name="connsiteX246" fmla="*/ 8723 w 10000"/>
              <a:gd name="connsiteY246" fmla="*/ 9877 h 10000"/>
              <a:gd name="connsiteX247" fmla="*/ 8753 w 10000"/>
              <a:gd name="connsiteY247" fmla="*/ 9959 h 10000"/>
              <a:gd name="connsiteX248" fmla="*/ 8793 w 10000"/>
              <a:gd name="connsiteY248" fmla="*/ 9959 h 10000"/>
              <a:gd name="connsiteX249" fmla="*/ 8822 w 10000"/>
              <a:gd name="connsiteY249" fmla="*/ 9918 h 10000"/>
              <a:gd name="connsiteX250" fmla="*/ 8852 w 10000"/>
              <a:gd name="connsiteY250" fmla="*/ 9877 h 10000"/>
              <a:gd name="connsiteX251" fmla="*/ 8892 w 10000"/>
              <a:gd name="connsiteY251" fmla="*/ 9877 h 10000"/>
              <a:gd name="connsiteX252" fmla="*/ 8921 w 10000"/>
              <a:gd name="connsiteY252" fmla="*/ 9510 h 10000"/>
              <a:gd name="connsiteX253" fmla="*/ 8961 w 10000"/>
              <a:gd name="connsiteY253" fmla="*/ 8733 h 10000"/>
              <a:gd name="connsiteX254" fmla="*/ 8990 w 10000"/>
              <a:gd name="connsiteY254" fmla="*/ 9305 h 10000"/>
              <a:gd name="connsiteX255" fmla="*/ 9020 w 10000"/>
              <a:gd name="connsiteY255" fmla="*/ 9469 h 10000"/>
              <a:gd name="connsiteX256" fmla="*/ 9059 w 10000"/>
              <a:gd name="connsiteY256" fmla="*/ 9918 h 10000"/>
              <a:gd name="connsiteX257" fmla="*/ 9089 w 10000"/>
              <a:gd name="connsiteY257" fmla="*/ 9918 h 10000"/>
              <a:gd name="connsiteX258" fmla="*/ 9128 w 10000"/>
              <a:gd name="connsiteY258" fmla="*/ 9837 h 10000"/>
              <a:gd name="connsiteX259" fmla="*/ 9158 w 10000"/>
              <a:gd name="connsiteY259" fmla="*/ 8529 h 10000"/>
              <a:gd name="connsiteX260" fmla="*/ 9197 w 10000"/>
              <a:gd name="connsiteY260" fmla="*/ 9101 h 10000"/>
              <a:gd name="connsiteX261" fmla="*/ 9227 w 10000"/>
              <a:gd name="connsiteY261" fmla="*/ 10000 h 10000"/>
              <a:gd name="connsiteX262" fmla="*/ 9299 w 10000"/>
              <a:gd name="connsiteY262" fmla="*/ 10000 h 10000"/>
              <a:gd name="connsiteX263" fmla="*/ 9328 w 10000"/>
              <a:gd name="connsiteY263" fmla="*/ 9918 h 10000"/>
              <a:gd name="connsiteX264" fmla="*/ 9358 w 10000"/>
              <a:gd name="connsiteY264" fmla="*/ 9918 h 10000"/>
              <a:gd name="connsiteX265" fmla="*/ 9387 w 10000"/>
              <a:gd name="connsiteY265" fmla="*/ 10000 h 10000"/>
              <a:gd name="connsiteX266" fmla="*/ 9427 w 10000"/>
              <a:gd name="connsiteY266" fmla="*/ 9918 h 10000"/>
              <a:gd name="connsiteX267" fmla="*/ 9466 w 10000"/>
              <a:gd name="connsiteY267" fmla="*/ 9877 h 10000"/>
              <a:gd name="connsiteX268" fmla="*/ 9496 w 10000"/>
              <a:gd name="connsiteY268" fmla="*/ 9959 h 10000"/>
              <a:gd name="connsiteX269" fmla="*/ 9525 w 10000"/>
              <a:gd name="connsiteY269" fmla="*/ 9877 h 10000"/>
              <a:gd name="connsiteX270" fmla="*/ 9565 w 10000"/>
              <a:gd name="connsiteY270" fmla="*/ 9877 h 10000"/>
              <a:gd name="connsiteX271" fmla="*/ 9594 w 10000"/>
              <a:gd name="connsiteY271" fmla="*/ 9918 h 10000"/>
              <a:gd name="connsiteX272" fmla="*/ 9634 w 10000"/>
              <a:gd name="connsiteY272" fmla="*/ 9918 h 10000"/>
              <a:gd name="connsiteX273" fmla="*/ 9663 w 10000"/>
              <a:gd name="connsiteY273" fmla="*/ 9959 h 10000"/>
              <a:gd name="connsiteX274" fmla="*/ 9693 w 10000"/>
              <a:gd name="connsiteY274" fmla="*/ 9877 h 10000"/>
              <a:gd name="connsiteX275" fmla="*/ 9733 w 10000"/>
              <a:gd name="connsiteY275" fmla="*/ 8317 h 10000"/>
              <a:gd name="connsiteX276" fmla="*/ 9763 w 10000"/>
              <a:gd name="connsiteY276" fmla="*/ 7786 h 10000"/>
              <a:gd name="connsiteX277" fmla="*/ 9803 w 10000"/>
              <a:gd name="connsiteY277" fmla="*/ 9223 h 10000"/>
              <a:gd name="connsiteX278" fmla="*/ 9832 w 10000"/>
              <a:gd name="connsiteY278" fmla="*/ 7663 h 10000"/>
              <a:gd name="connsiteX279" fmla="*/ 9872 w 10000"/>
              <a:gd name="connsiteY279" fmla="*/ 9101 h 10000"/>
              <a:gd name="connsiteX280" fmla="*/ 9901 w 10000"/>
              <a:gd name="connsiteY280" fmla="*/ 9918 h 10000"/>
              <a:gd name="connsiteX281" fmla="*/ 9941 w 10000"/>
              <a:gd name="connsiteY281" fmla="*/ 9959 h 10000"/>
              <a:gd name="connsiteX282" fmla="*/ 10000 w 10000"/>
              <a:gd name="connsiteY282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07 w 10000"/>
              <a:gd name="connsiteY34" fmla="*/ 7459 h 10000"/>
              <a:gd name="connsiteX35" fmla="*/ 1236 w 10000"/>
              <a:gd name="connsiteY35" fmla="*/ 8488 h 10000"/>
              <a:gd name="connsiteX36" fmla="*/ 1277 w 10000"/>
              <a:gd name="connsiteY36" fmla="*/ 2255 h 10000"/>
              <a:gd name="connsiteX37" fmla="*/ 1306 w 10000"/>
              <a:gd name="connsiteY37" fmla="*/ 5245 h 10000"/>
              <a:gd name="connsiteX38" fmla="*/ 1346 w 10000"/>
              <a:gd name="connsiteY38" fmla="*/ 9632 h 10000"/>
              <a:gd name="connsiteX39" fmla="*/ 1375 w 10000"/>
              <a:gd name="connsiteY39" fmla="*/ 9591 h 10000"/>
              <a:gd name="connsiteX40" fmla="*/ 1405 w 10000"/>
              <a:gd name="connsiteY40" fmla="*/ 9591 h 10000"/>
              <a:gd name="connsiteX41" fmla="*/ 1444 w 10000"/>
              <a:gd name="connsiteY41" fmla="*/ 6022 h 10000"/>
              <a:gd name="connsiteX42" fmla="*/ 1474 w 10000"/>
              <a:gd name="connsiteY42" fmla="*/ 7827 h 10000"/>
              <a:gd name="connsiteX43" fmla="*/ 1513 w 10000"/>
              <a:gd name="connsiteY43" fmla="*/ 9550 h 10000"/>
              <a:gd name="connsiteX44" fmla="*/ 1574 w 10000"/>
              <a:gd name="connsiteY44" fmla="*/ 9189 h 10000"/>
              <a:gd name="connsiteX45" fmla="*/ 1616 w 10000"/>
              <a:gd name="connsiteY45" fmla="*/ 6928 h 10000"/>
              <a:gd name="connsiteX46" fmla="*/ 1652 w 10000"/>
              <a:gd name="connsiteY46" fmla="*/ 1839 h 10000"/>
              <a:gd name="connsiteX47" fmla="*/ 1691 w 10000"/>
              <a:gd name="connsiteY47" fmla="*/ 5695 h 10000"/>
              <a:gd name="connsiteX48" fmla="*/ 1721 w 10000"/>
              <a:gd name="connsiteY48" fmla="*/ 9591 h 10000"/>
              <a:gd name="connsiteX49" fmla="*/ 1751 w 10000"/>
              <a:gd name="connsiteY49" fmla="*/ 9510 h 10000"/>
              <a:gd name="connsiteX50" fmla="*/ 1791 w 10000"/>
              <a:gd name="connsiteY50" fmla="*/ 9550 h 10000"/>
              <a:gd name="connsiteX51" fmla="*/ 1820 w 10000"/>
              <a:gd name="connsiteY51" fmla="*/ 9510 h 10000"/>
              <a:gd name="connsiteX52" fmla="*/ 1850 w 10000"/>
              <a:gd name="connsiteY52" fmla="*/ 9591 h 10000"/>
              <a:gd name="connsiteX53" fmla="*/ 1889 w 10000"/>
              <a:gd name="connsiteY53" fmla="*/ 9673 h 10000"/>
              <a:gd name="connsiteX54" fmla="*/ 1919 w 10000"/>
              <a:gd name="connsiteY54" fmla="*/ 9632 h 10000"/>
              <a:gd name="connsiteX55" fmla="*/ 1958 w 10000"/>
              <a:gd name="connsiteY55" fmla="*/ 9632 h 10000"/>
              <a:gd name="connsiteX56" fmla="*/ 1988 w 10000"/>
              <a:gd name="connsiteY56" fmla="*/ 9673 h 10000"/>
              <a:gd name="connsiteX57" fmla="*/ 2017 w 10000"/>
              <a:gd name="connsiteY57" fmla="*/ 9632 h 10000"/>
              <a:gd name="connsiteX58" fmla="*/ 2057 w 10000"/>
              <a:gd name="connsiteY58" fmla="*/ 9591 h 10000"/>
              <a:gd name="connsiteX59" fmla="*/ 2086 w 10000"/>
              <a:gd name="connsiteY59" fmla="*/ 9591 h 10000"/>
              <a:gd name="connsiteX60" fmla="*/ 2157 w 10000"/>
              <a:gd name="connsiteY60" fmla="*/ 9510 h 10000"/>
              <a:gd name="connsiteX61" fmla="*/ 2187 w 10000"/>
              <a:gd name="connsiteY61" fmla="*/ 9591 h 10000"/>
              <a:gd name="connsiteX62" fmla="*/ 2226 w 10000"/>
              <a:gd name="connsiteY62" fmla="*/ 9510 h 10000"/>
              <a:gd name="connsiteX63" fmla="*/ 2257 w 10000"/>
              <a:gd name="connsiteY63" fmla="*/ 9632 h 10000"/>
              <a:gd name="connsiteX64" fmla="*/ 2297 w 10000"/>
              <a:gd name="connsiteY64" fmla="*/ 9591 h 10000"/>
              <a:gd name="connsiteX65" fmla="*/ 2326 w 10000"/>
              <a:gd name="connsiteY65" fmla="*/ 9550 h 10000"/>
              <a:gd name="connsiteX66" fmla="*/ 2355 w 10000"/>
              <a:gd name="connsiteY66" fmla="*/ 9510 h 10000"/>
              <a:gd name="connsiteX67" fmla="*/ 2395 w 10000"/>
              <a:gd name="connsiteY67" fmla="*/ 9510 h 10000"/>
              <a:gd name="connsiteX68" fmla="*/ 2425 w 10000"/>
              <a:gd name="connsiteY68" fmla="*/ 9714 h 10000"/>
              <a:gd name="connsiteX69" fmla="*/ 2464 w 10000"/>
              <a:gd name="connsiteY69" fmla="*/ 9632 h 10000"/>
              <a:gd name="connsiteX70" fmla="*/ 2494 w 10000"/>
              <a:gd name="connsiteY70" fmla="*/ 9550 h 10000"/>
              <a:gd name="connsiteX71" fmla="*/ 2523 w 10000"/>
              <a:gd name="connsiteY71" fmla="*/ 9591 h 10000"/>
              <a:gd name="connsiteX72" fmla="*/ 2563 w 10000"/>
              <a:gd name="connsiteY72" fmla="*/ 9632 h 10000"/>
              <a:gd name="connsiteX73" fmla="*/ 2592 w 10000"/>
              <a:gd name="connsiteY73" fmla="*/ 9591 h 10000"/>
              <a:gd name="connsiteX74" fmla="*/ 2622 w 10000"/>
              <a:gd name="connsiteY74" fmla="*/ 9591 h 10000"/>
              <a:gd name="connsiteX75" fmla="*/ 2661 w 10000"/>
              <a:gd name="connsiteY75" fmla="*/ 9673 h 10000"/>
              <a:gd name="connsiteX76" fmla="*/ 2691 w 10000"/>
              <a:gd name="connsiteY76" fmla="*/ 9591 h 10000"/>
              <a:gd name="connsiteX77" fmla="*/ 2730 w 10000"/>
              <a:gd name="connsiteY77" fmla="*/ 9550 h 10000"/>
              <a:gd name="connsiteX78" fmla="*/ 2790 w 10000"/>
              <a:gd name="connsiteY78" fmla="*/ 8692 h 10000"/>
              <a:gd name="connsiteX79" fmla="*/ 2830 w 10000"/>
              <a:gd name="connsiteY79" fmla="*/ 7704 h 10000"/>
              <a:gd name="connsiteX80" fmla="*/ 2859 w 10000"/>
              <a:gd name="connsiteY80" fmla="*/ 9632 h 10000"/>
              <a:gd name="connsiteX81" fmla="*/ 2889 w 10000"/>
              <a:gd name="connsiteY81" fmla="*/ 9673 h 10000"/>
              <a:gd name="connsiteX82" fmla="*/ 2928 w 10000"/>
              <a:gd name="connsiteY82" fmla="*/ 9632 h 10000"/>
              <a:gd name="connsiteX83" fmla="*/ 2958 w 10000"/>
              <a:gd name="connsiteY83" fmla="*/ 9632 h 10000"/>
              <a:gd name="connsiteX84" fmla="*/ 2997 w 10000"/>
              <a:gd name="connsiteY84" fmla="*/ 9714 h 10000"/>
              <a:gd name="connsiteX85" fmla="*/ 3027 w 10000"/>
              <a:gd name="connsiteY85" fmla="*/ 9591 h 10000"/>
              <a:gd name="connsiteX86" fmla="*/ 3056 w 10000"/>
              <a:gd name="connsiteY86" fmla="*/ 9632 h 10000"/>
              <a:gd name="connsiteX87" fmla="*/ 3096 w 10000"/>
              <a:gd name="connsiteY87" fmla="*/ 9550 h 10000"/>
              <a:gd name="connsiteX88" fmla="*/ 3125 w 10000"/>
              <a:gd name="connsiteY88" fmla="*/ 9714 h 10000"/>
              <a:gd name="connsiteX89" fmla="*/ 3155 w 10000"/>
              <a:gd name="connsiteY89" fmla="*/ 9632 h 10000"/>
              <a:gd name="connsiteX90" fmla="*/ 3194 w 10000"/>
              <a:gd name="connsiteY90" fmla="*/ 9510 h 10000"/>
              <a:gd name="connsiteX91" fmla="*/ 3224 w 10000"/>
              <a:gd name="connsiteY91" fmla="*/ 9632 h 10000"/>
              <a:gd name="connsiteX92" fmla="*/ 3323 w 10000"/>
              <a:gd name="connsiteY92" fmla="*/ 9550 h 10000"/>
              <a:gd name="connsiteX93" fmla="*/ 3363 w 10000"/>
              <a:gd name="connsiteY93" fmla="*/ 9591 h 10000"/>
              <a:gd name="connsiteX94" fmla="*/ 3392 w 10000"/>
              <a:gd name="connsiteY94" fmla="*/ 9714 h 10000"/>
              <a:gd name="connsiteX95" fmla="*/ 3432 w 10000"/>
              <a:gd name="connsiteY95" fmla="*/ 9673 h 10000"/>
              <a:gd name="connsiteX96" fmla="*/ 3462 w 10000"/>
              <a:gd name="connsiteY96" fmla="*/ 9550 h 10000"/>
              <a:gd name="connsiteX97" fmla="*/ 3491 w 10000"/>
              <a:gd name="connsiteY97" fmla="*/ 9428 h 10000"/>
              <a:gd name="connsiteX98" fmla="*/ 3531 w 10000"/>
              <a:gd name="connsiteY98" fmla="*/ 9714 h 10000"/>
              <a:gd name="connsiteX99" fmla="*/ 3560 w 10000"/>
              <a:gd name="connsiteY99" fmla="*/ 9183 h 10000"/>
              <a:gd name="connsiteX100" fmla="*/ 3591 w 10000"/>
              <a:gd name="connsiteY100" fmla="*/ 327 h 10000"/>
              <a:gd name="connsiteX101" fmla="*/ 3629 w 10000"/>
              <a:gd name="connsiteY101" fmla="*/ 3481 h 10000"/>
              <a:gd name="connsiteX102" fmla="*/ 3659 w 10000"/>
              <a:gd name="connsiteY102" fmla="*/ 9305 h 10000"/>
              <a:gd name="connsiteX103" fmla="*/ 3698 w 10000"/>
              <a:gd name="connsiteY103" fmla="*/ 9673 h 10000"/>
              <a:gd name="connsiteX104" fmla="*/ 3728 w 10000"/>
              <a:gd name="connsiteY104" fmla="*/ 9591 h 10000"/>
              <a:gd name="connsiteX105" fmla="*/ 3768 w 10000"/>
              <a:gd name="connsiteY105" fmla="*/ 9796 h 10000"/>
              <a:gd name="connsiteX106" fmla="*/ 3798 w 10000"/>
              <a:gd name="connsiteY106" fmla="*/ 9714 h 10000"/>
              <a:gd name="connsiteX107" fmla="*/ 3828 w 10000"/>
              <a:gd name="connsiteY107" fmla="*/ 9673 h 10000"/>
              <a:gd name="connsiteX108" fmla="*/ 3867 w 10000"/>
              <a:gd name="connsiteY108" fmla="*/ 9591 h 10000"/>
              <a:gd name="connsiteX109" fmla="*/ 3896 w 10000"/>
              <a:gd name="connsiteY109" fmla="*/ 9632 h 10000"/>
              <a:gd name="connsiteX110" fmla="*/ 3938 w 10000"/>
              <a:gd name="connsiteY110" fmla="*/ 9714 h 10000"/>
              <a:gd name="connsiteX111" fmla="*/ 3967 w 10000"/>
              <a:gd name="connsiteY111" fmla="*/ 9714 h 10000"/>
              <a:gd name="connsiteX112" fmla="*/ 3997 w 10000"/>
              <a:gd name="connsiteY112" fmla="*/ 9673 h 10000"/>
              <a:gd name="connsiteX113" fmla="*/ 4036 w 10000"/>
              <a:gd name="connsiteY113" fmla="*/ 9632 h 10000"/>
              <a:gd name="connsiteX114" fmla="*/ 4066 w 10000"/>
              <a:gd name="connsiteY114" fmla="*/ 9714 h 10000"/>
              <a:gd name="connsiteX115" fmla="*/ 4106 w 10000"/>
              <a:gd name="connsiteY115" fmla="*/ 9755 h 10000"/>
              <a:gd name="connsiteX116" fmla="*/ 4135 w 10000"/>
              <a:gd name="connsiteY116" fmla="*/ 9673 h 10000"/>
              <a:gd name="connsiteX117" fmla="*/ 4164 w 10000"/>
              <a:gd name="connsiteY117" fmla="*/ 9796 h 10000"/>
              <a:gd name="connsiteX118" fmla="*/ 4204 w 10000"/>
              <a:gd name="connsiteY118" fmla="*/ 9755 h 10000"/>
              <a:gd name="connsiteX119" fmla="*/ 4233 w 10000"/>
              <a:gd name="connsiteY119" fmla="*/ 9755 h 10000"/>
              <a:gd name="connsiteX120" fmla="*/ 4264 w 10000"/>
              <a:gd name="connsiteY120" fmla="*/ 9714 h 10000"/>
              <a:gd name="connsiteX121" fmla="*/ 4304 w 10000"/>
              <a:gd name="connsiteY121" fmla="*/ 9673 h 10000"/>
              <a:gd name="connsiteX122" fmla="*/ 4333 w 10000"/>
              <a:gd name="connsiteY122" fmla="*/ 9755 h 10000"/>
              <a:gd name="connsiteX123" fmla="*/ 4402 w 10000"/>
              <a:gd name="connsiteY123" fmla="*/ 9755 h 10000"/>
              <a:gd name="connsiteX124" fmla="*/ 4432 w 10000"/>
              <a:gd name="connsiteY124" fmla="*/ 9591 h 10000"/>
              <a:gd name="connsiteX125" fmla="*/ 4501 w 10000"/>
              <a:gd name="connsiteY125" fmla="*/ 9755 h 10000"/>
              <a:gd name="connsiteX126" fmla="*/ 4570 w 10000"/>
              <a:gd name="connsiteY126" fmla="*/ 9755 h 10000"/>
              <a:gd name="connsiteX127" fmla="*/ 4599 w 10000"/>
              <a:gd name="connsiteY127" fmla="*/ 3113 h 10000"/>
              <a:gd name="connsiteX128" fmla="*/ 4639 w 10000"/>
              <a:gd name="connsiteY128" fmla="*/ 0 h 10000"/>
              <a:gd name="connsiteX129" fmla="*/ 4668 w 10000"/>
              <a:gd name="connsiteY129" fmla="*/ 6478 h 10000"/>
              <a:gd name="connsiteX130" fmla="*/ 4708 w 10000"/>
              <a:gd name="connsiteY130" fmla="*/ 9755 h 10000"/>
              <a:gd name="connsiteX131" fmla="*/ 4737 w 10000"/>
              <a:gd name="connsiteY131" fmla="*/ 9714 h 10000"/>
              <a:gd name="connsiteX132" fmla="*/ 4778 w 10000"/>
              <a:gd name="connsiteY132" fmla="*/ 9796 h 10000"/>
              <a:gd name="connsiteX133" fmla="*/ 4807 w 10000"/>
              <a:gd name="connsiteY133" fmla="*/ 9387 h 10000"/>
              <a:gd name="connsiteX134" fmla="*/ 4847 w 10000"/>
              <a:gd name="connsiteY134" fmla="*/ 9305 h 10000"/>
              <a:gd name="connsiteX135" fmla="*/ 4876 w 10000"/>
              <a:gd name="connsiteY135" fmla="*/ 9837 h 10000"/>
              <a:gd name="connsiteX136" fmla="*/ 4906 w 10000"/>
              <a:gd name="connsiteY136" fmla="*/ 9755 h 10000"/>
              <a:gd name="connsiteX137" fmla="*/ 4946 w 10000"/>
              <a:gd name="connsiteY137" fmla="*/ 9837 h 10000"/>
              <a:gd name="connsiteX138" fmla="*/ 5044 w 10000"/>
              <a:gd name="connsiteY138" fmla="*/ 9837 h 10000"/>
              <a:gd name="connsiteX139" fmla="*/ 5073 w 10000"/>
              <a:gd name="connsiteY139" fmla="*/ 9796 h 10000"/>
              <a:gd name="connsiteX140" fmla="*/ 5113 w 10000"/>
              <a:gd name="connsiteY140" fmla="*/ 9837 h 10000"/>
              <a:gd name="connsiteX141" fmla="*/ 5143 w 10000"/>
              <a:gd name="connsiteY141" fmla="*/ 9837 h 10000"/>
              <a:gd name="connsiteX142" fmla="*/ 5173 w 10000"/>
              <a:gd name="connsiteY142" fmla="*/ 9918 h 10000"/>
              <a:gd name="connsiteX143" fmla="*/ 5212 w 10000"/>
              <a:gd name="connsiteY143" fmla="*/ 9837 h 10000"/>
              <a:gd name="connsiteX144" fmla="*/ 5241 w 10000"/>
              <a:gd name="connsiteY144" fmla="*/ 9796 h 10000"/>
              <a:gd name="connsiteX145" fmla="*/ 5282 w 10000"/>
              <a:gd name="connsiteY145" fmla="*/ 9837 h 10000"/>
              <a:gd name="connsiteX146" fmla="*/ 5311 w 10000"/>
              <a:gd name="connsiteY146" fmla="*/ 9796 h 10000"/>
              <a:gd name="connsiteX147" fmla="*/ 5342 w 10000"/>
              <a:gd name="connsiteY147" fmla="*/ 9877 h 10000"/>
              <a:gd name="connsiteX148" fmla="*/ 5380 w 10000"/>
              <a:gd name="connsiteY148" fmla="*/ 9755 h 10000"/>
              <a:gd name="connsiteX149" fmla="*/ 5411 w 10000"/>
              <a:gd name="connsiteY149" fmla="*/ 9714 h 10000"/>
              <a:gd name="connsiteX150" fmla="*/ 5449 w 10000"/>
              <a:gd name="connsiteY150" fmla="*/ 9877 h 10000"/>
              <a:gd name="connsiteX151" fmla="*/ 5479 w 10000"/>
              <a:gd name="connsiteY151" fmla="*/ 9877 h 10000"/>
              <a:gd name="connsiteX152" fmla="*/ 5509 w 10000"/>
              <a:gd name="connsiteY152" fmla="*/ 9837 h 10000"/>
              <a:gd name="connsiteX153" fmla="*/ 5548 w 10000"/>
              <a:gd name="connsiteY153" fmla="*/ 9796 h 10000"/>
              <a:gd name="connsiteX154" fmla="*/ 5578 w 10000"/>
              <a:gd name="connsiteY154" fmla="*/ 9837 h 10000"/>
              <a:gd name="connsiteX155" fmla="*/ 5617 w 10000"/>
              <a:gd name="connsiteY155" fmla="*/ 9837 h 10000"/>
              <a:gd name="connsiteX156" fmla="*/ 5647 w 10000"/>
              <a:gd name="connsiteY156" fmla="*/ 9796 h 10000"/>
              <a:gd name="connsiteX157" fmla="*/ 5677 w 10000"/>
              <a:gd name="connsiteY157" fmla="*/ 9877 h 10000"/>
              <a:gd name="connsiteX158" fmla="*/ 5717 w 10000"/>
              <a:gd name="connsiteY158" fmla="*/ 9837 h 10000"/>
              <a:gd name="connsiteX159" fmla="*/ 5738 w 10000"/>
              <a:gd name="connsiteY159" fmla="*/ 9918 h 10000"/>
              <a:gd name="connsiteX160" fmla="*/ 5768 w 10000"/>
              <a:gd name="connsiteY160" fmla="*/ 9918 h 10000"/>
              <a:gd name="connsiteX161" fmla="*/ 5808 w 10000"/>
              <a:gd name="connsiteY161" fmla="*/ 9877 h 10000"/>
              <a:gd name="connsiteX162" fmla="*/ 5837 w 10000"/>
              <a:gd name="connsiteY162" fmla="*/ 9918 h 10000"/>
              <a:gd name="connsiteX163" fmla="*/ 5867 w 10000"/>
              <a:gd name="connsiteY163" fmla="*/ 9877 h 10000"/>
              <a:gd name="connsiteX164" fmla="*/ 5906 w 10000"/>
              <a:gd name="connsiteY164" fmla="*/ 9796 h 10000"/>
              <a:gd name="connsiteX165" fmla="*/ 5936 w 10000"/>
              <a:gd name="connsiteY165" fmla="*/ 9837 h 10000"/>
              <a:gd name="connsiteX166" fmla="*/ 5975 w 10000"/>
              <a:gd name="connsiteY166" fmla="*/ 9877 h 10000"/>
              <a:gd name="connsiteX167" fmla="*/ 6005 w 10000"/>
              <a:gd name="connsiteY167" fmla="*/ 9837 h 10000"/>
              <a:gd name="connsiteX168" fmla="*/ 6034 w 10000"/>
              <a:gd name="connsiteY168" fmla="*/ 9714 h 10000"/>
              <a:gd name="connsiteX169" fmla="*/ 6074 w 10000"/>
              <a:gd name="connsiteY169" fmla="*/ 9918 h 10000"/>
              <a:gd name="connsiteX170" fmla="*/ 6103 w 10000"/>
              <a:gd name="connsiteY170" fmla="*/ 9796 h 10000"/>
              <a:gd name="connsiteX171" fmla="*/ 6143 w 10000"/>
              <a:gd name="connsiteY171" fmla="*/ 9837 h 10000"/>
              <a:gd name="connsiteX172" fmla="*/ 6172 w 10000"/>
              <a:gd name="connsiteY172" fmla="*/ 9959 h 10000"/>
              <a:gd name="connsiteX173" fmla="*/ 6202 w 10000"/>
              <a:gd name="connsiteY173" fmla="*/ 9837 h 10000"/>
              <a:gd name="connsiteX174" fmla="*/ 6242 w 10000"/>
              <a:gd name="connsiteY174" fmla="*/ 9469 h 10000"/>
              <a:gd name="connsiteX175" fmla="*/ 6272 w 10000"/>
              <a:gd name="connsiteY175" fmla="*/ 9837 h 10000"/>
              <a:gd name="connsiteX176" fmla="*/ 6312 w 10000"/>
              <a:gd name="connsiteY176" fmla="*/ 9837 h 10000"/>
              <a:gd name="connsiteX177" fmla="*/ 6341 w 10000"/>
              <a:gd name="connsiteY177" fmla="*/ 9877 h 10000"/>
              <a:gd name="connsiteX178" fmla="*/ 6371 w 10000"/>
              <a:gd name="connsiteY178" fmla="*/ 9837 h 10000"/>
              <a:gd name="connsiteX179" fmla="*/ 6410 w 10000"/>
              <a:gd name="connsiteY179" fmla="*/ 9918 h 10000"/>
              <a:gd name="connsiteX180" fmla="*/ 6440 w 10000"/>
              <a:gd name="connsiteY180" fmla="*/ 9877 h 10000"/>
              <a:gd name="connsiteX181" fmla="*/ 6479 w 10000"/>
              <a:gd name="connsiteY181" fmla="*/ 9918 h 10000"/>
              <a:gd name="connsiteX182" fmla="*/ 6509 w 10000"/>
              <a:gd name="connsiteY182" fmla="*/ 9918 h 10000"/>
              <a:gd name="connsiteX183" fmla="*/ 6538 w 10000"/>
              <a:gd name="connsiteY183" fmla="*/ 9837 h 10000"/>
              <a:gd name="connsiteX184" fmla="*/ 6578 w 10000"/>
              <a:gd name="connsiteY184" fmla="*/ 9877 h 10000"/>
              <a:gd name="connsiteX185" fmla="*/ 6607 w 10000"/>
              <a:gd name="connsiteY185" fmla="*/ 9796 h 10000"/>
              <a:gd name="connsiteX186" fmla="*/ 6637 w 10000"/>
              <a:gd name="connsiteY186" fmla="*/ 9223 h 10000"/>
              <a:gd name="connsiteX187" fmla="*/ 6676 w 10000"/>
              <a:gd name="connsiteY187" fmla="*/ 9755 h 10000"/>
              <a:gd name="connsiteX188" fmla="*/ 6706 w 10000"/>
              <a:gd name="connsiteY188" fmla="*/ 9918 h 10000"/>
              <a:gd name="connsiteX189" fmla="*/ 6745 w 10000"/>
              <a:gd name="connsiteY189" fmla="*/ 9796 h 10000"/>
              <a:gd name="connsiteX190" fmla="*/ 6776 w 10000"/>
              <a:gd name="connsiteY190" fmla="*/ 9918 h 10000"/>
              <a:gd name="connsiteX191" fmla="*/ 6805 w 10000"/>
              <a:gd name="connsiteY191" fmla="*/ 9796 h 10000"/>
              <a:gd name="connsiteX192" fmla="*/ 6845 w 10000"/>
              <a:gd name="connsiteY192" fmla="*/ 9877 h 10000"/>
              <a:gd name="connsiteX193" fmla="*/ 6874 w 10000"/>
              <a:gd name="connsiteY193" fmla="*/ 9877 h 10000"/>
              <a:gd name="connsiteX194" fmla="*/ 6914 w 10000"/>
              <a:gd name="connsiteY194" fmla="*/ 9346 h 10000"/>
              <a:gd name="connsiteX195" fmla="*/ 6943 w 10000"/>
              <a:gd name="connsiteY195" fmla="*/ 9387 h 10000"/>
              <a:gd name="connsiteX196" fmla="*/ 6973 w 10000"/>
              <a:gd name="connsiteY196" fmla="*/ 9918 h 10000"/>
              <a:gd name="connsiteX197" fmla="*/ 7012 w 10000"/>
              <a:gd name="connsiteY197" fmla="*/ 9877 h 10000"/>
              <a:gd name="connsiteX198" fmla="*/ 7082 w 10000"/>
              <a:gd name="connsiteY198" fmla="*/ 9877 h 10000"/>
              <a:gd name="connsiteX199" fmla="*/ 7111 w 10000"/>
              <a:gd name="connsiteY199" fmla="*/ 9387 h 10000"/>
              <a:gd name="connsiteX200" fmla="*/ 7140 w 10000"/>
              <a:gd name="connsiteY200" fmla="*/ 2990 h 10000"/>
              <a:gd name="connsiteX201" fmla="*/ 7180 w 10000"/>
              <a:gd name="connsiteY201" fmla="*/ 1308 h 10000"/>
              <a:gd name="connsiteX202" fmla="*/ 7210 w 10000"/>
              <a:gd name="connsiteY202" fmla="*/ 7255 h 10000"/>
              <a:gd name="connsiteX203" fmla="*/ 7249 w 10000"/>
              <a:gd name="connsiteY203" fmla="*/ 9877 h 10000"/>
              <a:gd name="connsiteX204" fmla="*/ 7280 w 10000"/>
              <a:gd name="connsiteY204" fmla="*/ 9837 h 10000"/>
              <a:gd name="connsiteX205" fmla="*/ 7309 w 10000"/>
              <a:gd name="connsiteY205" fmla="*/ 9837 h 10000"/>
              <a:gd name="connsiteX206" fmla="*/ 7349 w 10000"/>
              <a:gd name="connsiteY206" fmla="*/ 9918 h 10000"/>
              <a:gd name="connsiteX207" fmla="*/ 7378 w 10000"/>
              <a:gd name="connsiteY207" fmla="*/ 9877 h 10000"/>
              <a:gd name="connsiteX208" fmla="*/ 7418 w 10000"/>
              <a:gd name="connsiteY208" fmla="*/ 9877 h 10000"/>
              <a:gd name="connsiteX209" fmla="*/ 7447 w 10000"/>
              <a:gd name="connsiteY209" fmla="*/ 9796 h 10000"/>
              <a:gd name="connsiteX210" fmla="*/ 7477 w 10000"/>
              <a:gd name="connsiteY210" fmla="*/ 9877 h 10000"/>
              <a:gd name="connsiteX211" fmla="*/ 7518 w 10000"/>
              <a:gd name="connsiteY211" fmla="*/ 9877 h 10000"/>
              <a:gd name="connsiteX212" fmla="*/ 7548 w 10000"/>
              <a:gd name="connsiteY212" fmla="*/ 9918 h 10000"/>
              <a:gd name="connsiteX213" fmla="*/ 7587 w 10000"/>
              <a:gd name="connsiteY213" fmla="*/ 9877 h 10000"/>
              <a:gd name="connsiteX214" fmla="*/ 7617 w 10000"/>
              <a:gd name="connsiteY214" fmla="*/ 9714 h 10000"/>
              <a:gd name="connsiteX215" fmla="*/ 7646 w 10000"/>
              <a:gd name="connsiteY215" fmla="*/ 8651 h 10000"/>
              <a:gd name="connsiteX216" fmla="*/ 7686 w 10000"/>
              <a:gd name="connsiteY216" fmla="*/ 9346 h 10000"/>
              <a:gd name="connsiteX217" fmla="*/ 7715 w 10000"/>
              <a:gd name="connsiteY217" fmla="*/ 9877 h 10000"/>
              <a:gd name="connsiteX218" fmla="*/ 7745 w 10000"/>
              <a:gd name="connsiteY218" fmla="*/ 9796 h 10000"/>
              <a:gd name="connsiteX219" fmla="*/ 7785 w 10000"/>
              <a:gd name="connsiteY219" fmla="*/ 9837 h 10000"/>
              <a:gd name="connsiteX220" fmla="*/ 7815 w 10000"/>
              <a:gd name="connsiteY220" fmla="*/ 9918 h 10000"/>
              <a:gd name="connsiteX221" fmla="*/ 7854 w 10000"/>
              <a:gd name="connsiteY221" fmla="*/ 9346 h 10000"/>
              <a:gd name="connsiteX222" fmla="*/ 7884 w 10000"/>
              <a:gd name="connsiteY222" fmla="*/ 5327 h 10000"/>
              <a:gd name="connsiteX223" fmla="*/ 7913 w 10000"/>
              <a:gd name="connsiteY223" fmla="*/ 6063 h 10000"/>
              <a:gd name="connsiteX224" fmla="*/ 7953 w 10000"/>
              <a:gd name="connsiteY224" fmla="*/ 9305 h 10000"/>
              <a:gd name="connsiteX225" fmla="*/ 7982 w 10000"/>
              <a:gd name="connsiteY225" fmla="*/ 9959 h 10000"/>
              <a:gd name="connsiteX226" fmla="*/ 8022 w 10000"/>
              <a:gd name="connsiteY226" fmla="*/ 9918 h 10000"/>
              <a:gd name="connsiteX227" fmla="*/ 8052 w 10000"/>
              <a:gd name="connsiteY227" fmla="*/ 9837 h 10000"/>
              <a:gd name="connsiteX228" fmla="*/ 8081 w 10000"/>
              <a:gd name="connsiteY228" fmla="*/ 9918 h 10000"/>
              <a:gd name="connsiteX229" fmla="*/ 8121 w 10000"/>
              <a:gd name="connsiteY229" fmla="*/ 9877 h 10000"/>
              <a:gd name="connsiteX230" fmla="*/ 8150 w 10000"/>
              <a:gd name="connsiteY230" fmla="*/ 9755 h 10000"/>
              <a:gd name="connsiteX231" fmla="*/ 8190 w 10000"/>
              <a:gd name="connsiteY231" fmla="*/ 9918 h 10000"/>
              <a:gd name="connsiteX232" fmla="*/ 8219 w 10000"/>
              <a:gd name="connsiteY232" fmla="*/ 9877 h 10000"/>
              <a:gd name="connsiteX233" fmla="*/ 8249 w 10000"/>
              <a:gd name="connsiteY233" fmla="*/ 9469 h 10000"/>
              <a:gd name="connsiteX234" fmla="*/ 8289 w 10000"/>
              <a:gd name="connsiteY234" fmla="*/ 9877 h 10000"/>
              <a:gd name="connsiteX235" fmla="*/ 8319 w 10000"/>
              <a:gd name="connsiteY235" fmla="*/ 9959 h 10000"/>
              <a:gd name="connsiteX236" fmla="*/ 8358 w 10000"/>
              <a:gd name="connsiteY236" fmla="*/ 9959 h 10000"/>
              <a:gd name="connsiteX237" fmla="*/ 8388 w 10000"/>
              <a:gd name="connsiteY237" fmla="*/ 9837 h 10000"/>
              <a:gd name="connsiteX238" fmla="*/ 8417 w 10000"/>
              <a:gd name="connsiteY238" fmla="*/ 9959 h 10000"/>
              <a:gd name="connsiteX239" fmla="*/ 8457 w 10000"/>
              <a:gd name="connsiteY239" fmla="*/ 9959 h 10000"/>
              <a:gd name="connsiteX240" fmla="*/ 8486 w 10000"/>
              <a:gd name="connsiteY240" fmla="*/ 9877 h 10000"/>
              <a:gd name="connsiteX241" fmla="*/ 8585 w 10000"/>
              <a:gd name="connsiteY241" fmla="*/ 9877 h 10000"/>
              <a:gd name="connsiteX242" fmla="*/ 8624 w 10000"/>
              <a:gd name="connsiteY242" fmla="*/ 9673 h 10000"/>
              <a:gd name="connsiteX243" fmla="*/ 8654 w 10000"/>
              <a:gd name="connsiteY243" fmla="*/ 9918 h 10000"/>
              <a:gd name="connsiteX244" fmla="*/ 8693 w 10000"/>
              <a:gd name="connsiteY244" fmla="*/ 9877 h 10000"/>
              <a:gd name="connsiteX245" fmla="*/ 8723 w 10000"/>
              <a:gd name="connsiteY245" fmla="*/ 9877 h 10000"/>
              <a:gd name="connsiteX246" fmla="*/ 8753 w 10000"/>
              <a:gd name="connsiteY246" fmla="*/ 9959 h 10000"/>
              <a:gd name="connsiteX247" fmla="*/ 8793 w 10000"/>
              <a:gd name="connsiteY247" fmla="*/ 9959 h 10000"/>
              <a:gd name="connsiteX248" fmla="*/ 8822 w 10000"/>
              <a:gd name="connsiteY248" fmla="*/ 9918 h 10000"/>
              <a:gd name="connsiteX249" fmla="*/ 8852 w 10000"/>
              <a:gd name="connsiteY249" fmla="*/ 9877 h 10000"/>
              <a:gd name="connsiteX250" fmla="*/ 8892 w 10000"/>
              <a:gd name="connsiteY250" fmla="*/ 9877 h 10000"/>
              <a:gd name="connsiteX251" fmla="*/ 8921 w 10000"/>
              <a:gd name="connsiteY251" fmla="*/ 9510 h 10000"/>
              <a:gd name="connsiteX252" fmla="*/ 8961 w 10000"/>
              <a:gd name="connsiteY252" fmla="*/ 8733 h 10000"/>
              <a:gd name="connsiteX253" fmla="*/ 8990 w 10000"/>
              <a:gd name="connsiteY253" fmla="*/ 9305 h 10000"/>
              <a:gd name="connsiteX254" fmla="*/ 9020 w 10000"/>
              <a:gd name="connsiteY254" fmla="*/ 9469 h 10000"/>
              <a:gd name="connsiteX255" fmla="*/ 9059 w 10000"/>
              <a:gd name="connsiteY255" fmla="*/ 9918 h 10000"/>
              <a:gd name="connsiteX256" fmla="*/ 9089 w 10000"/>
              <a:gd name="connsiteY256" fmla="*/ 9918 h 10000"/>
              <a:gd name="connsiteX257" fmla="*/ 9128 w 10000"/>
              <a:gd name="connsiteY257" fmla="*/ 9837 h 10000"/>
              <a:gd name="connsiteX258" fmla="*/ 9158 w 10000"/>
              <a:gd name="connsiteY258" fmla="*/ 8529 h 10000"/>
              <a:gd name="connsiteX259" fmla="*/ 9197 w 10000"/>
              <a:gd name="connsiteY259" fmla="*/ 9101 h 10000"/>
              <a:gd name="connsiteX260" fmla="*/ 9227 w 10000"/>
              <a:gd name="connsiteY260" fmla="*/ 10000 h 10000"/>
              <a:gd name="connsiteX261" fmla="*/ 9299 w 10000"/>
              <a:gd name="connsiteY261" fmla="*/ 10000 h 10000"/>
              <a:gd name="connsiteX262" fmla="*/ 9328 w 10000"/>
              <a:gd name="connsiteY262" fmla="*/ 9918 h 10000"/>
              <a:gd name="connsiteX263" fmla="*/ 9358 w 10000"/>
              <a:gd name="connsiteY263" fmla="*/ 9918 h 10000"/>
              <a:gd name="connsiteX264" fmla="*/ 9387 w 10000"/>
              <a:gd name="connsiteY264" fmla="*/ 10000 h 10000"/>
              <a:gd name="connsiteX265" fmla="*/ 9427 w 10000"/>
              <a:gd name="connsiteY265" fmla="*/ 9918 h 10000"/>
              <a:gd name="connsiteX266" fmla="*/ 9466 w 10000"/>
              <a:gd name="connsiteY266" fmla="*/ 9877 h 10000"/>
              <a:gd name="connsiteX267" fmla="*/ 9496 w 10000"/>
              <a:gd name="connsiteY267" fmla="*/ 9959 h 10000"/>
              <a:gd name="connsiteX268" fmla="*/ 9525 w 10000"/>
              <a:gd name="connsiteY268" fmla="*/ 9877 h 10000"/>
              <a:gd name="connsiteX269" fmla="*/ 9565 w 10000"/>
              <a:gd name="connsiteY269" fmla="*/ 9877 h 10000"/>
              <a:gd name="connsiteX270" fmla="*/ 9594 w 10000"/>
              <a:gd name="connsiteY270" fmla="*/ 9918 h 10000"/>
              <a:gd name="connsiteX271" fmla="*/ 9634 w 10000"/>
              <a:gd name="connsiteY271" fmla="*/ 9918 h 10000"/>
              <a:gd name="connsiteX272" fmla="*/ 9663 w 10000"/>
              <a:gd name="connsiteY272" fmla="*/ 9959 h 10000"/>
              <a:gd name="connsiteX273" fmla="*/ 9693 w 10000"/>
              <a:gd name="connsiteY273" fmla="*/ 9877 h 10000"/>
              <a:gd name="connsiteX274" fmla="*/ 9733 w 10000"/>
              <a:gd name="connsiteY274" fmla="*/ 8317 h 10000"/>
              <a:gd name="connsiteX275" fmla="*/ 9763 w 10000"/>
              <a:gd name="connsiteY275" fmla="*/ 7786 h 10000"/>
              <a:gd name="connsiteX276" fmla="*/ 9803 w 10000"/>
              <a:gd name="connsiteY276" fmla="*/ 9223 h 10000"/>
              <a:gd name="connsiteX277" fmla="*/ 9832 w 10000"/>
              <a:gd name="connsiteY277" fmla="*/ 7663 h 10000"/>
              <a:gd name="connsiteX278" fmla="*/ 9872 w 10000"/>
              <a:gd name="connsiteY278" fmla="*/ 9101 h 10000"/>
              <a:gd name="connsiteX279" fmla="*/ 9901 w 10000"/>
              <a:gd name="connsiteY279" fmla="*/ 9918 h 10000"/>
              <a:gd name="connsiteX280" fmla="*/ 9941 w 10000"/>
              <a:gd name="connsiteY280" fmla="*/ 9959 h 10000"/>
              <a:gd name="connsiteX281" fmla="*/ 10000 w 10000"/>
              <a:gd name="connsiteY281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07 w 10000"/>
              <a:gd name="connsiteY34" fmla="*/ 7459 h 10000"/>
              <a:gd name="connsiteX35" fmla="*/ 1236 w 10000"/>
              <a:gd name="connsiteY35" fmla="*/ 8488 h 10000"/>
              <a:gd name="connsiteX36" fmla="*/ 1277 w 10000"/>
              <a:gd name="connsiteY36" fmla="*/ 2255 h 10000"/>
              <a:gd name="connsiteX37" fmla="*/ 1306 w 10000"/>
              <a:gd name="connsiteY37" fmla="*/ 5245 h 10000"/>
              <a:gd name="connsiteX38" fmla="*/ 1346 w 10000"/>
              <a:gd name="connsiteY38" fmla="*/ 9632 h 10000"/>
              <a:gd name="connsiteX39" fmla="*/ 1375 w 10000"/>
              <a:gd name="connsiteY39" fmla="*/ 9591 h 10000"/>
              <a:gd name="connsiteX40" fmla="*/ 1405 w 10000"/>
              <a:gd name="connsiteY40" fmla="*/ 9591 h 10000"/>
              <a:gd name="connsiteX41" fmla="*/ 1444 w 10000"/>
              <a:gd name="connsiteY41" fmla="*/ 6022 h 10000"/>
              <a:gd name="connsiteX42" fmla="*/ 1474 w 10000"/>
              <a:gd name="connsiteY42" fmla="*/ 7827 h 10000"/>
              <a:gd name="connsiteX43" fmla="*/ 1513 w 10000"/>
              <a:gd name="connsiteY43" fmla="*/ 9550 h 10000"/>
              <a:gd name="connsiteX44" fmla="*/ 1574 w 10000"/>
              <a:gd name="connsiteY44" fmla="*/ 9189 h 10000"/>
              <a:gd name="connsiteX45" fmla="*/ 1616 w 10000"/>
              <a:gd name="connsiteY45" fmla="*/ 6928 h 10000"/>
              <a:gd name="connsiteX46" fmla="*/ 1652 w 10000"/>
              <a:gd name="connsiteY46" fmla="*/ 1839 h 10000"/>
              <a:gd name="connsiteX47" fmla="*/ 1691 w 10000"/>
              <a:gd name="connsiteY47" fmla="*/ 5695 h 10000"/>
              <a:gd name="connsiteX48" fmla="*/ 1721 w 10000"/>
              <a:gd name="connsiteY48" fmla="*/ 9591 h 10000"/>
              <a:gd name="connsiteX49" fmla="*/ 1751 w 10000"/>
              <a:gd name="connsiteY49" fmla="*/ 9510 h 10000"/>
              <a:gd name="connsiteX50" fmla="*/ 1791 w 10000"/>
              <a:gd name="connsiteY50" fmla="*/ 9550 h 10000"/>
              <a:gd name="connsiteX51" fmla="*/ 1820 w 10000"/>
              <a:gd name="connsiteY51" fmla="*/ 9510 h 10000"/>
              <a:gd name="connsiteX52" fmla="*/ 1850 w 10000"/>
              <a:gd name="connsiteY52" fmla="*/ 9591 h 10000"/>
              <a:gd name="connsiteX53" fmla="*/ 1889 w 10000"/>
              <a:gd name="connsiteY53" fmla="*/ 9673 h 10000"/>
              <a:gd name="connsiteX54" fmla="*/ 1919 w 10000"/>
              <a:gd name="connsiteY54" fmla="*/ 9632 h 10000"/>
              <a:gd name="connsiteX55" fmla="*/ 1958 w 10000"/>
              <a:gd name="connsiteY55" fmla="*/ 9632 h 10000"/>
              <a:gd name="connsiteX56" fmla="*/ 1988 w 10000"/>
              <a:gd name="connsiteY56" fmla="*/ 9673 h 10000"/>
              <a:gd name="connsiteX57" fmla="*/ 2017 w 10000"/>
              <a:gd name="connsiteY57" fmla="*/ 9632 h 10000"/>
              <a:gd name="connsiteX58" fmla="*/ 2057 w 10000"/>
              <a:gd name="connsiteY58" fmla="*/ 9591 h 10000"/>
              <a:gd name="connsiteX59" fmla="*/ 2086 w 10000"/>
              <a:gd name="connsiteY59" fmla="*/ 9591 h 10000"/>
              <a:gd name="connsiteX60" fmla="*/ 2157 w 10000"/>
              <a:gd name="connsiteY60" fmla="*/ 9510 h 10000"/>
              <a:gd name="connsiteX61" fmla="*/ 2187 w 10000"/>
              <a:gd name="connsiteY61" fmla="*/ 9591 h 10000"/>
              <a:gd name="connsiteX62" fmla="*/ 2226 w 10000"/>
              <a:gd name="connsiteY62" fmla="*/ 9510 h 10000"/>
              <a:gd name="connsiteX63" fmla="*/ 2257 w 10000"/>
              <a:gd name="connsiteY63" fmla="*/ 9632 h 10000"/>
              <a:gd name="connsiteX64" fmla="*/ 2297 w 10000"/>
              <a:gd name="connsiteY64" fmla="*/ 9591 h 10000"/>
              <a:gd name="connsiteX65" fmla="*/ 2326 w 10000"/>
              <a:gd name="connsiteY65" fmla="*/ 9550 h 10000"/>
              <a:gd name="connsiteX66" fmla="*/ 2355 w 10000"/>
              <a:gd name="connsiteY66" fmla="*/ 9510 h 10000"/>
              <a:gd name="connsiteX67" fmla="*/ 2395 w 10000"/>
              <a:gd name="connsiteY67" fmla="*/ 9510 h 10000"/>
              <a:gd name="connsiteX68" fmla="*/ 2425 w 10000"/>
              <a:gd name="connsiteY68" fmla="*/ 9714 h 10000"/>
              <a:gd name="connsiteX69" fmla="*/ 2464 w 10000"/>
              <a:gd name="connsiteY69" fmla="*/ 9632 h 10000"/>
              <a:gd name="connsiteX70" fmla="*/ 2494 w 10000"/>
              <a:gd name="connsiteY70" fmla="*/ 9550 h 10000"/>
              <a:gd name="connsiteX71" fmla="*/ 2523 w 10000"/>
              <a:gd name="connsiteY71" fmla="*/ 9591 h 10000"/>
              <a:gd name="connsiteX72" fmla="*/ 2563 w 10000"/>
              <a:gd name="connsiteY72" fmla="*/ 9632 h 10000"/>
              <a:gd name="connsiteX73" fmla="*/ 2592 w 10000"/>
              <a:gd name="connsiteY73" fmla="*/ 9591 h 10000"/>
              <a:gd name="connsiteX74" fmla="*/ 2622 w 10000"/>
              <a:gd name="connsiteY74" fmla="*/ 9591 h 10000"/>
              <a:gd name="connsiteX75" fmla="*/ 2661 w 10000"/>
              <a:gd name="connsiteY75" fmla="*/ 9673 h 10000"/>
              <a:gd name="connsiteX76" fmla="*/ 2691 w 10000"/>
              <a:gd name="connsiteY76" fmla="*/ 9591 h 10000"/>
              <a:gd name="connsiteX77" fmla="*/ 2730 w 10000"/>
              <a:gd name="connsiteY77" fmla="*/ 9550 h 10000"/>
              <a:gd name="connsiteX78" fmla="*/ 2790 w 10000"/>
              <a:gd name="connsiteY78" fmla="*/ 8692 h 10000"/>
              <a:gd name="connsiteX79" fmla="*/ 2830 w 10000"/>
              <a:gd name="connsiteY79" fmla="*/ 7704 h 10000"/>
              <a:gd name="connsiteX80" fmla="*/ 2859 w 10000"/>
              <a:gd name="connsiteY80" fmla="*/ 9632 h 10000"/>
              <a:gd name="connsiteX81" fmla="*/ 2889 w 10000"/>
              <a:gd name="connsiteY81" fmla="*/ 9673 h 10000"/>
              <a:gd name="connsiteX82" fmla="*/ 2928 w 10000"/>
              <a:gd name="connsiteY82" fmla="*/ 9632 h 10000"/>
              <a:gd name="connsiteX83" fmla="*/ 2958 w 10000"/>
              <a:gd name="connsiteY83" fmla="*/ 9632 h 10000"/>
              <a:gd name="connsiteX84" fmla="*/ 2997 w 10000"/>
              <a:gd name="connsiteY84" fmla="*/ 9714 h 10000"/>
              <a:gd name="connsiteX85" fmla="*/ 3027 w 10000"/>
              <a:gd name="connsiteY85" fmla="*/ 9591 h 10000"/>
              <a:gd name="connsiteX86" fmla="*/ 3056 w 10000"/>
              <a:gd name="connsiteY86" fmla="*/ 9632 h 10000"/>
              <a:gd name="connsiteX87" fmla="*/ 3096 w 10000"/>
              <a:gd name="connsiteY87" fmla="*/ 9550 h 10000"/>
              <a:gd name="connsiteX88" fmla="*/ 3125 w 10000"/>
              <a:gd name="connsiteY88" fmla="*/ 9714 h 10000"/>
              <a:gd name="connsiteX89" fmla="*/ 3155 w 10000"/>
              <a:gd name="connsiteY89" fmla="*/ 9632 h 10000"/>
              <a:gd name="connsiteX90" fmla="*/ 3194 w 10000"/>
              <a:gd name="connsiteY90" fmla="*/ 9510 h 10000"/>
              <a:gd name="connsiteX91" fmla="*/ 3224 w 10000"/>
              <a:gd name="connsiteY91" fmla="*/ 9632 h 10000"/>
              <a:gd name="connsiteX92" fmla="*/ 3323 w 10000"/>
              <a:gd name="connsiteY92" fmla="*/ 9550 h 10000"/>
              <a:gd name="connsiteX93" fmla="*/ 3363 w 10000"/>
              <a:gd name="connsiteY93" fmla="*/ 9591 h 10000"/>
              <a:gd name="connsiteX94" fmla="*/ 3392 w 10000"/>
              <a:gd name="connsiteY94" fmla="*/ 9714 h 10000"/>
              <a:gd name="connsiteX95" fmla="*/ 3432 w 10000"/>
              <a:gd name="connsiteY95" fmla="*/ 9673 h 10000"/>
              <a:gd name="connsiteX96" fmla="*/ 3462 w 10000"/>
              <a:gd name="connsiteY96" fmla="*/ 9550 h 10000"/>
              <a:gd name="connsiteX97" fmla="*/ 3491 w 10000"/>
              <a:gd name="connsiteY97" fmla="*/ 9428 h 10000"/>
              <a:gd name="connsiteX98" fmla="*/ 3531 w 10000"/>
              <a:gd name="connsiteY98" fmla="*/ 9714 h 10000"/>
              <a:gd name="connsiteX99" fmla="*/ 3560 w 10000"/>
              <a:gd name="connsiteY99" fmla="*/ 9183 h 10000"/>
              <a:gd name="connsiteX100" fmla="*/ 3591 w 10000"/>
              <a:gd name="connsiteY100" fmla="*/ 327 h 10000"/>
              <a:gd name="connsiteX101" fmla="*/ 3629 w 10000"/>
              <a:gd name="connsiteY101" fmla="*/ 3481 h 10000"/>
              <a:gd name="connsiteX102" fmla="*/ 3659 w 10000"/>
              <a:gd name="connsiteY102" fmla="*/ 9305 h 10000"/>
              <a:gd name="connsiteX103" fmla="*/ 3698 w 10000"/>
              <a:gd name="connsiteY103" fmla="*/ 9673 h 10000"/>
              <a:gd name="connsiteX104" fmla="*/ 3728 w 10000"/>
              <a:gd name="connsiteY104" fmla="*/ 9591 h 10000"/>
              <a:gd name="connsiteX105" fmla="*/ 3768 w 10000"/>
              <a:gd name="connsiteY105" fmla="*/ 9796 h 10000"/>
              <a:gd name="connsiteX106" fmla="*/ 3798 w 10000"/>
              <a:gd name="connsiteY106" fmla="*/ 9714 h 10000"/>
              <a:gd name="connsiteX107" fmla="*/ 3828 w 10000"/>
              <a:gd name="connsiteY107" fmla="*/ 9673 h 10000"/>
              <a:gd name="connsiteX108" fmla="*/ 3867 w 10000"/>
              <a:gd name="connsiteY108" fmla="*/ 9591 h 10000"/>
              <a:gd name="connsiteX109" fmla="*/ 3896 w 10000"/>
              <a:gd name="connsiteY109" fmla="*/ 9632 h 10000"/>
              <a:gd name="connsiteX110" fmla="*/ 3938 w 10000"/>
              <a:gd name="connsiteY110" fmla="*/ 9714 h 10000"/>
              <a:gd name="connsiteX111" fmla="*/ 3967 w 10000"/>
              <a:gd name="connsiteY111" fmla="*/ 9714 h 10000"/>
              <a:gd name="connsiteX112" fmla="*/ 3997 w 10000"/>
              <a:gd name="connsiteY112" fmla="*/ 9673 h 10000"/>
              <a:gd name="connsiteX113" fmla="*/ 4036 w 10000"/>
              <a:gd name="connsiteY113" fmla="*/ 9632 h 10000"/>
              <a:gd name="connsiteX114" fmla="*/ 4066 w 10000"/>
              <a:gd name="connsiteY114" fmla="*/ 9714 h 10000"/>
              <a:gd name="connsiteX115" fmla="*/ 4106 w 10000"/>
              <a:gd name="connsiteY115" fmla="*/ 9755 h 10000"/>
              <a:gd name="connsiteX116" fmla="*/ 4135 w 10000"/>
              <a:gd name="connsiteY116" fmla="*/ 9673 h 10000"/>
              <a:gd name="connsiteX117" fmla="*/ 4164 w 10000"/>
              <a:gd name="connsiteY117" fmla="*/ 9796 h 10000"/>
              <a:gd name="connsiteX118" fmla="*/ 4204 w 10000"/>
              <a:gd name="connsiteY118" fmla="*/ 9755 h 10000"/>
              <a:gd name="connsiteX119" fmla="*/ 4233 w 10000"/>
              <a:gd name="connsiteY119" fmla="*/ 9755 h 10000"/>
              <a:gd name="connsiteX120" fmla="*/ 4264 w 10000"/>
              <a:gd name="connsiteY120" fmla="*/ 9714 h 10000"/>
              <a:gd name="connsiteX121" fmla="*/ 4304 w 10000"/>
              <a:gd name="connsiteY121" fmla="*/ 9673 h 10000"/>
              <a:gd name="connsiteX122" fmla="*/ 4333 w 10000"/>
              <a:gd name="connsiteY122" fmla="*/ 9755 h 10000"/>
              <a:gd name="connsiteX123" fmla="*/ 4402 w 10000"/>
              <a:gd name="connsiteY123" fmla="*/ 9755 h 10000"/>
              <a:gd name="connsiteX124" fmla="*/ 4432 w 10000"/>
              <a:gd name="connsiteY124" fmla="*/ 9591 h 10000"/>
              <a:gd name="connsiteX125" fmla="*/ 4501 w 10000"/>
              <a:gd name="connsiteY125" fmla="*/ 9755 h 10000"/>
              <a:gd name="connsiteX126" fmla="*/ 4570 w 10000"/>
              <a:gd name="connsiteY126" fmla="*/ 9755 h 10000"/>
              <a:gd name="connsiteX127" fmla="*/ 4599 w 10000"/>
              <a:gd name="connsiteY127" fmla="*/ 3113 h 10000"/>
              <a:gd name="connsiteX128" fmla="*/ 4639 w 10000"/>
              <a:gd name="connsiteY128" fmla="*/ 0 h 10000"/>
              <a:gd name="connsiteX129" fmla="*/ 4668 w 10000"/>
              <a:gd name="connsiteY129" fmla="*/ 6478 h 10000"/>
              <a:gd name="connsiteX130" fmla="*/ 4708 w 10000"/>
              <a:gd name="connsiteY130" fmla="*/ 9755 h 10000"/>
              <a:gd name="connsiteX131" fmla="*/ 4737 w 10000"/>
              <a:gd name="connsiteY131" fmla="*/ 9714 h 10000"/>
              <a:gd name="connsiteX132" fmla="*/ 4778 w 10000"/>
              <a:gd name="connsiteY132" fmla="*/ 9796 h 10000"/>
              <a:gd name="connsiteX133" fmla="*/ 4807 w 10000"/>
              <a:gd name="connsiteY133" fmla="*/ 9387 h 10000"/>
              <a:gd name="connsiteX134" fmla="*/ 4847 w 10000"/>
              <a:gd name="connsiteY134" fmla="*/ 9305 h 10000"/>
              <a:gd name="connsiteX135" fmla="*/ 4876 w 10000"/>
              <a:gd name="connsiteY135" fmla="*/ 9837 h 10000"/>
              <a:gd name="connsiteX136" fmla="*/ 4906 w 10000"/>
              <a:gd name="connsiteY136" fmla="*/ 9755 h 10000"/>
              <a:gd name="connsiteX137" fmla="*/ 4946 w 10000"/>
              <a:gd name="connsiteY137" fmla="*/ 9837 h 10000"/>
              <a:gd name="connsiteX138" fmla="*/ 5044 w 10000"/>
              <a:gd name="connsiteY138" fmla="*/ 9837 h 10000"/>
              <a:gd name="connsiteX139" fmla="*/ 5073 w 10000"/>
              <a:gd name="connsiteY139" fmla="*/ 9796 h 10000"/>
              <a:gd name="connsiteX140" fmla="*/ 5113 w 10000"/>
              <a:gd name="connsiteY140" fmla="*/ 9837 h 10000"/>
              <a:gd name="connsiteX141" fmla="*/ 5143 w 10000"/>
              <a:gd name="connsiteY141" fmla="*/ 9837 h 10000"/>
              <a:gd name="connsiteX142" fmla="*/ 5173 w 10000"/>
              <a:gd name="connsiteY142" fmla="*/ 9918 h 10000"/>
              <a:gd name="connsiteX143" fmla="*/ 5212 w 10000"/>
              <a:gd name="connsiteY143" fmla="*/ 9837 h 10000"/>
              <a:gd name="connsiteX144" fmla="*/ 5241 w 10000"/>
              <a:gd name="connsiteY144" fmla="*/ 9796 h 10000"/>
              <a:gd name="connsiteX145" fmla="*/ 5282 w 10000"/>
              <a:gd name="connsiteY145" fmla="*/ 9837 h 10000"/>
              <a:gd name="connsiteX146" fmla="*/ 5311 w 10000"/>
              <a:gd name="connsiteY146" fmla="*/ 9796 h 10000"/>
              <a:gd name="connsiteX147" fmla="*/ 5342 w 10000"/>
              <a:gd name="connsiteY147" fmla="*/ 9877 h 10000"/>
              <a:gd name="connsiteX148" fmla="*/ 5380 w 10000"/>
              <a:gd name="connsiteY148" fmla="*/ 9755 h 10000"/>
              <a:gd name="connsiteX149" fmla="*/ 5411 w 10000"/>
              <a:gd name="connsiteY149" fmla="*/ 9714 h 10000"/>
              <a:gd name="connsiteX150" fmla="*/ 5449 w 10000"/>
              <a:gd name="connsiteY150" fmla="*/ 9877 h 10000"/>
              <a:gd name="connsiteX151" fmla="*/ 5479 w 10000"/>
              <a:gd name="connsiteY151" fmla="*/ 9877 h 10000"/>
              <a:gd name="connsiteX152" fmla="*/ 5509 w 10000"/>
              <a:gd name="connsiteY152" fmla="*/ 9837 h 10000"/>
              <a:gd name="connsiteX153" fmla="*/ 5548 w 10000"/>
              <a:gd name="connsiteY153" fmla="*/ 9796 h 10000"/>
              <a:gd name="connsiteX154" fmla="*/ 5578 w 10000"/>
              <a:gd name="connsiteY154" fmla="*/ 9837 h 10000"/>
              <a:gd name="connsiteX155" fmla="*/ 5617 w 10000"/>
              <a:gd name="connsiteY155" fmla="*/ 9837 h 10000"/>
              <a:gd name="connsiteX156" fmla="*/ 5647 w 10000"/>
              <a:gd name="connsiteY156" fmla="*/ 9796 h 10000"/>
              <a:gd name="connsiteX157" fmla="*/ 5677 w 10000"/>
              <a:gd name="connsiteY157" fmla="*/ 9877 h 10000"/>
              <a:gd name="connsiteX158" fmla="*/ 5717 w 10000"/>
              <a:gd name="connsiteY158" fmla="*/ 9837 h 10000"/>
              <a:gd name="connsiteX159" fmla="*/ 5738 w 10000"/>
              <a:gd name="connsiteY159" fmla="*/ 9918 h 10000"/>
              <a:gd name="connsiteX160" fmla="*/ 5768 w 10000"/>
              <a:gd name="connsiteY160" fmla="*/ 9918 h 10000"/>
              <a:gd name="connsiteX161" fmla="*/ 5808 w 10000"/>
              <a:gd name="connsiteY161" fmla="*/ 9877 h 10000"/>
              <a:gd name="connsiteX162" fmla="*/ 5837 w 10000"/>
              <a:gd name="connsiteY162" fmla="*/ 9918 h 10000"/>
              <a:gd name="connsiteX163" fmla="*/ 5867 w 10000"/>
              <a:gd name="connsiteY163" fmla="*/ 9877 h 10000"/>
              <a:gd name="connsiteX164" fmla="*/ 5906 w 10000"/>
              <a:gd name="connsiteY164" fmla="*/ 9796 h 10000"/>
              <a:gd name="connsiteX165" fmla="*/ 5936 w 10000"/>
              <a:gd name="connsiteY165" fmla="*/ 9837 h 10000"/>
              <a:gd name="connsiteX166" fmla="*/ 5975 w 10000"/>
              <a:gd name="connsiteY166" fmla="*/ 9877 h 10000"/>
              <a:gd name="connsiteX167" fmla="*/ 6005 w 10000"/>
              <a:gd name="connsiteY167" fmla="*/ 9837 h 10000"/>
              <a:gd name="connsiteX168" fmla="*/ 6034 w 10000"/>
              <a:gd name="connsiteY168" fmla="*/ 9714 h 10000"/>
              <a:gd name="connsiteX169" fmla="*/ 6074 w 10000"/>
              <a:gd name="connsiteY169" fmla="*/ 9918 h 10000"/>
              <a:gd name="connsiteX170" fmla="*/ 6103 w 10000"/>
              <a:gd name="connsiteY170" fmla="*/ 9796 h 10000"/>
              <a:gd name="connsiteX171" fmla="*/ 6143 w 10000"/>
              <a:gd name="connsiteY171" fmla="*/ 9837 h 10000"/>
              <a:gd name="connsiteX172" fmla="*/ 6172 w 10000"/>
              <a:gd name="connsiteY172" fmla="*/ 9959 h 10000"/>
              <a:gd name="connsiteX173" fmla="*/ 6202 w 10000"/>
              <a:gd name="connsiteY173" fmla="*/ 9837 h 10000"/>
              <a:gd name="connsiteX174" fmla="*/ 6242 w 10000"/>
              <a:gd name="connsiteY174" fmla="*/ 9469 h 10000"/>
              <a:gd name="connsiteX175" fmla="*/ 6272 w 10000"/>
              <a:gd name="connsiteY175" fmla="*/ 9837 h 10000"/>
              <a:gd name="connsiteX176" fmla="*/ 6312 w 10000"/>
              <a:gd name="connsiteY176" fmla="*/ 9837 h 10000"/>
              <a:gd name="connsiteX177" fmla="*/ 6341 w 10000"/>
              <a:gd name="connsiteY177" fmla="*/ 9877 h 10000"/>
              <a:gd name="connsiteX178" fmla="*/ 6371 w 10000"/>
              <a:gd name="connsiteY178" fmla="*/ 9837 h 10000"/>
              <a:gd name="connsiteX179" fmla="*/ 6410 w 10000"/>
              <a:gd name="connsiteY179" fmla="*/ 9918 h 10000"/>
              <a:gd name="connsiteX180" fmla="*/ 6440 w 10000"/>
              <a:gd name="connsiteY180" fmla="*/ 9877 h 10000"/>
              <a:gd name="connsiteX181" fmla="*/ 6479 w 10000"/>
              <a:gd name="connsiteY181" fmla="*/ 9918 h 10000"/>
              <a:gd name="connsiteX182" fmla="*/ 6509 w 10000"/>
              <a:gd name="connsiteY182" fmla="*/ 9918 h 10000"/>
              <a:gd name="connsiteX183" fmla="*/ 6538 w 10000"/>
              <a:gd name="connsiteY183" fmla="*/ 9837 h 10000"/>
              <a:gd name="connsiteX184" fmla="*/ 6578 w 10000"/>
              <a:gd name="connsiteY184" fmla="*/ 9877 h 10000"/>
              <a:gd name="connsiteX185" fmla="*/ 6607 w 10000"/>
              <a:gd name="connsiteY185" fmla="*/ 9796 h 10000"/>
              <a:gd name="connsiteX186" fmla="*/ 6676 w 10000"/>
              <a:gd name="connsiteY186" fmla="*/ 9755 h 10000"/>
              <a:gd name="connsiteX187" fmla="*/ 6706 w 10000"/>
              <a:gd name="connsiteY187" fmla="*/ 9918 h 10000"/>
              <a:gd name="connsiteX188" fmla="*/ 6745 w 10000"/>
              <a:gd name="connsiteY188" fmla="*/ 9796 h 10000"/>
              <a:gd name="connsiteX189" fmla="*/ 6776 w 10000"/>
              <a:gd name="connsiteY189" fmla="*/ 9918 h 10000"/>
              <a:gd name="connsiteX190" fmla="*/ 6805 w 10000"/>
              <a:gd name="connsiteY190" fmla="*/ 9796 h 10000"/>
              <a:gd name="connsiteX191" fmla="*/ 6845 w 10000"/>
              <a:gd name="connsiteY191" fmla="*/ 9877 h 10000"/>
              <a:gd name="connsiteX192" fmla="*/ 6874 w 10000"/>
              <a:gd name="connsiteY192" fmla="*/ 9877 h 10000"/>
              <a:gd name="connsiteX193" fmla="*/ 6914 w 10000"/>
              <a:gd name="connsiteY193" fmla="*/ 9346 h 10000"/>
              <a:gd name="connsiteX194" fmla="*/ 6943 w 10000"/>
              <a:gd name="connsiteY194" fmla="*/ 9387 h 10000"/>
              <a:gd name="connsiteX195" fmla="*/ 6973 w 10000"/>
              <a:gd name="connsiteY195" fmla="*/ 9918 h 10000"/>
              <a:gd name="connsiteX196" fmla="*/ 7012 w 10000"/>
              <a:gd name="connsiteY196" fmla="*/ 9877 h 10000"/>
              <a:gd name="connsiteX197" fmla="*/ 7082 w 10000"/>
              <a:gd name="connsiteY197" fmla="*/ 9877 h 10000"/>
              <a:gd name="connsiteX198" fmla="*/ 7111 w 10000"/>
              <a:gd name="connsiteY198" fmla="*/ 9387 h 10000"/>
              <a:gd name="connsiteX199" fmla="*/ 7140 w 10000"/>
              <a:gd name="connsiteY199" fmla="*/ 2990 h 10000"/>
              <a:gd name="connsiteX200" fmla="*/ 7180 w 10000"/>
              <a:gd name="connsiteY200" fmla="*/ 1308 h 10000"/>
              <a:gd name="connsiteX201" fmla="*/ 7210 w 10000"/>
              <a:gd name="connsiteY201" fmla="*/ 7255 h 10000"/>
              <a:gd name="connsiteX202" fmla="*/ 7249 w 10000"/>
              <a:gd name="connsiteY202" fmla="*/ 9877 h 10000"/>
              <a:gd name="connsiteX203" fmla="*/ 7280 w 10000"/>
              <a:gd name="connsiteY203" fmla="*/ 9837 h 10000"/>
              <a:gd name="connsiteX204" fmla="*/ 7309 w 10000"/>
              <a:gd name="connsiteY204" fmla="*/ 9837 h 10000"/>
              <a:gd name="connsiteX205" fmla="*/ 7349 w 10000"/>
              <a:gd name="connsiteY205" fmla="*/ 9918 h 10000"/>
              <a:gd name="connsiteX206" fmla="*/ 7378 w 10000"/>
              <a:gd name="connsiteY206" fmla="*/ 9877 h 10000"/>
              <a:gd name="connsiteX207" fmla="*/ 7418 w 10000"/>
              <a:gd name="connsiteY207" fmla="*/ 9877 h 10000"/>
              <a:gd name="connsiteX208" fmla="*/ 7447 w 10000"/>
              <a:gd name="connsiteY208" fmla="*/ 9796 h 10000"/>
              <a:gd name="connsiteX209" fmla="*/ 7477 w 10000"/>
              <a:gd name="connsiteY209" fmla="*/ 9877 h 10000"/>
              <a:gd name="connsiteX210" fmla="*/ 7518 w 10000"/>
              <a:gd name="connsiteY210" fmla="*/ 9877 h 10000"/>
              <a:gd name="connsiteX211" fmla="*/ 7548 w 10000"/>
              <a:gd name="connsiteY211" fmla="*/ 9918 h 10000"/>
              <a:gd name="connsiteX212" fmla="*/ 7587 w 10000"/>
              <a:gd name="connsiteY212" fmla="*/ 9877 h 10000"/>
              <a:gd name="connsiteX213" fmla="*/ 7617 w 10000"/>
              <a:gd name="connsiteY213" fmla="*/ 9714 h 10000"/>
              <a:gd name="connsiteX214" fmla="*/ 7646 w 10000"/>
              <a:gd name="connsiteY214" fmla="*/ 8651 h 10000"/>
              <a:gd name="connsiteX215" fmla="*/ 7686 w 10000"/>
              <a:gd name="connsiteY215" fmla="*/ 9346 h 10000"/>
              <a:gd name="connsiteX216" fmla="*/ 7715 w 10000"/>
              <a:gd name="connsiteY216" fmla="*/ 9877 h 10000"/>
              <a:gd name="connsiteX217" fmla="*/ 7745 w 10000"/>
              <a:gd name="connsiteY217" fmla="*/ 9796 h 10000"/>
              <a:gd name="connsiteX218" fmla="*/ 7785 w 10000"/>
              <a:gd name="connsiteY218" fmla="*/ 9837 h 10000"/>
              <a:gd name="connsiteX219" fmla="*/ 7815 w 10000"/>
              <a:gd name="connsiteY219" fmla="*/ 9918 h 10000"/>
              <a:gd name="connsiteX220" fmla="*/ 7854 w 10000"/>
              <a:gd name="connsiteY220" fmla="*/ 9346 h 10000"/>
              <a:gd name="connsiteX221" fmla="*/ 7884 w 10000"/>
              <a:gd name="connsiteY221" fmla="*/ 5327 h 10000"/>
              <a:gd name="connsiteX222" fmla="*/ 7913 w 10000"/>
              <a:gd name="connsiteY222" fmla="*/ 6063 h 10000"/>
              <a:gd name="connsiteX223" fmla="*/ 7953 w 10000"/>
              <a:gd name="connsiteY223" fmla="*/ 9305 h 10000"/>
              <a:gd name="connsiteX224" fmla="*/ 7982 w 10000"/>
              <a:gd name="connsiteY224" fmla="*/ 9959 h 10000"/>
              <a:gd name="connsiteX225" fmla="*/ 8022 w 10000"/>
              <a:gd name="connsiteY225" fmla="*/ 9918 h 10000"/>
              <a:gd name="connsiteX226" fmla="*/ 8052 w 10000"/>
              <a:gd name="connsiteY226" fmla="*/ 9837 h 10000"/>
              <a:gd name="connsiteX227" fmla="*/ 8081 w 10000"/>
              <a:gd name="connsiteY227" fmla="*/ 9918 h 10000"/>
              <a:gd name="connsiteX228" fmla="*/ 8121 w 10000"/>
              <a:gd name="connsiteY228" fmla="*/ 9877 h 10000"/>
              <a:gd name="connsiteX229" fmla="*/ 8150 w 10000"/>
              <a:gd name="connsiteY229" fmla="*/ 9755 h 10000"/>
              <a:gd name="connsiteX230" fmla="*/ 8190 w 10000"/>
              <a:gd name="connsiteY230" fmla="*/ 9918 h 10000"/>
              <a:gd name="connsiteX231" fmla="*/ 8219 w 10000"/>
              <a:gd name="connsiteY231" fmla="*/ 9877 h 10000"/>
              <a:gd name="connsiteX232" fmla="*/ 8249 w 10000"/>
              <a:gd name="connsiteY232" fmla="*/ 9469 h 10000"/>
              <a:gd name="connsiteX233" fmla="*/ 8289 w 10000"/>
              <a:gd name="connsiteY233" fmla="*/ 9877 h 10000"/>
              <a:gd name="connsiteX234" fmla="*/ 8319 w 10000"/>
              <a:gd name="connsiteY234" fmla="*/ 9959 h 10000"/>
              <a:gd name="connsiteX235" fmla="*/ 8358 w 10000"/>
              <a:gd name="connsiteY235" fmla="*/ 9959 h 10000"/>
              <a:gd name="connsiteX236" fmla="*/ 8388 w 10000"/>
              <a:gd name="connsiteY236" fmla="*/ 9837 h 10000"/>
              <a:gd name="connsiteX237" fmla="*/ 8417 w 10000"/>
              <a:gd name="connsiteY237" fmla="*/ 9959 h 10000"/>
              <a:gd name="connsiteX238" fmla="*/ 8457 w 10000"/>
              <a:gd name="connsiteY238" fmla="*/ 9959 h 10000"/>
              <a:gd name="connsiteX239" fmla="*/ 8486 w 10000"/>
              <a:gd name="connsiteY239" fmla="*/ 9877 h 10000"/>
              <a:gd name="connsiteX240" fmla="*/ 8585 w 10000"/>
              <a:gd name="connsiteY240" fmla="*/ 9877 h 10000"/>
              <a:gd name="connsiteX241" fmla="*/ 8624 w 10000"/>
              <a:gd name="connsiteY241" fmla="*/ 9673 h 10000"/>
              <a:gd name="connsiteX242" fmla="*/ 8654 w 10000"/>
              <a:gd name="connsiteY242" fmla="*/ 9918 h 10000"/>
              <a:gd name="connsiteX243" fmla="*/ 8693 w 10000"/>
              <a:gd name="connsiteY243" fmla="*/ 9877 h 10000"/>
              <a:gd name="connsiteX244" fmla="*/ 8723 w 10000"/>
              <a:gd name="connsiteY244" fmla="*/ 9877 h 10000"/>
              <a:gd name="connsiteX245" fmla="*/ 8753 w 10000"/>
              <a:gd name="connsiteY245" fmla="*/ 9959 h 10000"/>
              <a:gd name="connsiteX246" fmla="*/ 8793 w 10000"/>
              <a:gd name="connsiteY246" fmla="*/ 9959 h 10000"/>
              <a:gd name="connsiteX247" fmla="*/ 8822 w 10000"/>
              <a:gd name="connsiteY247" fmla="*/ 9918 h 10000"/>
              <a:gd name="connsiteX248" fmla="*/ 8852 w 10000"/>
              <a:gd name="connsiteY248" fmla="*/ 9877 h 10000"/>
              <a:gd name="connsiteX249" fmla="*/ 8892 w 10000"/>
              <a:gd name="connsiteY249" fmla="*/ 9877 h 10000"/>
              <a:gd name="connsiteX250" fmla="*/ 8921 w 10000"/>
              <a:gd name="connsiteY250" fmla="*/ 9510 h 10000"/>
              <a:gd name="connsiteX251" fmla="*/ 8961 w 10000"/>
              <a:gd name="connsiteY251" fmla="*/ 8733 h 10000"/>
              <a:gd name="connsiteX252" fmla="*/ 8990 w 10000"/>
              <a:gd name="connsiteY252" fmla="*/ 9305 h 10000"/>
              <a:gd name="connsiteX253" fmla="*/ 9020 w 10000"/>
              <a:gd name="connsiteY253" fmla="*/ 9469 h 10000"/>
              <a:gd name="connsiteX254" fmla="*/ 9059 w 10000"/>
              <a:gd name="connsiteY254" fmla="*/ 9918 h 10000"/>
              <a:gd name="connsiteX255" fmla="*/ 9089 w 10000"/>
              <a:gd name="connsiteY255" fmla="*/ 9918 h 10000"/>
              <a:gd name="connsiteX256" fmla="*/ 9128 w 10000"/>
              <a:gd name="connsiteY256" fmla="*/ 9837 h 10000"/>
              <a:gd name="connsiteX257" fmla="*/ 9158 w 10000"/>
              <a:gd name="connsiteY257" fmla="*/ 8529 h 10000"/>
              <a:gd name="connsiteX258" fmla="*/ 9197 w 10000"/>
              <a:gd name="connsiteY258" fmla="*/ 9101 h 10000"/>
              <a:gd name="connsiteX259" fmla="*/ 9227 w 10000"/>
              <a:gd name="connsiteY259" fmla="*/ 10000 h 10000"/>
              <a:gd name="connsiteX260" fmla="*/ 9299 w 10000"/>
              <a:gd name="connsiteY260" fmla="*/ 10000 h 10000"/>
              <a:gd name="connsiteX261" fmla="*/ 9328 w 10000"/>
              <a:gd name="connsiteY261" fmla="*/ 9918 h 10000"/>
              <a:gd name="connsiteX262" fmla="*/ 9358 w 10000"/>
              <a:gd name="connsiteY262" fmla="*/ 9918 h 10000"/>
              <a:gd name="connsiteX263" fmla="*/ 9387 w 10000"/>
              <a:gd name="connsiteY263" fmla="*/ 10000 h 10000"/>
              <a:gd name="connsiteX264" fmla="*/ 9427 w 10000"/>
              <a:gd name="connsiteY264" fmla="*/ 9918 h 10000"/>
              <a:gd name="connsiteX265" fmla="*/ 9466 w 10000"/>
              <a:gd name="connsiteY265" fmla="*/ 9877 h 10000"/>
              <a:gd name="connsiteX266" fmla="*/ 9496 w 10000"/>
              <a:gd name="connsiteY266" fmla="*/ 9959 h 10000"/>
              <a:gd name="connsiteX267" fmla="*/ 9525 w 10000"/>
              <a:gd name="connsiteY267" fmla="*/ 9877 h 10000"/>
              <a:gd name="connsiteX268" fmla="*/ 9565 w 10000"/>
              <a:gd name="connsiteY268" fmla="*/ 9877 h 10000"/>
              <a:gd name="connsiteX269" fmla="*/ 9594 w 10000"/>
              <a:gd name="connsiteY269" fmla="*/ 9918 h 10000"/>
              <a:gd name="connsiteX270" fmla="*/ 9634 w 10000"/>
              <a:gd name="connsiteY270" fmla="*/ 9918 h 10000"/>
              <a:gd name="connsiteX271" fmla="*/ 9663 w 10000"/>
              <a:gd name="connsiteY271" fmla="*/ 9959 h 10000"/>
              <a:gd name="connsiteX272" fmla="*/ 9693 w 10000"/>
              <a:gd name="connsiteY272" fmla="*/ 9877 h 10000"/>
              <a:gd name="connsiteX273" fmla="*/ 9733 w 10000"/>
              <a:gd name="connsiteY273" fmla="*/ 8317 h 10000"/>
              <a:gd name="connsiteX274" fmla="*/ 9763 w 10000"/>
              <a:gd name="connsiteY274" fmla="*/ 7786 h 10000"/>
              <a:gd name="connsiteX275" fmla="*/ 9803 w 10000"/>
              <a:gd name="connsiteY275" fmla="*/ 9223 h 10000"/>
              <a:gd name="connsiteX276" fmla="*/ 9832 w 10000"/>
              <a:gd name="connsiteY276" fmla="*/ 7663 h 10000"/>
              <a:gd name="connsiteX277" fmla="*/ 9872 w 10000"/>
              <a:gd name="connsiteY277" fmla="*/ 9101 h 10000"/>
              <a:gd name="connsiteX278" fmla="*/ 9901 w 10000"/>
              <a:gd name="connsiteY278" fmla="*/ 9918 h 10000"/>
              <a:gd name="connsiteX279" fmla="*/ 9941 w 10000"/>
              <a:gd name="connsiteY279" fmla="*/ 9959 h 10000"/>
              <a:gd name="connsiteX280" fmla="*/ 10000 w 10000"/>
              <a:gd name="connsiteY280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07 w 10000"/>
              <a:gd name="connsiteY34" fmla="*/ 7459 h 10000"/>
              <a:gd name="connsiteX35" fmla="*/ 1236 w 10000"/>
              <a:gd name="connsiteY35" fmla="*/ 8488 h 10000"/>
              <a:gd name="connsiteX36" fmla="*/ 1277 w 10000"/>
              <a:gd name="connsiteY36" fmla="*/ 2255 h 10000"/>
              <a:gd name="connsiteX37" fmla="*/ 1306 w 10000"/>
              <a:gd name="connsiteY37" fmla="*/ 5245 h 10000"/>
              <a:gd name="connsiteX38" fmla="*/ 1346 w 10000"/>
              <a:gd name="connsiteY38" fmla="*/ 9632 h 10000"/>
              <a:gd name="connsiteX39" fmla="*/ 1375 w 10000"/>
              <a:gd name="connsiteY39" fmla="*/ 9591 h 10000"/>
              <a:gd name="connsiteX40" fmla="*/ 1405 w 10000"/>
              <a:gd name="connsiteY40" fmla="*/ 9591 h 10000"/>
              <a:gd name="connsiteX41" fmla="*/ 1444 w 10000"/>
              <a:gd name="connsiteY41" fmla="*/ 6022 h 10000"/>
              <a:gd name="connsiteX42" fmla="*/ 1474 w 10000"/>
              <a:gd name="connsiteY42" fmla="*/ 7827 h 10000"/>
              <a:gd name="connsiteX43" fmla="*/ 1513 w 10000"/>
              <a:gd name="connsiteY43" fmla="*/ 9550 h 10000"/>
              <a:gd name="connsiteX44" fmla="*/ 1574 w 10000"/>
              <a:gd name="connsiteY44" fmla="*/ 9189 h 10000"/>
              <a:gd name="connsiteX45" fmla="*/ 1616 w 10000"/>
              <a:gd name="connsiteY45" fmla="*/ 6928 h 10000"/>
              <a:gd name="connsiteX46" fmla="*/ 1652 w 10000"/>
              <a:gd name="connsiteY46" fmla="*/ 1839 h 10000"/>
              <a:gd name="connsiteX47" fmla="*/ 1691 w 10000"/>
              <a:gd name="connsiteY47" fmla="*/ 5695 h 10000"/>
              <a:gd name="connsiteX48" fmla="*/ 1721 w 10000"/>
              <a:gd name="connsiteY48" fmla="*/ 9591 h 10000"/>
              <a:gd name="connsiteX49" fmla="*/ 1751 w 10000"/>
              <a:gd name="connsiteY49" fmla="*/ 9510 h 10000"/>
              <a:gd name="connsiteX50" fmla="*/ 1791 w 10000"/>
              <a:gd name="connsiteY50" fmla="*/ 9550 h 10000"/>
              <a:gd name="connsiteX51" fmla="*/ 1820 w 10000"/>
              <a:gd name="connsiteY51" fmla="*/ 9510 h 10000"/>
              <a:gd name="connsiteX52" fmla="*/ 1850 w 10000"/>
              <a:gd name="connsiteY52" fmla="*/ 9591 h 10000"/>
              <a:gd name="connsiteX53" fmla="*/ 1889 w 10000"/>
              <a:gd name="connsiteY53" fmla="*/ 9673 h 10000"/>
              <a:gd name="connsiteX54" fmla="*/ 1919 w 10000"/>
              <a:gd name="connsiteY54" fmla="*/ 9632 h 10000"/>
              <a:gd name="connsiteX55" fmla="*/ 1958 w 10000"/>
              <a:gd name="connsiteY55" fmla="*/ 9632 h 10000"/>
              <a:gd name="connsiteX56" fmla="*/ 1988 w 10000"/>
              <a:gd name="connsiteY56" fmla="*/ 9673 h 10000"/>
              <a:gd name="connsiteX57" fmla="*/ 2017 w 10000"/>
              <a:gd name="connsiteY57" fmla="*/ 9632 h 10000"/>
              <a:gd name="connsiteX58" fmla="*/ 2057 w 10000"/>
              <a:gd name="connsiteY58" fmla="*/ 9591 h 10000"/>
              <a:gd name="connsiteX59" fmla="*/ 2086 w 10000"/>
              <a:gd name="connsiteY59" fmla="*/ 9591 h 10000"/>
              <a:gd name="connsiteX60" fmla="*/ 2157 w 10000"/>
              <a:gd name="connsiteY60" fmla="*/ 9510 h 10000"/>
              <a:gd name="connsiteX61" fmla="*/ 2187 w 10000"/>
              <a:gd name="connsiteY61" fmla="*/ 9591 h 10000"/>
              <a:gd name="connsiteX62" fmla="*/ 2226 w 10000"/>
              <a:gd name="connsiteY62" fmla="*/ 9510 h 10000"/>
              <a:gd name="connsiteX63" fmla="*/ 2257 w 10000"/>
              <a:gd name="connsiteY63" fmla="*/ 9632 h 10000"/>
              <a:gd name="connsiteX64" fmla="*/ 2297 w 10000"/>
              <a:gd name="connsiteY64" fmla="*/ 9591 h 10000"/>
              <a:gd name="connsiteX65" fmla="*/ 2326 w 10000"/>
              <a:gd name="connsiteY65" fmla="*/ 9550 h 10000"/>
              <a:gd name="connsiteX66" fmla="*/ 2355 w 10000"/>
              <a:gd name="connsiteY66" fmla="*/ 9510 h 10000"/>
              <a:gd name="connsiteX67" fmla="*/ 2395 w 10000"/>
              <a:gd name="connsiteY67" fmla="*/ 9510 h 10000"/>
              <a:gd name="connsiteX68" fmla="*/ 2425 w 10000"/>
              <a:gd name="connsiteY68" fmla="*/ 9714 h 10000"/>
              <a:gd name="connsiteX69" fmla="*/ 2464 w 10000"/>
              <a:gd name="connsiteY69" fmla="*/ 9632 h 10000"/>
              <a:gd name="connsiteX70" fmla="*/ 2494 w 10000"/>
              <a:gd name="connsiteY70" fmla="*/ 9550 h 10000"/>
              <a:gd name="connsiteX71" fmla="*/ 2523 w 10000"/>
              <a:gd name="connsiteY71" fmla="*/ 9591 h 10000"/>
              <a:gd name="connsiteX72" fmla="*/ 2563 w 10000"/>
              <a:gd name="connsiteY72" fmla="*/ 9632 h 10000"/>
              <a:gd name="connsiteX73" fmla="*/ 2592 w 10000"/>
              <a:gd name="connsiteY73" fmla="*/ 9591 h 10000"/>
              <a:gd name="connsiteX74" fmla="*/ 2622 w 10000"/>
              <a:gd name="connsiteY74" fmla="*/ 9591 h 10000"/>
              <a:gd name="connsiteX75" fmla="*/ 2661 w 10000"/>
              <a:gd name="connsiteY75" fmla="*/ 9673 h 10000"/>
              <a:gd name="connsiteX76" fmla="*/ 2691 w 10000"/>
              <a:gd name="connsiteY76" fmla="*/ 9591 h 10000"/>
              <a:gd name="connsiteX77" fmla="*/ 2730 w 10000"/>
              <a:gd name="connsiteY77" fmla="*/ 9550 h 10000"/>
              <a:gd name="connsiteX78" fmla="*/ 2790 w 10000"/>
              <a:gd name="connsiteY78" fmla="*/ 8692 h 10000"/>
              <a:gd name="connsiteX79" fmla="*/ 2830 w 10000"/>
              <a:gd name="connsiteY79" fmla="*/ 7704 h 10000"/>
              <a:gd name="connsiteX80" fmla="*/ 2859 w 10000"/>
              <a:gd name="connsiteY80" fmla="*/ 9632 h 10000"/>
              <a:gd name="connsiteX81" fmla="*/ 2889 w 10000"/>
              <a:gd name="connsiteY81" fmla="*/ 9673 h 10000"/>
              <a:gd name="connsiteX82" fmla="*/ 2928 w 10000"/>
              <a:gd name="connsiteY82" fmla="*/ 9632 h 10000"/>
              <a:gd name="connsiteX83" fmla="*/ 2958 w 10000"/>
              <a:gd name="connsiteY83" fmla="*/ 9632 h 10000"/>
              <a:gd name="connsiteX84" fmla="*/ 2997 w 10000"/>
              <a:gd name="connsiteY84" fmla="*/ 9714 h 10000"/>
              <a:gd name="connsiteX85" fmla="*/ 3027 w 10000"/>
              <a:gd name="connsiteY85" fmla="*/ 9591 h 10000"/>
              <a:gd name="connsiteX86" fmla="*/ 3056 w 10000"/>
              <a:gd name="connsiteY86" fmla="*/ 9632 h 10000"/>
              <a:gd name="connsiteX87" fmla="*/ 3096 w 10000"/>
              <a:gd name="connsiteY87" fmla="*/ 9550 h 10000"/>
              <a:gd name="connsiteX88" fmla="*/ 3125 w 10000"/>
              <a:gd name="connsiteY88" fmla="*/ 9714 h 10000"/>
              <a:gd name="connsiteX89" fmla="*/ 3155 w 10000"/>
              <a:gd name="connsiteY89" fmla="*/ 9632 h 10000"/>
              <a:gd name="connsiteX90" fmla="*/ 3194 w 10000"/>
              <a:gd name="connsiteY90" fmla="*/ 9510 h 10000"/>
              <a:gd name="connsiteX91" fmla="*/ 3224 w 10000"/>
              <a:gd name="connsiteY91" fmla="*/ 9632 h 10000"/>
              <a:gd name="connsiteX92" fmla="*/ 3323 w 10000"/>
              <a:gd name="connsiteY92" fmla="*/ 9550 h 10000"/>
              <a:gd name="connsiteX93" fmla="*/ 3363 w 10000"/>
              <a:gd name="connsiteY93" fmla="*/ 9591 h 10000"/>
              <a:gd name="connsiteX94" fmla="*/ 3392 w 10000"/>
              <a:gd name="connsiteY94" fmla="*/ 9714 h 10000"/>
              <a:gd name="connsiteX95" fmla="*/ 3432 w 10000"/>
              <a:gd name="connsiteY95" fmla="*/ 9673 h 10000"/>
              <a:gd name="connsiteX96" fmla="*/ 3462 w 10000"/>
              <a:gd name="connsiteY96" fmla="*/ 9550 h 10000"/>
              <a:gd name="connsiteX97" fmla="*/ 3491 w 10000"/>
              <a:gd name="connsiteY97" fmla="*/ 9428 h 10000"/>
              <a:gd name="connsiteX98" fmla="*/ 3531 w 10000"/>
              <a:gd name="connsiteY98" fmla="*/ 9714 h 10000"/>
              <a:gd name="connsiteX99" fmla="*/ 3560 w 10000"/>
              <a:gd name="connsiteY99" fmla="*/ 9183 h 10000"/>
              <a:gd name="connsiteX100" fmla="*/ 3591 w 10000"/>
              <a:gd name="connsiteY100" fmla="*/ 327 h 10000"/>
              <a:gd name="connsiteX101" fmla="*/ 3629 w 10000"/>
              <a:gd name="connsiteY101" fmla="*/ 3481 h 10000"/>
              <a:gd name="connsiteX102" fmla="*/ 3659 w 10000"/>
              <a:gd name="connsiteY102" fmla="*/ 9305 h 10000"/>
              <a:gd name="connsiteX103" fmla="*/ 3698 w 10000"/>
              <a:gd name="connsiteY103" fmla="*/ 9673 h 10000"/>
              <a:gd name="connsiteX104" fmla="*/ 3728 w 10000"/>
              <a:gd name="connsiteY104" fmla="*/ 9591 h 10000"/>
              <a:gd name="connsiteX105" fmla="*/ 3768 w 10000"/>
              <a:gd name="connsiteY105" fmla="*/ 9796 h 10000"/>
              <a:gd name="connsiteX106" fmla="*/ 3798 w 10000"/>
              <a:gd name="connsiteY106" fmla="*/ 9714 h 10000"/>
              <a:gd name="connsiteX107" fmla="*/ 3828 w 10000"/>
              <a:gd name="connsiteY107" fmla="*/ 9673 h 10000"/>
              <a:gd name="connsiteX108" fmla="*/ 3867 w 10000"/>
              <a:gd name="connsiteY108" fmla="*/ 9591 h 10000"/>
              <a:gd name="connsiteX109" fmla="*/ 3896 w 10000"/>
              <a:gd name="connsiteY109" fmla="*/ 9632 h 10000"/>
              <a:gd name="connsiteX110" fmla="*/ 3938 w 10000"/>
              <a:gd name="connsiteY110" fmla="*/ 9714 h 10000"/>
              <a:gd name="connsiteX111" fmla="*/ 3967 w 10000"/>
              <a:gd name="connsiteY111" fmla="*/ 9714 h 10000"/>
              <a:gd name="connsiteX112" fmla="*/ 3997 w 10000"/>
              <a:gd name="connsiteY112" fmla="*/ 9673 h 10000"/>
              <a:gd name="connsiteX113" fmla="*/ 4036 w 10000"/>
              <a:gd name="connsiteY113" fmla="*/ 9632 h 10000"/>
              <a:gd name="connsiteX114" fmla="*/ 4066 w 10000"/>
              <a:gd name="connsiteY114" fmla="*/ 9714 h 10000"/>
              <a:gd name="connsiteX115" fmla="*/ 4106 w 10000"/>
              <a:gd name="connsiteY115" fmla="*/ 9755 h 10000"/>
              <a:gd name="connsiteX116" fmla="*/ 4135 w 10000"/>
              <a:gd name="connsiteY116" fmla="*/ 9673 h 10000"/>
              <a:gd name="connsiteX117" fmla="*/ 4164 w 10000"/>
              <a:gd name="connsiteY117" fmla="*/ 9796 h 10000"/>
              <a:gd name="connsiteX118" fmla="*/ 4204 w 10000"/>
              <a:gd name="connsiteY118" fmla="*/ 9755 h 10000"/>
              <a:gd name="connsiteX119" fmla="*/ 4233 w 10000"/>
              <a:gd name="connsiteY119" fmla="*/ 9755 h 10000"/>
              <a:gd name="connsiteX120" fmla="*/ 4264 w 10000"/>
              <a:gd name="connsiteY120" fmla="*/ 9714 h 10000"/>
              <a:gd name="connsiteX121" fmla="*/ 4304 w 10000"/>
              <a:gd name="connsiteY121" fmla="*/ 9673 h 10000"/>
              <a:gd name="connsiteX122" fmla="*/ 4333 w 10000"/>
              <a:gd name="connsiteY122" fmla="*/ 9755 h 10000"/>
              <a:gd name="connsiteX123" fmla="*/ 4402 w 10000"/>
              <a:gd name="connsiteY123" fmla="*/ 9755 h 10000"/>
              <a:gd name="connsiteX124" fmla="*/ 4432 w 10000"/>
              <a:gd name="connsiteY124" fmla="*/ 9591 h 10000"/>
              <a:gd name="connsiteX125" fmla="*/ 4501 w 10000"/>
              <a:gd name="connsiteY125" fmla="*/ 9755 h 10000"/>
              <a:gd name="connsiteX126" fmla="*/ 4570 w 10000"/>
              <a:gd name="connsiteY126" fmla="*/ 9755 h 10000"/>
              <a:gd name="connsiteX127" fmla="*/ 4599 w 10000"/>
              <a:gd name="connsiteY127" fmla="*/ 3113 h 10000"/>
              <a:gd name="connsiteX128" fmla="*/ 4639 w 10000"/>
              <a:gd name="connsiteY128" fmla="*/ 0 h 10000"/>
              <a:gd name="connsiteX129" fmla="*/ 4668 w 10000"/>
              <a:gd name="connsiteY129" fmla="*/ 6478 h 10000"/>
              <a:gd name="connsiteX130" fmla="*/ 4708 w 10000"/>
              <a:gd name="connsiteY130" fmla="*/ 9755 h 10000"/>
              <a:gd name="connsiteX131" fmla="*/ 4737 w 10000"/>
              <a:gd name="connsiteY131" fmla="*/ 9714 h 10000"/>
              <a:gd name="connsiteX132" fmla="*/ 4778 w 10000"/>
              <a:gd name="connsiteY132" fmla="*/ 9796 h 10000"/>
              <a:gd name="connsiteX133" fmla="*/ 4807 w 10000"/>
              <a:gd name="connsiteY133" fmla="*/ 9387 h 10000"/>
              <a:gd name="connsiteX134" fmla="*/ 4847 w 10000"/>
              <a:gd name="connsiteY134" fmla="*/ 9305 h 10000"/>
              <a:gd name="connsiteX135" fmla="*/ 4876 w 10000"/>
              <a:gd name="connsiteY135" fmla="*/ 9837 h 10000"/>
              <a:gd name="connsiteX136" fmla="*/ 4906 w 10000"/>
              <a:gd name="connsiteY136" fmla="*/ 9755 h 10000"/>
              <a:gd name="connsiteX137" fmla="*/ 4946 w 10000"/>
              <a:gd name="connsiteY137" fmla="*/ 9837 h 10000"/>
              <a:gd name="connsiteX138" fmla="*/ 5044 w 10000"/>
              <a:gd name="connsiteY138" fmla="*/ 9837 h 10000"/>
              <a:gd name="connsiteX139" fmla="*/ 5073 w 10000"/>
              <a:gd name="connsiteY139" fmla="*/ 9796 h 10000"/>
              <a:gd name="connsiteX140" fmla="*/ 5113 w 10000"/>
              <a:gd name="connsiteY140" fmla="*/ 9837 h 10000"/>
              <a:gd name="connsiteX141" fmla="*/ 5143 w 10000"/>
              <a:gd name="connsiteY141" fmla="*/ 9837 h 10000"/>
              <a:gd name="connsiteX142" fmla="*/ 5173 w 10000"/>
              <a:gd name="connsiteY142" fmla="*/ 9918 h 10000"/>
              <a:gd name="connsiteX143" fmla="*/ 5212 w 10000"/>
              <a:gd name="connsiteY143" fmla="*/ 9837 h 10000"/>
              <a:gd name="connsiteX144" fmla="*/ 5241 w 10000"/>
              <a:gd name="connsiteY144" fmla="*/ 9796 h 10000"/>
              <a:gd name="connsiteX145" fmla="*/ 5282 w 10000"/>
              <a:gd name="connsiteY145" fmla="*/ 9837 h 10000"/>
              <a:gd name="connsiteX146" fmla="*/ 5311 w 10000"/>
              <a:gd name="connsiteY146" fmla="*/ 9796 h 10000"/>
              <a:gd name="connsiteX147" fmla="*/ 5342 w 10000"/>
              <a:gd name="connsiteY147" fmla="*/ 9877 h 10000"/>
              <a:gd name="connsiteX148" fmla="*/ 5380 w 10000"/>
              <a:gd name="connsiteY148" fmla="*/ 9755 h 10000"/>
              <a:gd name="connsiteX149" fmla="*/ 5411 w 10000"/>
              <a:gd name="connsiteY149" fmla="*/ 9714 h 10000"/>
              <a:gd name="connsiteX150" fmla="*/ 5449 w 10000"/>
              <a:gd name="connsiteY150" fmla="*/ 9877 h 10000"/>
              <a:gd name="connsiteX151" fmla="*/ 5479 w 10000"/>
              <a:gd name="connsiteY151" fmla="*/ 9877 h 10000"/>
              <a:gd name="connsiteX152" fmla="*/ 5509 w 10000"/>
              <a:gd name="connsiteY152" fmla="*/ 9837 h 10000"/>
              <a:gd name="connsiteX153" fmla="*/ 5548 w 10000"/>
              <a:gd name="connsiteY153" fmla="*/ 9796 h 10000"/>
              <a:gd name="connsiteX154" fmla="*/ 5578 w 10000"/>
              <a:gd name="connsiteY154" fmla="*/ 9837 h 10000"/>
              <a:gd name="connsiteX155" fmla="*/ 5617 w 10000"/>
              <a:gd name="connsiteY155" fmla="*/ 9837 h 10000"/>
              <a:gd name="connsiteX156" fmla="*/ 5647 w 10000"/>
              <a:gd name="connsiteY156" fmla="*/ 9796 h 10000"/>
              <a:gd name="connsiteX157" fmla="*/ 5677 w 10000"/>
              <a:gd name="connsiteY157" fmla="*/ 9877 h 10000"/>
              <a:gd name="connsiteX158" fmla="*/ 5717 w 10000"/>
              <a:gd name="connsiteY158" fmla="*/ 9837 h 10000"/>
              <a:gd name="connsiteX159" fmla="*/ 5738 w 10000"/>
              <a:gd name="connsiteY159" fmla="*/ 9918 h 10000"/>
              <a:gd name="connsiteX160" fmla="*/ 5768 w 10000"/>
              <a:gd name="connsiteY160" fmla="*/ 9918 h 10000"/>
              <a:gd name="connsiteX161" fmla="*/ 5808 w 10000"/>
              <a:gd name="connsiteY161" fmla="*/ 9877 h 10000"/>
              <a:gd name="connsiteX162" fmla="*/ 5837 w 10000"/>
              <a:gd name="connsiteY162" fmla="*/ 9918 h 10000"/>
              <a:gd name="connsiteX163" fmla="*/ 5867 w 10000"/>
              <a:gd name="connsiteY163" fmla="*/ 9877 h 10000"/>
              <a:gd name="connsiteX164" fmla="*/ 5906 w 10000"/>
              <a:gd name="connsiteY164" fmla="*/ 9796 h 10000"/>
              <a:gd name="connsiteX165" fmla="*/ 5936 w 10000"/>
              <a:gd name="connsiteY165" fmla="*/ 9837 h 10000"/>
              <a:gd name="connsiteX166" fmla="*/ 5975 w 10000"/>
              <a:gd name="connsiteY166" fmla="*/ 9877 h 10000"/>
              <a:gd name="connsiteX167" fmla="*/ 6005 w 10000"/>
              <a:gd name="connsiteY167" fmla="*/ 9837 h 10000"/>
              <a:gd name="connsiteX168" fmla="*/ 6034 w 10000"/>
              <a:gd name="connsiteY168" fmla="*/ 9714 h 10000"/>
              <a:gd name="connsiteX169" fmla="*/ 6074 w 10000"/>
              <a:gd name="connsiteY169" fmla="*/ 9918 h 10000"/>
              <a:gd name="connsiteX170" fmla="*/ 6103 w 10000"/>
              <a:gd name="connsiteY170" fmla="*/ 9796 h 10000"/>
              <a:gd name="connsiteX171" fmla="*/ 6143 w 10000"/>
              <a:gd name="connsiteY171" fmla="*/ 9837 h 10000"/>
              <a:gd name="connsiteX172" fmla="*/ 6172 w 10000"/>
              <a:gd name="connsiteY172" fmla="*/ 9959 h 10000"/>
              <a:gd name="connsiteX173" fmla="*/ 6202 w 10000"/>
              <a:gd name="connsiteY173" fmla="*/ 9837 h 10000"/>
              <a:gd name="connsiteX174" fmla="*/ 6272 w 10000"/>
              <a:gd name="connsiteY174" fmla="*/ 9837 h 10000"/>
              <a:gd name="connsiteX175" fmla="*/ 6312 w 10000"/>
              <a:gd name="connsiteY175" fmla="*/ 9837 h 10000"/>
              <a:gd name="connsiteX176" fmla="*/ 6341 w 10000"/>
              <a:gd name="connsiteY176" fmla="*/ 9877 h 10000"/>
              <a:gd name="connsiteX177" fmla="*/ 6371 w 10000"/>
              <a:gd name="connsiteY177" fmla="*/ 9837 h 10000"/>
              <a:gd name="connsiteX178" fmla="*/ 6410 w 10000"/>
              <a:gd name="connsiteY178" fmla="*/ 9918 h 10000"/>
              <a:gd name="connsiteX179" fmla="*/ 6440 w 10000"/>
              <a:gd name="connsiteY179" fmla="*/ 9877 h 10000"/>
              <a:gd name="connsiteX180" fmla="*/ 6479 w 10000"/>
              <a:gd name="connsiteY180" fmla="*/ 9918 h 10000"/>
              <a:gd name="connsiteX181" fmla="*/ 6509 w 10000"/>
              <a:gd name="connsiteY181" fmla="*/ 9918 h 10000"/>
              <a:gd name="connsiteX182" fmla="*/ 6538 w 10000"/>
              <a:gd name="connsiteY182" fmla="*/ 9837 h 10000"/>
              <a:gd name="connsiteX183" fmla="*/ 6578 w 10000"/>
              <a:gd name="connsiteY183" fmla="*/ 9877 h 10000"/>
              <a:gd name="connsiteX184" fmla="*/ 6607 w 10000"/>
              <a:gd name="connsiteY184" fmla="*/ 9796 h 10000"/>
              <a:gd name="connsiteX185" fmla="*/ 6676 w 10000"/>
              <a:gd name="connsiteY185" fmla="*/ 9755 h 10000"/>
              <a:gd name="connsiteX186" fmla="*/ 6706 w 10000"/>
              <a:gd name="connsiteY186" fmla="*/ 9918 h 10000"/>
              <a:gd name="connsiteX187" fmla="*/ 6745 w 10000"/>
              <a:gd name="connsiteY187" fmla="*/ 9796 h 10000"/>
              <a:gd name="connsiteX188" fmla="*/ 6776 w 10000"/>
              <a:gd name="connsiteY188" fmla="*/ 9918 h 10000"/>
              <a:gd name="connsiteX189" fmla="*/ 6805 w 10000"/>
              <a:gd name="connsiteY189" fmla="*/ 9796 h 10000"/>
              <a:gd name="connsiteX190" fmla="*/ 6845 w 10000"/>
              <a:gd name="connsiteY190" fmla="*/ 9877 h 10000"/>
              <a:gd name="connsiteX191" fmla="*/ 6874 w 10000"/>
              <a:gd name="connsiteY191" fmla="*/ 9877 h 10000"/>
              <a:gd name="connsiteX192" fmla="*/ 6914 w 10000"/>
              <a:gd name="connsiteY192" fmla="*/ 9346 h 10000"/>
              <a:gd name="connsiteX193" fmla="*/ 6943 w 10000"/>
              <a:gd name="connsiteY193" fmla="*/ 9387 h 10000"/>
              <a:gd name="connsiteX194" fmla="*/ 6973 w 10000"/>
              <a:gd name="connsiteY194" fmla="*/ 9918 h 10000"/>
              <a:gd name="connsiteX195" fmla="*/ 7012 w 10000"/>
              <a:gd name="connsiteY195" fmla="*/ 9877 h 10000"/>
              <a:gd name="connsiteX196" fmla="*/ 7082 w 10000"/>
              <a:gd name="connsiteY196" fmla="*/ 9877 h 10000"/>
              <a:gd name="connsiteX197" fmla="*/ 7111 w 10000"/>
              <a:gd name="connsiteY197" fmla="*/ 9387 h 10000"/>
              <a:gd name="connsiteX198" fmla="*/ 7140 w 10000"/>
              <a:gd name="connsiteY198" fmla="*/ 2990 h 10000"/>
              <a:gd name="connsiteX199" fmla="*/ 7180 w 10000"/>
              <a:gd name="connsiteY199" fmla="*/ 1308 h 10000"/>
              <a:gd name="connsiteX200" fmla="*/ 7210 w 10000"/>
              <a:gd name="connsiteY200" fmla="*/ 7255 h 10000"/>
              <a:gd name="connsiteX201" fmla="*/ 7249 w 10000"/>
              <a:gd name="connsiteY201" fmla="*/ 9877 h 10000"/>
              <a:gd name="connsiteX202" fmla="*/ 7280 w 10000"/>
              <a:gd name="connsiteY202" fmla="*/ 9837 h 10000"/>
              <a:gd name="connsiteX203" fmla="*/ 7309 w 10000"/>
              <a:gd name="connsiteY203" fmla="*/ 9837 h 10000"/>
              <a:gd name="connsiteX204" fmla="*/ 7349 w 10000"/>
              <a:gd name="connsiteY204" fmla="*/ 9918 h 10000"/>
              <a:gd name="connsiteX205" fmla="*/ 7378 w 10000"/>
              <a:gd name="connsiteY205" fmla="*/ 9877 h 10000"/>
              <a:gd name="connsiteX206" fmla="*/ 7418 w 10000"/>
              <a:gd name="connsiteY206" fmla="*/ 9877 h 10000"/>
              <a:gd name="connsiteX207" fmla="*/ 7447 w 10000"/>
              <a:gd name="connsiteY207" fmla="*/ 9796 h 10000"/>
              <a:gd name="connsiteX208" fmla="*/ 7477 w 10000"/>
              <a:gd name="connsiteY208" fmla="*/ 9877 h 10000"/>
              <a:gd name="connsiteX209" fmla="*/ 7518 w 10000"/>
              <a:gd name="connsiteY209" fmla="*/ 9877 h 10000"/>
              <a:gd name="connsiteX210" fmla="*/ 7548 w 10000"/>
              <a:gd name="connsiteY210" fmla="*/ 9918 h 10000"/>
              <a:gd name="connsiteX211" fmla="*/ 7587 w 10000"/>
              <a:gd name="connsiteY211" fmla="*/ 9877 h 10000"/>
              <a:gd name="connsiteX212" fmla="*/ 7617 w 10000"/>
              <a:gd name="connsiteY212" fmla="*/ 9714 h 10000"/>
              <a:gd name="connsiteX213" fmla="*/ 7646 w 10000"/>
              <a:gd name="connsiteY213" fmla="*/ 8651 h 10000"/>
              <a:gd name="connsiteX214" fmla="*/ 7686 w 10000"/>
              <a:gd name="connsiteY214" fmla="*/ 9346 h 10000"/>
              <a:gd name="connsiteX215" fmla="*/ 7715 w 10000"/>
              <a:gd name="connsiteY215" fmla="*/ 9877 h 10000"/>
              <a:gd name="connsiteX216" fmla="*/ 7745 w 10000"/>
              <a:gd name="connsiteY216" fmla="*/ 9796 h 10000"/>
              <a:gd name="connsiteX217" fmla="*/ 7785 w 10000"/>
              <a:gd name="connsiteY217" fmla="*/ 9837 h 10000"/>
              <a:gd name="connsiteX218" fmla="*/ 7815 w 10000"/>
              <a:gd name="connsiteY218" fmla="*/ 9918 h 10000"/>
              <a:gd name="connsiteX219" fmla="*/ 7854 w 10000"/>
              <a:gd name="connsiteY219" fmla="*/ 9346 h 10000"/>
              <a:gd name="connsiteX220" fmla="*/ 7884 w 10000"/>
              <a:gd name="connsiteY220" fmla="*/ 5327 h 10000"/>
              <a:gd name="connsiteX221" fmla="*/ 7913 w 10000"/>
              <a:gd name="connsiteY221" fmla="*/ 6063 h 10000"/>
              <a:gd name="connsiteX222" fmla="*/ 7953 w 10000"/>
              <a:gd name="connsiteY222" fmla="*/ 9305 h 10000"/>
              <a:gd name="connsiteX223" fmla="*/ 7982 w 10000"/>
              <a:gd name="connsiteY223" fmla="*/ 9959 h 10000"/>
              <a:gd name="connsiteX224" fmla="*/ 8022 w 10000"/>
              <a:gd name="connsiteY224" fmla="*/ 9918 h 10000"/>
              <a:gd name="connsiteX225" fmla="*/ 8052 w 10000"/>
              <a:gd name="connsiteY225" fmla="*/ 9837 h 10000"/>
              <a:gd name="connsiteX226" fmla="*/ 8081 w 10000"/>
              <a:gd name="connsiteY226" fmla="*/ 9918 h 10000"/>
              <a:gd name="connsiteX227" fmla="*/ 8121 w 10000"/>
              <a:gd name="connsiteY227" fmla="*/ 9877 h 10000"/>
              <a:gd name="connsiteX228" fmla="*/ 8150 w 10000"/>
              <a:gd name="connsiteY228" fmla="*/ 9755 h 10000"/>
              <a:gd name="connsiteX229" fmla="*/ 8190 w 10000"/>
              <a:gd name="connsiteY229" fmla="*/ 9918 h 10000"/>
              <a:gd name="connsiteX230" fmla="*/ 8219 w 10000"/>
              <a:gd name="connsiteY230" fmla="*/ 9877 h 10000"/>
              <a:gd name="connsiteX231" fmla="*/ 8249 w 10000"/>
              <a:gd name="connsiteY231" fmla="*/ 9469 h 10000"/>
              <a:gd name="connsiteX232" fmla="*/ 8289 w 10000"/>
              <a:gd name="connsiteY232" fmla="*/ 9877 h 10000"/>
              <a:gd name="connsiteX233" fmla="*/ 8319 w 10000"/>
              <a:gd name="connsiteY233" fmla="*/ 9959 h 10000"/>
              <a:gd name="connsiteX234" fmla="*/ 8358 w 10000"/>
              <a:gd name="connsiteY234" fmla="*/ 9959 h 10000"/>
              <a:gd name="connsiteX235" fmla="*/ 8388 w 10000"/>
              <a:gd name="connsiteY235" fmla="*/ 9837 h 10000"/>
              <a:gd name="connsiteX236" fmla="*/ 8417 w 10000"/>
              <a:gd name="connsiteY236" fmla="*/ 9959 h 10000"/>
              <a:gd name="connsiteX237" fmla="*/ 8457 w 10000"/>
              <a:gd name="connsiteY237" fmla="*/ 9959 h 10000"/>
              <a:gd name="connsiteX238" fmla="*/ 8486 w 10000"/>
              <a:gd name="connsiteY238" fmla="*/ 9877 h 10000"/>
              <a:gd name="connsiteX239" fmla="*/ 8585 w 10000"/>
              <a:gd name="connsiteY239" fmla="*/ 9877 h 10000"/>
              <a:gd name="connsiteX240" fmla="*/ 8624 w 10000"/>
              <a:gd name="connsiteY240" fmla="*/ 9673 h 10000"/>
              <a:gd name="connsiteX241" fmla="*/ 8654 w 10000"/>
              <a:gd name="connsiteY241" fmla="*/ 9918 h 10000"/>
              <a:gd name="connsiteX242" fmla="*/ 8693 w 10000"/>
              <a:gd name="connsiteY242" fmla="*/ 9877 h 10000"/>
              <a:gd name="connsiteX243" fmla="*/ 8723 w 10000"/>
              <a:gd name="connsiteY243" fmla="*/ 9877 h 10000"/>
              <a:gd name="connsiteX244" fmla="*/ 8753 w 10000"/>
              <a:gd name="connsiteY244" fmla="*/ 9959 h 10000"/>
              <a:gd name="connsiteX245" fmla="*/ 8793 w 10000"/>
              <a:gd name="connsiteY245" fmla="*/ 9959 h 10000"/>
              <a:gd name="connsiteX246" fmla="*/ 8822 w 10000"/>
              <a:gd name="connsiteY246" fmla="*/ 9918 h 10000"/>
              <a:gd name="connsiteX247" fmla="*/ 8852 w 10000"/>
              <a:gd name="connsiteY247" fmla="*/ 9877 h 10000"/>
              <a:gd name="connsiteX248" fmla="*/ 8892 w 10000"/>
              <a:gd name="connsiteY248" fmla="*/ 9877 h 10000"/>
              <a:gd name="connsiteX249" fmla="*/ 8921 w 10000"/>
              <a:gd name="connsiteY249" fmla="*/ 9510 h 10000"/>
              <a:gd name="connsiteX250" fmla="*/ 8961 w 10000"/>
              <a:gd name="connsiteY250" fmla="*/ 8733 h 10000"/>
              <a:gd name="connsiteX251" fmla="*/ 8990 w 10000"/>
              <a:gd name="connsiteY251" fmla="*/ 9305 h 10000"/>
              <a:gd name="connsiteX252" fmla="*/ 9020 w 10000"/>
              <a:gd name="connsiteY252" fmla="*/ 9469 h 10000"/>
              <a:gd name="connsiteX253" fmla="*/ 9059 w 10000"/>
              <a:gd name="connsiteY253" fmla="*/ 9918 h 10000"/>
              <a:gd name="connsiteX254" fmla="*/ 9089 w 10000"/>
              <a:gd name="connsiteY254" fmla="*/ 9918 h 10000"/>
              <a:gd name="connsiteX255" fmla="*/ 9128 w 10000"/>
              <a:gd name="connsiteY255" fmla="*/ 9837 h 10000"/>
              <a:gd name="connsiteX256" fmla="*/ 9158 w 10000"/>
              <a:gd name="connsiteY256" fmla="*/ 8529 h 10000"/>
              <a:gd name="connsiteX257" fmla="*/ 9197 w 10000"/>
              <a:gd name="connsiteY257" fmla="*/ 9101 h 10000"/>
              <a:gd name="connsiteX258" fmla="*/ 9227 w 10000"/>
              <a:gd name="connsiteY258" fmla="*/ 10000 h 10000"/>
              <a:gd name="connsiteX259" fmla="*/ 9299 w 10000"/>
              <a:gd name="connsiteY259" fmla="*/ 10000 h 10000"/>
              <a:gd name="connsiteX260" fmla="*/ 9328 w 10000"/>
              <a:gd name="connsiteY260" fmla="*/ 9918 h 10000"/>
              <a:gd name="connsiteX261" fmla="*/ 9358 w 10000"/>
              <a:gd name="connsiteY261" fmla="*/ 9918 h 10000"/>
              <a:gd name="connsiteX262" fmla="*/ 9387 w 10000"/>
              <a:gd name="connsiteY262" fmla="*/ 10000 h 10000"/>
              <a:gd name="connsiteX263" fmla="*/ 9427 w 10000"/>
              <a:gd name="connsiteY263" fmla="*/ 9918 h 10000"/>
              <a:gd name="connsiteX264" fmla="*/ 9466 w 10000"/>
              <a:gd name="connsiteY264" fmla="*/ 9877 h 10000"/>
              <a:gd name="connsiteX265" fmla="*/ 9496 w 10000"/>
              <a:gd name="connsiteY265" fmla="*/ 9959 h 10000"/>
              <a:gd name="connsiteX266" fmla="*/ 9525 w 10000"/>
              <a:gd name="connsiteY266" fmla="*/ 9877 h 10000"/>
              <a:gd name="connsiteX267" fmla="*/ 9565 w 10000"/>
              <a:gd name="connsiteY267" fmla="*/ 9877 h 10000"/>
              <a:gd name="connsiteX268" fmla="*/ 9594 w 10000"/>
              <a:gd name="connsiteY268" fmla="*/ 9918 h 10000"/>
              <a:gd name="connsiteX269" fmla="*/ 9634 w 10000"/>
              <a:gd name="connsiteY269" fmla="*/ 9918 h 10000"/>
              <a:gd name="connsiteX270" fmla="*/ 9663 w 10000"/>
              <a:gd name="connsiteY270" fmla="*/ 9959 h 10000"/>
              <a:gd name="connsiteX271" fmla="*/ 9693 w 10000"/>
              <a:gd name="connsiteY271" fmla="*/ 9877 h 10000"/>
              <a:gd name="connsiteX272" fmla="*/ 9733 w 10000"/>
              <a:gd name="connsiteY272" fmla="*/ 8317 h 10000"/>
              <a:gd name="connsiteX273" fmla="*/ 9763 w 10000"/>
              <a:gd name="connsiteY273" fmla="*/ 7786 h 10000"/>
              <a:gd name="connsiteX274" fmla="*/ 9803 w 10000"/>
              <a:gd name="connsiteY274" fmla="*/ 9223 h 10000"/>
              <a:gd name="connsiteX275" fmla="*/ 9832 w 10000"/>
              <a:gd name="connsiteY275" fmla="*/ 7663 h 10000"/>
              <a:gd name="connsiteX276" fmla="*/ 9872 w 10000"/>
              <a:gd name="connsiteY276" fmla="*/ 9101 h 10000"/>
              <a:gd name="connsiteX277" fmla="*/ 9901 w 10000"/>
              <a:gd name="connsiteY277" fmla="*/ 9918 h 10000"/>
              <a:gd name="connsiteX278" fmla="*/ 9941 w 10000"/>
              <a:gd name="connsiteY278" fmla="*/ 9959 h 10000"/>
              <a:gd name="connsiteX279" fmla="*/ 10000 w 10000"/>
              <a:gd name="connsiteY279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07 w 10000"/>
              <a:gd name="connsiteY34" fmla="*/ 7459 h 10000"/>
              <a:gd name="connsiteX35" fmla="*/ 1236 w 10000"/>
              <a:gd name="connsiteY35" fmla="*/ 8488 h 10000"/>
              <a:gd name="connsiteX36" fmla="*/ 1277 w 10000"/>
              <a:gd name="connsiteY36" fmla="*/ 2255 h 10000"/>
              <a:gd name="connsiteX37" fmla="*/ 1306 w 10000"/>
              <a:gd name="connsiteY37" fmla="*/ 5245 h 10000"/>
              <a:gd name="connsiteX38" fmla="*/ 1346 w 10000"/>
              <a:gd name="connsiteY38" fmla="*/ 9632 h 10000"/>
              <a:gd name="connsiteX39" fmla="*/ 1375 w 10000"/>
              <a:gd name="connsiteY39" fmla="*/ 9591 h 10000"/>
              <a:gd name="connsiteX40" fmla="*/ 1405 w 10000"/>
              <a:gd name="connsiteY40" fmla="*/ 9591 h 10000"/>
              <a:gd name="connsiteX41" fmla="*/ 1444 w 10000"/>
              <a:gd name="connsiteY41" fmla="*/ 6022 h 10000"/>
              <a:gd name="connsiteX42" fmla="*/ 1474 w 10000"/>
              <a:gd name="connsiteY42" fmla="*/ 7827 h 10000"/>
              <a:gd name="connsiteX43" fmla="*/ 1513 w 10000"/>
              <a:gd name="connsiteY43" fmla="*/ 9550 h 10000"/>
              <a:gd name="connsiteX44" fmla="*/ 1574 w 10000"/>
              <a:gd name="connsiteY44" fmla="*/ 9189 h 10000"/>
              <a:gd name="connsiteX45" fmla="*/ 1616 w 10000"/>
              <a:gd name="connsiteY45" fmla="*/ 6928 h 10000"/>
              <a:gd name="connsiteX46" fmla="*/ 1652 w 10000"/>
              <a:gd name="connsiteY46" fmla="*/ 1839 h 10000"/>
              <a:gd name="connsiteX47" fmla="*/ 1691 w 10000"/>
              <a:gd name="connsiteY47" fmla="*/ 5695 h 10000"/>
              <a:gd name="connsiteX48" fmla="*/ 1721 w 10000"/>
              <a:gd name="connsiteY48" fmla="*/ 9591 h 10000"/>
              <a:gd name="connsiteX49" fmla="*/ 1751 w 10000"/>
              <a:gd name="connsiteY49" fmla="*/ 9510 h 10000"/>
              <a:gd name="connsiteX50" fmla="*/ 1791 w 10000"/>
              <a:gd name="connsiteY50" fmla="*/ 9550 h 10000"/>
              <a:gd name="connsiteX51" fmla="*/ 1820 w 10000"/>
              <a:gd name="connsiteY51" fmla="*/ 9510 h 10000"/>
              <a:gd name="connsiteX52" fmla="*/ 1850 w 10000"/>
              <a:gd name="connsiteY52" fmla="*/ 9591 h 10000"/>
              <a:gd name="connsiteX53" fmla="*/ 1889 w 10000"/>
              <a:gd name="connsiteY53" fmla="*/ 9673 h 10000"/>
              <a:gd name="connsiteX54" fmla="*/ 1919 w 10000"/>
              <a:gd name="connsiteY54" fmla="*/ 9632 h 10000"/>
              <a:gd name="connsiteX55" fmla="*/ 1958 w 10000"/>
              <a:gd name="connsiteY55" fmla="*/ 9632 h 10000"/>
              <a:gd name="connsiteX56" fmla="*/ 1988 w 10000"/>
              <a:gd name="connsiteY56" fmla="*/ 9673 h 10000"/>
              <a:gd name="connsiteX57" fmla="*/ 2017 w 10000"/>
              <a:gd name="connsiteY57" fmla="*/ 9632 h 10000"/>
              <a:gd name="connsiteX58" fmla="*/ 2057 w 10000"/>
              <a:gd name="connsiteY58" fmla="*/ 9591 h 10000"/>
              <a:gd name="connsiteX59" fmla="*/ 2086 w 10000"/>
              <a:gd name="connsiteY59" fmla="*/ 9591 h 10000"/>
              <a:gd name="connsiteX60" fmla="*/ 2157 w 10000"/>
              <a:gd name="connsiteY60" fmla="*/ 9510 h 10000"/>
              <a:gd name="connsiteX61" fmla="*/ 2187 w 10000"/>
              <a:gd name="connsiteY61" fmla="*/ 9591 h 10000"/>
              <a:gd name="connsiteX62" fmla="*/ 2226 w 10000"/>
              <a:gd name="connsiteY62" fmla="*/ 9510 h 10000"/>
              <a:gd name="connsiteX63" fmla="*/ 2257 w 10000"/>
              <a:gd name="connsiteY63" fmla="*/ 9632 h 10000"/>
              <a:gd name="connsiteX64" fmla="*/ 2297 w 10000"/>
              <a:gd name="connsiteY64" fmla="*/ 9591 h 10000"/>
              <a:gd name="connsiteX65" fmla="*/ 2326 w 10000"/>
              <a:gd name="connsiteY65" fmla="*/ 9550 h 10000"/>
              <a:gd name="connsiteX66" fmla="*/ 2355 w 10000"/>
              <a:gd name="connsiteY66" fmla="*/ 9510 h 10000"/>
              <a:gd name="connsiteX67" fmla="*/ 2395 w 10000"/>
              <a:gd name="connsiteY67" fmla="*/ 9510 h 10000"/>
              <a:gd name="connsiteX68" fmla="*/ 2425 w 10000"/>
              <a:gd name="connsiteY68" fmla="*/ 9714 h 10000"/>
              <a:gd name="connsiteX69" fmla="*/ 2464 w 10000"/>
              <a:gd name="connsiteY69" fmla="*/ 9632 h 10000"/>
              <a:gd name="connsiteX70" fmla="*/ 2494 w 10000"/>
              <a:gd name="connsiteY70" fmla="*/ 9550 h 10000"/>
              <a:gd name="connsiteX71" fmla="*/ 2523 w 10000"/>
              <a:gd name="connsiteY71" fmla="*/ 9591 h 10000"/>
              <a:gd name="connsiteX72" fmla="*/ 2563 w 10000"/>
              <a:gd name="connsiteY72" fmla="*/ 9632 h 10000"/>
              <a:gd name="connsiteX73" fmla="*/ 2592 w 10000"/>
              <a:gd name="connsiteY73" fmla="*/ 9591 h 10000"/>
              <a:gd name="connsiteX74" fmla="*/ 2622 w 10000"/>
              <a:gd name="connsiteY74" fmla="*/ 9591 h 10000"/>
              <a:gd name="connsiteX75" fmla="*/ 2661 w 10000"/>
              <a:gd name="connsiteY75" fmla="*/ 9673 h 10000"/>
              <a:gd name="connsiteX76" fmla="*/ 2691 w 10000"/>
              <a:gd name="connsiteY76" fmla="*/ 9591 h 10000"/>
              <a:gd name="connsiteX77" fmla="*/ 2730 w 10000"/>
              <a:gd name="connsiteY77" fmla="*/ 9550 h 10000"/>
              <a:gd name="connsiteX78" fmla="*/ 2790 w 10000"/>
              <a:gd name="connsiteY78" fmla="*/ 8692 h 10000"/>
              <a:gd name="connsiteX79" fmla="*/ 2830 w 10000"/>
              <a:gd name="connsiteY79" fmla="*/ 7704 h 10000"/>
              <a:gd name="connsiteX80" fmla="*/ 2859 w 10000"/>
              <a:gd name="connsiteY80" fmla="*/ 9632 h 10000"/>
              <a:gd name="connsiteX81" fmla="*/ 2889 w 10000"/>
              <a:gd name="connsiteY81" fmla="*/ 9673 h 10000"/>
              <a:gd name="connsiteX82" fmla="*/ 2928 w 10000"/>
              <a:gd name="connsiteY82" fmla="*/ 9632 h 10000"/>
              <a:gd name="connsiteX83" fmla="*/ 2958 w 10000"/>
              <a:gd name="connsiteY83" fmla="*/ 9632 h 10000"/>
              <a:gd name="connsiteX84" fmla="*/ 2997 w 10000"/>
              <a:gd name="connsiteY84" fmla="*/ 9714 h 10000"/>
              <a:gd name="connsiteX85" fmla="*/ 3027 w 10000"/>
              <a:gd name="connsiteY85" fmla="*/ 9591 h 10000"/>
              <a:gd name="connsiteX86" fmla="*/ 3056 w 10000"/>
              <a:gd name="connsiteY86" fmla="*/ 9632 h 10000"/>
              <a:gd name="connsiteX87" fmla="*/ 3096 w 10000"/>
              <a:gd name="connsiteY87" fmla="*/ 9550 h 10000"/>
              <a:gd name="connsiteX88" fmla="*/ 3125 w 10000"/>
              <a:gd name="connsiteY88" fmla="*/ 9714 h 10000"/>
              <a:gd name="connsiteX89" fmla="*/ 3155 w 10000"/>
              <a:gd name="connsiteY89" fmla="*/ 9632 h 10000"/>
              <a:gd name="connsiteX90" fmla="*/ 3194 w 10000"/>
              <a:gd name="connsiteY90" fmla="*/ 9510 h 10000"/>
              <a:gd name="connsiteX91" fmla="*/ 3224 w 10000"/>
              <a:gd name="connsiteY91" fmla="*/ 9632 h 10000"/>
              <a:gd name="connsiteX92" fmla="*/ 3323 w 10000"/>
              <a:gd name="connsiteY92" fmla="*/ 9550 h 10000"/>
              <a:gd name="connsiteX93" fmla="*/ 3363 w 10000"/>
              <a:gd name="connsiteY93" fmla="*/ 9591 h 10000"/>
              <a:gd name="connsiteX94" fmla="*/ 3392 w 10000"/>
              <a:gd name="connsiteY94" fmla="*/ 9714 h 10000"/>
              <a:gd name="connsiteX95" fmla="*/ 3432 w 10000"/>
              <a:gd name="connsiteY95" fmla="*/ 9673 h 10000"/>
              <a:gd name="connsiteX96" fmla="*/ 3462 w 10000"/>
              <a:gd name="connsiteY96" fmla="*/ 9550 h 10000"/>
              <a:gd name="connsiteX97" fmla="*/ 3491 w 10000"/>
              <a:gd name="connsiteY97" fmla="*/ 9428 h 10000"/>
              <a:gd name="connsiteX98" fmla="*/ 3531 w 10000"/>
              <a:gd name="connsiteY98" fmla="*/ 9714 h 10000"/>
              <a:gd name="connsiteX99" fmla="*/ 3560 w 10000"/>
              <a:gd name="connsiteY99" fmla="*/ 9183 h 10000"/>
              <a:gd name="connsiteX100" fmla="*/ 3591 w 10000"/>
              <a:gd name="connsiteY100" fmla="*/ 327 h 10000"/>
              <a:gd name="connsiteX101" fmla="*/ 3629 w 10000"/>
              <a:gd name="connsiteY101" fmla="*/ 3481 h 10000"/>
              <a:gd name="connsiteX102" fmla="*/ 3659 w 10000"/>
              <a:gd name="connsiteY102" fmla="*/ 9305 h 10000"/>
              <a:gd name="connsiteX103" fmla="*/ 3698 w 10000"/>
              <a:gd name="connsiteY103" fmla="*/ 9673 h 10000"/>
              <a:gd name="connsiteX104" fmla="*/ 3728 w 10000"/>
              <a:gd name="connsiteY104" fmla="*/ 9591 h 10000"/>
              <a:gd name="connsiteX105" fmla="*/ 3768 w 10000"/>
              <a:gd name="connsiteY105" fmla="*/ 9796 h 10000"/>
              <a:gd name="connsiteX106" fmla="*/ 3798 w 10000"/>
              <a:gd name="connsiteY106" fmla="*/ 9714 h 10000"/>
              <a:gd name="connsiteX107" fmla="*/ 3828 w 10000"/>
              <a:gd name="connsiteY107" fmla="*/ 9673 h 10000"/>
              <a:gd name="connsiteX108" fmla="*/ 3867 w 10000"/>
              <a:gd name="connsiteY108" fmla="*/ 9591 h 10000"/>
              <a:gd name="connsiteX109" fmla="*/ 3896 w 10000"/>
              <a:gd name="connsiteY109" fmla="*/ 9632 h 10000"/>
              <a:gd name="connsiteX110" fmla="*/ 3938 w 10000"/>
              <a:gd name="connsiteY110" fmla="*/ 9714 h 10000"/>
              <a:gd name="connsiteX111" fmla="*/ 3967 w 10000"/>
              <a:gd name="connsiteY111" fmla="*/ 9714 h 10000"/>
              <a:gd name="connsiteX112" fmla="*/ 3997 w 10000"/>
              <a:gd name="connsiteY112" fmla="*/ 9673 h 10000"/>
              <a:gd name="connsiteX113" fmla="*/ 4036 w 10000"/>
              <a:gd name="connsiteY113" fmla="*/ 9632 h 10000"/>
              <a:gd name="connsiteX114" fmla="*/ 4066 w 10000"/>
              <a:gd name="connsiteY114" fmla="*/ 9714 h 10000"/>
              <a:gd name="connsiteX115" fmla="*/ 4106 w 10000"/>
              <a:gd name="connsiteY115" fmla="*/ 9755 h 10000"/>
              <a:gd name="connsiteX116" fmla="*/ 4135 w 10000"/>
              <a:gd name="connsiteY116" fmla="*/ 9673 h 10000"/>
              <a:gd name="connsiteX117" fmla="*/ 4164 w 10000"/>
              <a:gd name="connsiteY117" fmla="*/ 9796 h 10000"/>
              <a:gd name="connsiteX118" fmla="*/ 4204 w 10000"/>
              <a:gd name="connsiteY118" fmla="*/ 9755 h 10000"/>
              <a:gd name="connsiteX119" fmla="*/ 4233 w 10000"/>
              <a:gd name="connsiteY119" fmla="*/ 9755 h 10000"/>
              <a:gd name="connsiteX120" fmla="*/ 4264 w 10000"/>
              <a:gd name="connsiteY120" fmla="*/ 9714 h 10000"/>
              <a:gd name="connsiteX121" fmla="*/ 4304 w 10000"/>
              <a:gd name="connsiteY121" fmla="*/ 9673 h 10000"/>
              <a:gd name="connsiteX122" fmla="*/ 4333 w 10000"/>
              <a:gd name="connsiteY122" fmla="*/ 9755 h 10000"/>
              <a:gd name="connsiteX123" fmla="*/ 4402 w 10000"/>
              <a:gd name="connsiteY123" fmla="*/ 9755 h 10000"/>
              <a:gd name="connsiteX124" fmla="*/ 4432 w 10000"/>
              <a:gd name="connsiteY124" fmla="*/ 9591 h 10000"/>
              <a:gd name="connsiteX125" fmla="*/ 4501 w 10000"/>
              <a:gd name="connsiteY125" fmla="*/ 9755 h 10000"/>
              <a:gd name="connsiteX126" fmla="*/ 4570 w 10000"/>
              <a:gd name="connsiteY126" fmla="*/ 9755 h 10000"/>
              <a:gd name="connsiteX127" fmla="*/ 4599 w 10000"/>
              <a:gd name="connsiteY127" fmla="*/ 3113 h 10000"/>
              <a:gd name="connsiteX128" fmla="*/ 4639 w 10000"/>
              <a:gd name="connsiteY128" fmla="*/ 0 h 10000"/>
              <a:gd name="connsiteX129" fmla="*/ 4668 w 10000"/>
              <a:gd name="connsiteY129" fmla="*/ 6478 h 10000"/>
              <a:gd name="connsiteX130" fmla="*/ 4708 w 10000"/>
              <a:gd name="connsiteY130" fmla="*/ 9755 h 10000"/>
              <a:gd name="connsiteX131" fmla="*/ 4737 w 10000"/>
              <a:gd name="connsiteY131" fmla="*/ 9714 h 10000"/>
              <a:gd name="connsiteX132" fmla="*/ 4778 w 10000"/>
              <a:gd name="connsiteY132" fmla="*/ 9796 h 10000"/>
              <a:gd name="connsiteX133" fmla="*/ 4807 w 10000"/>
              <a:gd name="connsiteY133" fmla="*/ 9387 h 10000"/>
              <a:gd name="connsiteX134" fmla="*/ 4847 w 10000"/>
              <a:gd name="connsiteY134" fmla="*/ 9305 h 10000"/>
              <a:gd name="connsiteX135" fmla="*/ 4876 w 10000"/>
              <a:gd name="connsiteY135" fmla="*/ 9837 h 10000"/>
              <a:gd name="connsiteX136" fmla="*/ 4906 w 10000"/>
              <a:gd name="connsiteY136" fmla="*/ 9755 h 10000"/>
              <a:gd name="connsiteX137" fmla="*/ 4946 w 10000"/>
              <a:gd name="connsiteY137" fmla="*/ 9837 h 10000"/>
              <a:gd name="connsiteX138" fmla="*/ 5044 w 10000"/>
              <a:gd name="connsiteY138" fmla="*/ 9837 h 10000"/>
              <a:gd name="connsiteX139" fmla="*/ 5073 w 10000"/>
              <a:gd name="connsiteY139" fmla="*/ 9796 h 10000"/>
              <a:gd name="connsiteX140" fmla="*/ 5113 w 10000"/>
              <a:gd name="connsiteY140" fmla="*/ 9837 h 10000"/>
              <a:gd name="connsiteX141" fmla="*/ 5143 w 10000"/>
              <a:gd name="connsiteY141" fmla="*/ 9837 h 10000"/>
              <a:gd name="connsiteX142" fmla="*/ 5173 w 10000"/>
              <a:gd name="connsiteY142" fmla="*/ 9918 h 10000"/>
              <a:gd name="connsiteX143" fmla="*/ 5212 w 10000"/>
              <a:gd name="connsiteY143" fmla="*/ 9837 h 10000"/>
              <a:gd name="connsiteX144" fmla="*/ 5241 w 10000"/>
              <a:gd name="connsiteY144" fmla="*/ 9796 h 10000"/>
              <a:gd name="connsiteX145" fmla="*/ 5282 w 10000"/>
              <a:gd name="connsiteY145" fmla="*/ 9837 h 10000"/>
              <a:gd name="connsiteX146" fmla="*/ 5311 w 10000"/>
              <a:gd name="connsiteY146" fmla="*/ 9796 h 10000"/>
              <a:gd name="connsiteX147" fmla="*/ 5342 w 10000"/>
              <a:gd name="connsiteY147" fmla="*/ 9877 h 10000"/>
              <a:gd name="connsiteX148" fmla="*/ 5380 w 10000"/>
              <a:gd name="connsiteY148" fmla="*/ 9755 h 10000"/>
              <a:gd name="connsiteX149" fmla="*/ 5411 w 10000"/>
              <a:gd name="connsiteY149" fmla="*/ 9714 h 10000"/>
              <a:gd name="connsiteX150" fmla="*/ 5449 w 10000"/>
              <a:gd name="connsiteY150" fmla="*/ 9877 h 10000"/>
              <a:gd name="connsiteX151" fmla="*/ 5479 w 10000"/>
              <a:gd name="connsiteY151" fmla="*/ 9877 h 10000"/>
              <a:gd name="connsiteX152" fmla="*/ 5509 w 10000"/>
              <a:gd name="connsiteY152" fmla="*/ 9837 h 10000"/>
              <a:gd name="connsiteX153" fmla="*/ 5548 w 10000"/>
              <a:gd name="connsiteY153" fmla="*/ 9796 h 10000"/>
              <a:gd name="connsiteX154" fmla="*/ 5578 w 10000"/>
              <a:gd name="connsiteY154" fmla="*/ 9837 h 10000"/>
              <a:gd name="connsiteX155" fmla="*/ 5617 w 10000"/>
              <a:gd name="connsiteY155" fmla="*/ 9837 h 10000"/>
              <a:gd name="connsiteX156" fmla="*/ 5647 w 10000"/>
              <a:gd name="connsiteY156" fmla="*/ 9796 h 10000"/>
              <a:gd name="connsiteX157" fmla="*/ 5677 w 10000"/>
              <a:gd name="connsiteY157" fmla="*/ 9877 h 10000"/>
              <a:gd name="connsiteX158" fmla="*/ 5717 w 10000"/>
              <a:gd name="connsiteY158" fmla="*/ 9837 h 10000"/>
              <a:gd name="connsiteX159" fmla="*/ 5738 w 10000"/>
              <a:gd name="connsiteY159" fmla="*/ 9918 h 10000"/>
              <a:gd name="connsiteX160" fmla="*/ 5768 w 10000"/>
              <a:gd name="connsiteY160" fmla="*/ 9918 h 10000"/>
              <a:gd name="connsiteX161" fmla="*/ 5808 w 10000"/>
              <a:gd name="connsiteY161" fmla="*/ 9877 h 10000"/>
              <a:gd name="connsiteX162" fmla="*/ 5837 w 10000"/>
              <a:gd name="connsiteY162" fmla="*/ 9918 h 10000"/>
              <a:gd name="connsiteX163" fmla="*/ 5867 w 10000"/>
              <a:gd name="connsiteY163" fmla="*/ 9877 h 10000"/>
              <a:gd name="connsiteX164" fmla="*/ 5906 w 10000"/>
              <a:gd name="connsiteY164" fmla="*/ 9796 h 10000"/>
              <a:gd name="connsiteX165" fmla="*/ 5936 w 10000"/>
              <a:gd name="connsiteY165" fmla="*/ 9837 h 10000"/>
              <a:gd name="connsiteX166" fmla="*/ 5975 w 10000"/>
              <a:gd name="connsiteY166" fmla="*/ 9877 h 10000"/>
              <a:gd name="connsiteX167" fmla="*/ 6005 w 10000"/>
              <a:gd name="connsiteY167" fmla="*/ 9837 h 10000"/>
              <a:gd name="connsiteX168" fmla="*/ 6034 w 10000"/>
              <a:gd name="connsiteY168" fmla="*/ 9714 h 10000"/>
              <a:gd name="connsiteX169" fmla="*/ 6074 w 10000"/>
              <a:gd name="connsiteY169" fmla="*/ 9918 h 10000"/>
              <a:gd name="connsiteX170" fmla="*/ 6103 w 10000"/>
              <a:gd name="connsiteY170" fmla="*/ 9796 h 10000"/>
              <a:gd name="connsiteX171" fmla="*/ 6143 w 10000"/>
              <a:gd name="connsiteY171" fmla="*/ 9837 h 10000"/>
              <a:gd name="connsiteX172" fmla="*/ 6172 w 10000"/>
              <a:gd name="connsiteY172" fmla="*/ 9959 h 10000"/>
              <a:gd name="connsiteX173" fmla="*/ 6202 w 10000"/>
              <a:gd name="connsiteY173" fmla="*/ 9837 h 10000"/>
              <a:gd name="connsiteX174" fmla="*/ 6272 w 10000"/>
              <a:gd name="connsiteY174" fmla="*/ 9837 h 10000"/>
              <a:gd name="connsiteX175" fmla="*/ 6312 w 10000"/>
              <a:gd name="connsiteY175" fmla="*/ 9837 h 10000"/>
              <a:gd name="connsiteX176" fmla="*/ 6341 w 10000"/>
              <a:gd name="connsiteY176" fmla="*/ 9877 h 10000"/>
              <a:gd name="connsiteX177" fmla="*/ 6371 w 10000"/>
              <a:gd name="connsiteY177" fmla="*/ 9837 h 10000"/>
              <a:gd name="connsiteX178" fmla="*/ 6410 w 10000"/>
              <a:gd name="connsiteY178" fmla="*/ 9918 h 10000"/>
              <a:gd name="connsiteX179" fmla="*/ 6440 w 10000"/>
              <a:gd name="connsiteY179" fmla="*/ 9877 h 10000"/>
              <a:gd name="connsiteX180" fmla="*/ 6479 w 10000"/>
              <a:gd name="connsiteY180" fmla="*/ 9918 h 10000"/>
              <a:gd name="connsiteX181" fmla="*/ 6509 w 10000"/>
              <a:gd name="connsiteY181" fmla="*/ 9918 h 10000"/>
              <a:gd name="connsiteX182" fmla="*/ 6538 w 10000"/>
              <a:gd name="connsiteY182" fmla="*/ 9837 h 10000"/>
              <a:gd name="connsiteX183" fmla="*/ 6578 w 10000"/>
              <a:gd name="connsiteY183" fmla="*/ 9877 h 10000"/>
              <a:gd name="connsiteX184" fmla="*/ 6607 w 10000"/>
              <a:gd name="connsiteY184" fmla="*/ 9796 h 10000"/>
              <a:gd name="connsiteX185" fmla="*/ 6676 w 10000"/>
              <a:gd name="connsiteY185" fmla="*/ 9755 h 10000"/>
              <a:gd name="connsiteX186" fmla="*/ 6706 w 10000"/>
              <a:gd name="connsiteY186" fmla="*/ 9918 h 10000"/>
              <a:gd name="connsiteX187" fmla="*/ 6745 w 10000"/>
              <a:gd name="connsiteY187" fmla="*/ 9796 h 10000"/>
              <a:gd name="connsiteX188" fmla="*/ 6776 w 10000"/>
              <a:gd name="connsiteY188" fmla="*/ 9918 h 10000"/>
              <a:gd name="connsiteX189" fmla="*/ 6805 w 10000"/>
              <a:gd name="connsiteY189" fmla="*/ 9796 h 10000"/>
              <a:gd name="connsiteX190" fmla="*/ 6845 w 10000"/>
              <a:gd name="connsiteY190" fmla="*/ 9877 h 10000"/>
              <a:gd name="connsiteX191" fmla="*/ 6874 w 10000"/>
              <a:gd name="connsiteY191" fmla="*/ 9877 h 10000"/>
              <a:gd name="connsiteX192" fmla="*/ 6914 w 10000"/>
              <a:gd name="connsiteY192" fmla="*/ 9346 h 10000"/>
              <a:gd name="connsiteX193" fmla="*/ 6973 w 10000"/>
              <a:gd name="connsiteY193" fmla="*/ 9918 h 10000"/>
              <a:gd name="connsiteX194" fmla="*/ 7012 w 10000"/>
              <a:gd name="connsiteY194" fmla="*/ 9877 h 10000"/>
              <a:gd name="connsiteX195" fmla="*/ 7082 w 10000"/>
              <a:gd name="connsiteY195" fmla="*/ 9877 h 10000"/>
              <a:gd name="connsiteX196" fmla="*/ 7111 w 10000"/>
              <a:gd name="connsiteY196" fmla="*/ 9387 h 10000"/>
              <a:gd name="connsiteX197" fmla="*/ 7140 w 10000"/>
              <a:gd name="connsiteY197" fmla="*/ 2990 h 10000"/>
              <a:gd name="connsiteX198" fmla="*/ 7180 w 10000"/>
              <a:gd name="connsiteY198" fmla="*/ 1308 h 10000"/>
              <a:gd name="connsiteX199" fmla="*/ 7210 w 10000"/>
              <a:gd name="connsiteY199" fmla="*/ 7255 h 10000"/>
              <a:gd name="connsiteX200" fmla="*/ 7249 w 10000"/>
              <a:gd name="connsiteY200" fmla="*/ 9877 h 10000"/>
              <a:gd name="connsiteX201" fmla="*/ 7280 w 10000"/>
              <a:gd name="connsiteY201" fmla="*/ 9837 h 10000"/>
              <a:gd name="connsiteX202" fmla="*/ 7309 w 10000"/>
              <a:gd name="connsiteY202" fmla="*/ 9837 h 10000"/>
              <a:gd name="connsiteX203" fmla="*/ 7349 w 10000"/>
              <a:gd name="connsiteY203" fmla="*/ 9918 h 10000"/>
              <a:gd name="connsiteX204" fmla="*/ 7378 w 10000"/>
              <a:gd name="connsiteY204" fmla="*/ 9877 h 10000"/>
              <a:gd name="connsiteX205" fmla="*/ 7418 w 10000"/>
              <a:gd name="connsiteY205" fmla="*/ 9877 h 10000"/>
              <a:gd name="connsiteX206" fmla="*/ 7447 w 10000"/>
              <a:gd name="connsiteY206" fmla="*/ 9796 h 10000"/>
              <a:gd name="connsiteX207" fmla="*/ 7477 w 10000"/>
              <a:gd name="connsiteY207" fmla="*/ 9877 h 10000"/>
              <a:gd name="connsiteX208" fmla="*/ 7518 w 10000"/>
              <a:gd name="connsiteY208" fmla="*/ 9877 h 10000"/>
              <a:gd name="connsiteX209" fmla="*/ 7548 w 10000"/>
              <a:gd name="connsiteY209" fmla="*/ 9918 h 10000"/>
              <a:gd name="connsiteX210" fmla="*/ 7587 w 10000"/>
              <a:gd name="connsiteY210" fmla="*/ 9877 h 10000"/>
              <a:gd name="connsiteX211" fmla="*/ 7617 w 10000"/>
              <a:gd name="connsiteY211" fmla="*/ 9714 h 10000"/>
              <a:gd name="connsiteX212" fmla="*/ 7646 w 10000"/>
              <a:gd name="connsiteY212" fmla="*/ 8651 h 10000"/>
              <a:gd name="connsiteX213" fmla="*/ 7686 w 10000"/>
              <a:gd name="connsiteY213" fmla="*/ 9346 h 10000"/>
              <a:gd name="connsiteX214" fmla="*/ 7715 w 10000"/>
              <a:gd name="connsiteY214" fmla="*/ 9877 h 10000"/>
              <a:gd name="connsiteX215" fmla="*/ 7745 w 10000"/>
              <a:gd name="connsiteY215" fmla="*/ 9796 h 10000"/>
              <a:gd name="connsiteX216" fmla="*/ 7785 w 10000"/>
              <a:gd name="connsiteY216" fmla="*/ 9837 h 10000"/>
              <a:gd name="connsiteX217" fmla="*/ 7815 w 10000"/>
              <a:gd name="connsiteY217" fmla="*/ 9918 h 10000"/>
              <a:gd name="connsiteX218" fmla="*/ 7854 w 10000"/>
              <a:gd name="connsiteY218" fmla="*/ 9346 h 10000"/>
              <a:gd name="connsiteX219" fmla="*/ 7884 w 10000"/>
              <a:gd name="connsiteY219" fmla="*/ 5327 h 10000"/>
              <a:gd name="connsiteX220" fmla="*/ 7913 w 10000"/>
              <a:gd name="connsiteY220" fmla="*/ 6063 h 10000"/>
              <a:gd name="connsiteX221" fmla="*/ 7953 w 10000"/>
              <a:gd name="connsiteY221" fmla="*/ 9305 h 10000"/>
              <a:gd name="connsiteX222" fmla="*/ 7982 w 10000"/>
              <a:gd name="connsiteY222" fmla="*/ 9959 h 10000"/>
              <a:gd name="connsiteX223" fmla="*/ 8022 w 10000"/>
              <a:gd name="connsiteY223" fmla="*/ 9918 h 10000"/>
              <a:gd name="connsiteX224" fmla="*/ 8052 w 10000"/>
              <a:gd name="connsiteY224" fmla="*/ 9837 h 10000"/>
              <a:gd name="connsiteX225" fmla="*/ 8081 w 10000"/>
              <a:gd name="connsiteY225" fmla="*/ 9918 h 10000"/>
              <a:gd name="connsiteX226" fmla="*/ 8121 w 10000"/>
              <a:gd name="connsiteY226" fmla="*/ 9877 h 10000"/>
              <a:gd name="connsiteX227" fmla="*/ 8150 w 10000"/>
              <a:gd name="connsiteY227" fmla="*/ 9755 h 10000"/>
              <a:gd name="connsiteX228" fmla="*/ 8190 w 10000"/>
              <a:gd name="connsiteY228" fmla="*/ 9918 h 10000"/>
              <a:gd name="connsiteX229" fmla="*/ 8219 w 10000"/>
              <a:gd name="connsiteY229" fmla="*/ 9877 h 10000"/>
              <a:gd name="connsiteX230" fmla="*/ 8249 w 10000"/>
              <a:gd name="connsiteY230" fmla="*/ 9469 h 10000"/>
              <a:gd name="connsiteX231" fmla="*/ 8289 w 10000"/>
              <a:gd name="connsiteY231" fmla="*/ 9877 h 10000"/>
              <a:gd name="connsiteX232" fmla="*/ 8319 w 10000"/>
              <a:gd name="connsiteY232" fmla="*/ 9959 h 10000"/>
              <a:gd name="connsiteX233" fmla="*/ 8358 w 10000"/>
              <a:gd name="connsiteY233" fmla="*/ 9959 h 10000"/>
              <a:gd name="connsiteX234" fmla="*/ 8388 w 10000"/>
              <a:gd name="connsiteY234" fmla="*/ 9837 h 10000"/>
              <a:gd name="connsiteX235" fmla="*/ 8417 w 10000"/>
              <a:gd name="connsiteY235" fmla="*/ 9959 h 10000"/>
              <a:gd name="connsiteX236" fmla="*/ 8457 w 10000"/>
              <a:gd name="connsiteY236" fmla="*/ 9959 h 10000"/>
              <a:gd name="connsiteX237" fmla="*/ 8486 w 10000"/>
              <a:gd name="connsiteY237" fmla="*/ 9877 h 10000"/>
              <a:gd name="connsiteX238" fmla="*/ 8585 w 10000"/>
              <a:gd name="connsiteY238" fmla="*/ 9877 h 10000"/>
              <a:gd name="connsiteX239" fmla="*/ 8624 w 10000"/>
              <a:gd name="connsiteY239" fmla="*/ 9673 h 10000"/>
              <a:gd name="connsiteX240" fmla="*/ 8654 w 10000"/>
              <a:gd name="connsiteY240" fmla="*/ 9918 h 10000"/>
              <a:gd name="connsiteX241" fmla="*/ 8693 w 10000"/>
              <a:gd name="connsiteY241" fmla="*/ 9877 h 10000"/>
              <a:gd name="connsiteX242" fmla="*/ 8723 w 10000"/>
              <a:gd name="connsiteY242" fmla="*/ 9877 h 10000"/>
              <a:gd name="connsiteX243" fmla="*/ 8753 w 10000"/>
              <a:gd name="connsiteY243" fmla="*/ 9959 h 10000"/>
              <a:gd name="connsiteX244" fmla="*/ 8793 w 10000"/>
              <a:gd name="connsiteY244" fmla="*/ 9959 h 10000"/>
              <a:gd name="connsiteX245" fmla="*/ 8822 w 10000"/>
              <a:gd name="connsiteY245" fmla="*/ 9918 h 10000"/>
              <a:gd name="connsiteX246" fmla="*/ 8852 w 10000"/>
              <a:gd name="connsiteY246" fmla="*/ 9877 h 10000"/>
              <a:gd name="connsiteX247" fmla="*/ 8892 w 10000"/>
              <a:gd name="connsiteY247" fmla="*/ 9877 h 10000"/>
              <a:gd name="connsiteX248" fmla="*/ 8921 w 10000"/>
              <a:gd name="connsiteY248" fmla="*/ 9510 h 10000"/>
              <a:gd name="connsiteX249" fmla="*/ 8961 w 10000"/>
              <a:gd name="connsiteY249" fmla="*/ 8733 h 10000"/>
              <a:gd name="connsiteX250" fmla="*/ 8990 w 10000"/>
              <a:gd name="connsiteY250" fmla="*/ 9305 h 10000"/>
              <a:gd name="connsiteX251" fmla="*/ 9020 w 10000"/>
              <a:gd name="connsiteY251" fmla="*/ 9469 h 10000"/>
              <a:gd name="connsiteX252" fmla="*/ 9059 w 10000"/>
              <a:gd name="connsiteY252" fmla="*/ 9918 h 10000"/>
              <a:gd name="connsiteX253" fmla="*/ 9089 w 10000"/>
              <a:gd name="connsiteY253" fmla="*/ 9918 h 10000"/>
              <a:gd name="connsiteX254" fmla="*/ 9128 w 10000"/>
              <a:gd name="connsiteY254" fmla="*/ 9837 h 10000"/>
              <a:gd name="connsiteX255" fmla="*/ 9158 w 10000"/>
              <a:gd name="connsiteY255" fmla="*/ 8529 h 10000"/>
              <a:gd name="connsiteX256" fmla="*/ 9197 w 10000"/>
              <a:gd name="connsiteY256" fmla="*/ 9101 h 10000"/>
              <a:gd name="connsiteX257" fmla="*/ 9227 w 10000"/>
              <a:gd name="connsiteY257" fmla="*/ 10000 h 10000"/>
              <a:gd name="connsiteX258" fmla="*/ 9299 w 10000"/>
              <a:gd name="connsiteY258" fmla="*/ 10000 h 10000"/>
              <a:gd name="connsiteX259" fmla="*/ 9328 w 10000"/>
              <a:gd name="connsiteY259" fmla="*/ 9918 h 10000"/>
              <a:gd name="connsiteX260" fmla="*/ 9358 w 10000"/>
              <a:gd name="connsiteY260" fmla="*/ 9918 h 10000"/>
              <a:gd name="connsiteX261" fmla="*/ 9387 w 10000"/>
              <a:gd name="connsiteY261" fmla="*/ 10000 h 10000"/>
              <a:gd name="connsiteX262" fmla="*/ 9427 w 10000"/>
              <a:gd name="connsiteY262" fmla="*/ 9918 h 10000"/>
              <a:gd name="connsiteX263" fmla="*/ 9466 w 10000"/>
              <a:gd name="connsiteY263" fmla="*/ 9877 h 10000"/>
              <a:gd name="connsiteX264" fmla="*/ 9496 w 10000"/>
              <a:gd name="connsiteY264" fmla="*/ 9959 h 10000"/>
              <a:gd name="connsiteX265" fmla="*/ 9525 w 10000"/>
              <a:gd name="connsiteY265" fmla="*/ 9877 h 10000"/>
              <a:gd name="connsiteX266" fmla="*/ 9565 w 10000"/>
              <a:gd name="connsiteY266" fmla="*/ 9877 h 10000"/>
              <a:gd name="connsiteX267" fmla="*/ 9594 w 10000"/>
              <a:gd name="connsiteY267" fmla="*/ 9918 h 10000"/>
              <a:gd name="connsiteX268" fmla="*/ 9634 w 10000"/>
              <a:gd name="connsiteY268" fmla="*/ 9918 h 10000"/>
              <a:gd name="connsiteX269" fmla="*/ 9663 w 10000"/>
              <a:gd name="connsiteY269" fmla="*/ 9959 h 10000"/>
              <a:gd name="connsiteX270" fmla="*/ 9693 w 10000"/>
              <a:gd name="connsiteY270" fmla="*/ 9877 h 10000"/>
              <a:gd name="connsiteX271" fmla="*/ 9733 w 10000"/>
              <a:gd name="connsiteY271" fmla="*/ 8317 h 10000"/>
              <a:gd name="connsiteX272" fmla="*/ 9763 w 10000"/>
              <a:gd name="connsiteY272" fmla="*/ 7786 h 10000"/>
              <a:gd name="connsiteX273" fmla="*/ 9803 w 10000"/>
              <a:gd name="connsiteY273" fmla="*/ 9223 h 10000"/>
              <a:gd name="connsiteX274" fmla="*/ 9832 w 10000"/>
              <a:gd name="connsiteY274" fmla="*/ 7663 h 10000"/>
              <a:gd name="connsiteX275" fmla="*/ 9872 w 10000"/>
              <a:gd name="connsiteY275" fmla="*/ 9101 h 10000"/>
              <a:gd name="connsiteX276" fmla="*/ 9901 w 10000"/>
              <a:gd name="connsiteY276" fmla="*/ 9918 h 10000"/>
              <a:gd name="connsiteX277" fmla="*/ 9941 w 10000"/>
              <a:gd name="connsiteY277" fmla="*/ 9959 h 10000"/>
              <a:gd name="connsiteX278" fmla="*/ 10000 w 10000"/>
              <a:gd name="connsiteY278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07 w 10000"/>
              <a:gd name="connsiteY34" fmla="*/ 7459 h 10000"/>
              <a:gd name="connsiteX35" fmla="*/ 1236 w 10000"/>
              <a:gd name="connsiteY35" fmla="*/ 8488 h 10000"/>
              <a:gd name="connsiteX36" fmla="*/ 1277 w 10000"/>
              <a:gd name="connsiteY36" fmla="*/ 2255 h 10000"/>
              <a:gd name="connsiteX37" fmla="*/ 1306 w 10000"/>
              <a:gd name="connsiteY37" fmla="*/ 5245 h 10000"/>
              <a:gd name="connsiteX38" fmla="*/ 1346 w 10000"/>
              <a:gd name="connsiteY38" fmla="*/ 9632 h 10000"/>
              <a:gd name="connsiteX39" fmla="*/ 1375 w 10000"/>
              <a:gd name="connsiteY39" fmla="*/ 9591 h 10000"/>
              <a:gd name="connsiteX40" fmla="*/ 1405 w 10000"/>
              <a:gd name="connsiteY40" fmla="*/ 9591 h 10000"/>
              <a:gd name="connsiteX41" fmla="*/ 1444 w 10000"/>
              <a:gd name="connsiteY41" fmla="*/ 6022 h 10000"/>
              <a:gd name="connsiteX42" fmla="*/ 1474 w 10000"/>
              <a:gd name="connsiteY42" fmla="*/ 7827 h 10000"/>
              <a:gd name="connsiteX43" fmla="*/ 1513 w 10000"/>
              <a:gd name="connsiteY43" fmla="*/ 9550 h 10000"/>
              <a:gd name="connsiteX44" fmla="*/ 1574 w 10000"/>
              <a:gd name="connsiteY44" fmla="*/ 9189 h 10000"/>
              <a:gd name="connsiteX45" fmla="*/ 1616 w 10000"/>
              <a:gd name="connsiteY45" fmla="*/ 6928 h 10000"/>
              <a:gd name="connsiteX46" fmla="*/ 1652 w 10000"/>
              <a:gd name="connsiteY46" fmla="*/ 1839 h 10000"/>
              <a:gd name="connsiteX47" fmla="*/ 1691 w 10000"/>
              <a:gd name="connsiteY47" fmla="*/ 5695 h 10000"/>
              <a:gd name="connsiteX48" fmla="*/ 1721 w 10000"/>
              <a:gd name="connsiteY48" fmla="*/ 9591 h 10000"/>
              <a:gd name="connsiteX49" fmla="*/ 1751 w 10000"/>
              <a:gd name="connsiteY49" fmla="*/ 9510 h 10000"/>
              <a:gd name="connsiteX50" fmla="*/ 1791 w 10000"/>
              <a:gd name="connsiteY50" fmla="*/ 9550 h 10000"/>
              <a:gd name="connsiteX51" fmla="*/ 1820 w 10000"/>
              <a:gd name="connsiteY51" fmla="*/ 9510 h 10000"/>
              <a:gd name="connsiteX52" fmla="*/ 1850 w 10000"/>
              <a:gd name="connsiteY52" fmla="*/ 9591 h 10000"/>
              <a:gd name="connsiteX53" fmla="*/ 1889 w 10000"/>
              <a:gd name="connsiteY53" fmla="*/ 9673 h 10000"/>
              <a:gd name="connsiteX54" fmla="*/ 1919 w 10000"/>
              <a:gd name="connsiteY54" fmla="*/ 9632 h 10000"/>
              <a:gd name="connsiteX55" fmla="*/ 1958 w 10000"/>
              <a:gd name="connsiteY55" fmla="*/ 9632 h 10000"/>
              <a:gd name="connsiteX56" fmla="*/ 1988 w 10000"/>
              <a:gd name="connsiteY56" fmla="*/ 9673 h 10000"/>
              <a:gd name="connsiteX57" fmla="*/ 2017 w 10000"/>
              <a:gd name="connsiteY57" fmla="*/ 9632 h 10000"/>
              <a:gd name="connsiteX58" fmla="*/ 2057 w 10000"/>
              <a:gd name="connsiteY58" fmla="*/ 9591 h 10000"/>
              <a:gd name="connsiteX59" fmla="*/ 2086 w 10000"/>
              <a:gd name="connsiteY59" fmla="*/ 9591 h 10000"/>
              <a:gd name="connsiteX60" fmla="*/ 2157 w 10000"/>
              <a:gd name="connsiteY60" fmla="*/ 9510 h 10000"/>
              <a:gd name="connsiteX61" fmla="*/ 2187 w 10000"/>
              <a:gd name="connsiteY61" fmla="*/ 9591 h 10000"/>
              <a:gd name="connsiteX62" fmla="*/ 2226 w 10000"/>
              <a:gd name="connsiteY62" fmla="*/ 9510 h 10000"/>
              <a:gd name="connsiteX63" fmla="*/ 2257 w 10000"/>
              <a:gd name="connsiteY63" fmla="*/ 9632 h 10000"/>
              <a:gd name="connsiteX64" fmla="*/ 2297 w 10000"/>
              <a:gd name="connsiteY64" fmla="*/ 9591 h 10000"/>
              <a:gd name="connsiteX65" fmla="*/ 2326 w 10000"/>
              <a:gd name="connsiteY65" fmla="*/ 9550 h 10000"/>
              <a:gd name="connsiteX66" fmla="*/ 2355 w 10000"/>
              <a:gd name="connsiteY66" fmla="*/ 9510 h 10000"/>
              <a:gd name="connsiteX67" fmla="*/ 2395 w 10000"/>
              <a:gd name="connsiteY67" fmla="*/ 9510 h 10000"/>
              <a:gd name="connsiteX68" fmla="*/ 2425 w 10000"/>
              <a:gd name="connsiteY68" fmla="*/ 9714 h 10000"/>
              <a:gd name="connsiteX69" fmla="*/ 2464 w 10000"/>
              <a:gd name="connsiteY69" fmla="*/ 9632 h 10000"/>
              <a:gd name="connsiteX70" fmla="*/ 2494 w 10000"/>
              <a:gd name="connsiteY70" fmla="*/ 9550 h 10000"/>
              <a:gd name="connsiteX71" fmla="*/ 2523 w 10000"/>
              <a:gd name="connsiteY71" fmla="*/ 9591 h 10000"/>
              <a:gd name="connsiteX72" fmla="*/ 2563 w 10000"/>
              <a:gd name="connsiteY72" fmla="*/ 9632 h 10000"/>
              <a:gd name="connsiteX73" fmla="*/ 2592 w 10000"/>
              <a:gd name="connsiteY73" fmla="*/ 9591 h 10000"/>
              <a:gd name="connsiteX74" fmla="*/ 2622 w 10000"/>
              <a:gd name="connsiteY74" fmla="*/ 9591 h 10000"/>
              <a:gd name="connsiteX75" fmla="*/ 2661 w 10000"/>
              <a:gd name="connsiteY75" fmla="*/ 9673 h 10000"/>
              <a:gd name="connsiteX76" fmla="*/ 2691 w 10000"/>
              <a:gd name="connsiteY76" fmla="*/ 9591 h 10000"/>
              <a:gd name="connsiteX77" fmla="*/ 2730 w 10000"/>
              <a:gd name="connsiteY77" fmla="*/ 9550 h 10000"/>
              <a:gd name="connsiteX78" fmla="*/ 2790 w 10000"/>
              <a:gd name="connsiteY78" fmla="*/ 8692 h 10000"/>
              <a:gd name="connsiteX79" fmla="*/ 2830 w 10000"/>
              <a:gd name="connsiteY79" fmla="*/ 7704 h 10000"/>
              <a:gd name="connsiteX80" fmla="*/ 2859 w 10000"/>
              <a:gd name="connsiteY80" fmla="*/ 9632 h 10000"/>
              <a:gd name="connsiteX81" fmla="*/ 2889 w 10000"/>
              <a:gd name="connsiteY81" fmla="*/ 9673 h 10000"/>
              <a:gd name="connsiteX82" fmla="*/ 2928 w 10000"/>
              <a:gd name="connsiteY82" fmla="*/ 9632 h 10000"/>
              <a:gd name="connsiteX83" fmla="*/ 2958 w 10000"/>
              <a:gd name="connsiteY83" fmla="*/ 9632 h 10000"/>
              <a:gd name="connsiteX84" fmla="*/ 2997 w 10000"/>
              <a:gd name="connsiteY84" fmla="*/ 9714 h 10000"/>
              <a:gd name="connsiteX85" fmla="*/ 3027 w 10000"/>
              <a:gd name="connsiteY85" fmla="*/ 9591 h 10000"/>
              <a:gd name="connsiteX86" fmla="*/ 3056 w 10000"/>
              <a:gd name="connsiteY86" fmla="*/ 9632 h 10000"/>
              <a:gd name="connsiteX87" fmla="*/ 3096 w 10000"/>
              <a:gd name="connsiteY87" fmla="*/ 9550 h 10000"/>
              <a:gd name="connsiteX88" fmla="*/ 3125 w 10000"/>
              <a:gd name="connsiteY88" fmla="*/ 9714 h 10000"/>
              <a:gd name="connsiteX89" fmla="*/ 3155 w 10000"/>
              <a:gd name="connsiteY89" fmla="*/ 9632 h 10000"/>
              <a:gd name="connsiteX90" fmla="*/ 3194 w 10000"/>
              <a:gd name="connsiteY90" fmla="*/ 9510 h 10000"/>
              <a:gd name="connsiteX91" fmla="*/ 3224 w 10000"/>
              <a:gd name="connsiteY91" fmla="*/ 9632 h 10000"/>
              <a:gd name="connsiteX92" fmla="*/ 3323 w 10000"/>
              <a:gd name="connsiteY92" fmla="*/ 9550 h 10000"/>
              <a:gd name="connsiteX93" fmla="*/ 3363 w 10000"/>
              <a:gd name="connsiteY93" fmla="*/ 9591 h 10000"/>
              <a:gd name="connsiteX94" fmla="*/ 3392 w 10000"/>
              <a:gd name="connsiteY94" fmla="*/ 9714 h 10000"/>
              <a:gd name="connsiteX95" fmla="*/ 3432 w 10000"/>
              <a:gd name="connsiteY95" fmla="*/ 9673 h 10000"/>
              <a:gd name="connsiteX96" fmla="*/ 3462 w 10000"/>
              <a:gd name="connsiteY96" fmla="*/ 9550 h 10000"/>
              <a:gd name="connsiteX97" fmla="*/ 3491 w 10000"/>
              <a:gd name="connsiteY97" fmla="*/ 9428 h 10000"/>
              <a:gd name="connsiteX98" fmla="*/ 3531 w 10000"/>
              <a:gd name="connsiteY98" fmla="*/ 9714 h 10000"/>
              <a:gd name="connsiteX99" fmla="*/ 3560 w 10000"/>
              <a:gd name="connsiteY99" fmla="*/ 9183 h 10000"/>
              <a:gd name="connsiteX100" fmla="*/ 3591 w 10000"/>
              <a:gd name="connsiteY100" fmla="*/ 327 h 10000"/>
              <a:gd name="connsiteX101" fmla="*/ 3629 w 10000"/>
              <a:gd name="connsiteY101" fmla="*/ 3481 h 10000"/>
              <a:gd name="connsiteX102" fmla="*/ 3659 w 10000"/>
              <a:gd name="connsiteY102" fmla="*/ 9305 h 10000"/>
              <a:gd name="connsiteX103" fmla="*/ 3698 w 10000"/>
              <a:gd name="connsiteY103" fmla="*/ 9673 h 10000"/>
              <a:gd name="connsiteX104" fmla="*/ 3728 w 10000"/>
              <a:gd name="connsiteY104" fmla="*/ 9591 h 10000"/>
              <a:gd name="connsiteX105" fmla="*/ 3768 w 10000"/>
              <a:gd name="connsiteY105" fmla="*/ 9796 h 10000"/>
              <a:gd name="connsiteX106" fmla="*/ 3798 w 10000"/>
              <a:gd name="connsiteY106" fmla="*/ 9714 h 10000"/>
              <a:gd name="connsiteX107" fmla="*/ 3828 w 10000"/>
              <a:gd name="connsiteY107" fmla="*/ 9673 h 10000"/>
              <a:gd name="connsiteX108" fmla="*/ 3867 w 10000"/>
              <a:gd name="connsiteY108" fmla="*/ 9591 h 10000"/>
              <a:gd name="connsiteX109" fmla="*/ 3896 w 10000"/>
              <a:gd name="connsiteY109" fmla="*/ 9632 h 10000"/>
              <a:gd name="connsiteX110" fmla="*/ 3938 w 10000"/>
              <a:gd name="connsiteY110" fmla="*/ 9714 h 10000"/>
              <a:gd name="connsiteX111" fmla="*/ 3967 w 10000"/>
              <a:gd name="connsiteY111" fmla="*/ 9714 h 10000"/>
              <a:gd name="connsiteX112" fmla="*/ 3997 w 10000"/>
              <a:gd name="connsiteY112" fmla="*/ 9673 h 10000"/>
              <a:gd name="connsiteX113" fmla="*/ 4036 w 10000"/>
              <a:gd name="connsiteY113" fmla="*/ 9632 h 10000"/>
              <a:gd name="connsiteX114" fmla="*/ 4066 w 10000"/>
              <a:gd name="connsiteY114" fmla="*/ 9714 h 10000"/>
              <a:gd name="connsiteX115" fmla="*/ 4106 w 10000"/>
              <a:gd name="connsiteY115" fmla="*/ 9755 h 10000"/>
              <a:gd name="connsiteX116" fmla="*/ 4135 w 10000"/>
              <a:gd name="connsiteY116" fmla="*/ 9673 h 10000"/>
              <a:gd name="connsiteX117" fmla="*/ 4164 w 10000"/>
              <a:gd name="connsiteY117" fmla="*/ 9796 h 10000"/>
              <a:gd name="connsiteX118" fmla="*/ 4204 w 10000"/>
              <a:gd name="connsiteY118" fmla="*/ 9755 h 10000"/>
              <a:gd name="connsiteX119" fmla="*/ 4233 w 10000"/>
              <a:gd name="connsiteY119" fmla="*/ 9755 h 10000"/>
              <a:gd name="connsiteX120" fmla="*/ 4264 w 10000"/>
              <a:gd name="connsiteY120" fmla="*/ 9714 h 10000"/>
              <a:gd name="connsiteX121" fmla="*/ 4304 w 10000"/>
              <a:gd name="connsiteY121" fmla="*/ 9673 h 10000"/>
              <a:gd name="connsiteX122" fmla="*/ 4333 w 10000"/>
              <a:gd name="connsiteY122" fmla="*/ 9755 h 10000"/>
              <a:gd name="connsiteX123" fmla="*/ 4402 w 10000"/>
              <a:gd name="connsiteY123" fmla="*/ 9755 h 10000"/>
              <a:gd name="connsiteX124" fmla="*/ 4432 w 10000"/>
              <a:gd name="connsiteY124" fmla="*/ 9591 h 10000"/>
              <a:gd name="connsiteX125" fmla="*/ 4501 w 10000"/>
              <a:gd name="connsiteY125" fmla="*/ 9755 h 10000"/>
              <a:gd name="connsiteX126" fmla="*/ 4570 w 10000"/>
              <a:gd name="connsiteY126" fmla="*/ 9755 h 10000"/>
              <a:gd name="connsiteX127" fmla="*/ 4599 w 10000"/>
              <a:gd name="connsiteY127" fmla="*/ 3113 h 10000"/>
              <a:gd name="connsiteX128" fmla="*/ 4639 w 10000"/>
              <a:gd name="connsiteY128" fmla="*/ 0 h 10000"/>
              <a:gd name="connsiteX129" fmla="*/ 4668 w 10000"/>
              <a:gd name="connsiteY129" fmla="*/ 6478 h 10000"/>
              <a:gd name="connsiteX130" fmla="*/ 4708 w 10000"/>
              <a:gd name="connsiteY130" fmla="*/ 9755 h 10000"/>
              <a:gd name="connsiteX131" fmla="*/ 4737 w 10000"/>
              <a:gd name="connsiteY131" fmla="*/ 9714 h 10000"/>
              <a:gd name="connsiteX132" fmla="*/ 4778 w 10000"/>
              <a:gd name="connsiteY132" fmla="*/ 9796 h 10000"/>
              <a:gd name="connsiteX133" fmla="*/ 4807 w 10000"/>
              <a:gd name="connsiteY133" fmla="*/ 9387 h 10000"/>
              <a:gd name="connsiteX134" fmla="*/ 4847 w 10000"/>
              <a:gd name="connsiteY134" fmla="*/ 9305 h 10000"/>
              <a:gd name="connsiteX135" fmla="*/ 4876 w 10000"/>
              <a:gd name="connsiteY135" fmla="*/ 9837 h 10000"/>
              <a:gd name="connsiteX136" fmla="*/ 4906 w 10000"/>
              <a:gd name="connsiteY136" fmla="*/ 9755 h 10000"/>
              <a:gd name="connsiteX137" fmla="*/ 4946 w 10000"/>
              <a:gd name="connsiteY137" fmla="*/ 9837 h 10000"/>
              <a:gd name="connsiteX138" fmla="*/ 5044 w 10000"/>
              <a:gd name="connsiteY138" fmla="*/ 9837 h 10000"/>
              <a:gd name="connsiteX139" fmla="*/ 5073 w 10000"/>
              <a:gd name="connsiteY139" fmla="*/ 9796 h 10000"/>
              <a:gd name="connsiteX140" fmla="*/ 5113 w 10000"/>
              <a:gd name="connsiteY140" fmla="*/ 9837 h 10000"/>
              <a:gd name="connsiteX141" fmla="*/ 5143 w 10000"/>
              <a:gd name="connsiteY141" fmla="*/ 9837 h 10000"/>
              <a:gd name="connsiteX142" fmla="*/ 5173 w 10000"/>
              <a:gd name="connsiteY142" fmla="*/ 9918 h 10000"/>
              <a:gd name="connsiteX143" fmla="*/ 5212 w 10000"/>
              <a:gd name="connsiteY143" fmla="*/ 9837 h 10000"/>
              <a:gd name="connsiteX144" fmla="*/ 5241 w 10000"/>
              <a:gd name="connsiteY144" fmla="*/ 9796 h 10000"/>
              <a:gd name="connsiteX145" fmla="*/ 5282 w 10000"/>
              <a:gd name="connsiteY145" fmla="*/ 9837 h 10000"/>
              <a:gd name="connsiteX146" fmla="*/ 5311 w 10000"/>
              <a:gd name="connsiteY146" fmla="*/ 9796 h 10000"/>
              <a:gd name="connsiteX147" fmla="*/ 5342 w 10000"/>
              <a:gd name="connsiteY147" fmla="*/ 9877 h 10000"/>
              <a:gd name="connsiteX148" fmla="*/ 5380 w 10000"/>
              <a:gd name="connsiteY148" fmla="*/ 9755 h 10000"/>
              <a:gd name="connsiteX149" fmla="*/ 5411 w 10000"/>
              <a:gd name="connsiteY149" fmla="*/ 9714 h 10000"/>
              <a:gd name="connsiteX150" fmla="*/ 5449 w 10000"/>
              <a:gd name="connsiteY150" fmla="*/ 9877 h 10000"/>
              <a:gd name="connsiteX151" fmla="*/ 5479 w 10000"/>
              <a:gd name="connsiteY151" fmla="*/ 9877 h 10000"/>
              <a:gd name="connsiteX152" fmla="*/ 5509 w 10000"/>
              <a:gd name="connsiteY152" fmla="*/ 9837 h 10000"/>
              <a:gd name="connsiteX153" fmla="*/ 5548 w 10000"/>
              <a:gd name="connsiteY153" fmla="*/ 9796 h 10000"/>
              <a:gd name="connsiteX154" fmla="*/ 5578 w 10000"/>
              <a:gd name="connsiteY154" fmla="*/ 9837 h 10000"/>
              <a:gd name="connsiteX155" fmla="*/ 5617 w 10000"/>
              <a:gd name="connsiteY155" fmla="*/ 9837 h 10000"/>
              <a:gd name="connsiteX156" fmla="*/ 5647 w 10000"/>
              <a:gd name="connsiteY156" fmla="*/ 9796 h 10000"/>
              <a:gd name="connsiteX157" fmla="*/ 5677 w 10000"/>
              <a:gd name="connsiteY157" fmla="*/ 9877 h 10000"/>
              <a:gd name="connsiteX158" fmla="*/ 5717 w 10000"/>
              <a:gd name="connsiteY158" fmla="*/ 9837 h 10000"/>
              <a:gd name="connsiteX159" fmla="*/ 5738 w 10000"/>
              <a:gd name="connsiteY159" fmla="*/ 9918 h 10000"/>
              <a:gd name="connsiteX160" fmla="*/ 5768 w 10000"/>
              <a:gd name="connsiteY160" fmla="*/ 9918 h 10000"/>
              <a:gd name="connsiteX161" fmla="*/ 5808 w 10000"/>
              <a:gd name="connsiteY161" fmla="*/ 9877 h 10000"/>
              <a:gd name="connsiteX162" fmla="*/ 5837 w 10000"/>
              <a:gd name="connsiteY162" fmla="*/ 9918 h 10000"/>
              <a:gd name="connsiteX163" fmla="*/ 5867 w 10000"/>
              <a:gd name="connsiteY163" fmla="*/ 9877 h 10000"/>
              <a:gd name="connsiteX164" fmla="*/ 5906 w 10000"/>
              <a:gd name="connsiteY164" fmla="*/ 9796 h 10000"/>
              <a:gd name="connsiteX165" fmla="*/ 5936 w 10000"/>
              <a:gd name="connsiteY165" fmla="*/ 9837 h 10000"/>
              <a:gd name="connsiteX166" fmla="*/ 5975 w 10000"/>
              <a:gd name="connsiteY166" fmla="*/ 9877 h 10000"/>
              <a:gd name="connsiteX167" fmla="*/ 6005 w 10000"/>
              <a:gd name="connsiteY167" fmla="*/ 9837 h 10000"/>
              <a:gd name="connsiteX168" fmla="*/ 6034 w 10000"/>
              <a:gd name="connsiteY168" fmla="*/ 9714 h 10000"/>
              <a:gd name="connsiteX169" fmla="*/ 6074 w 10000"/>
              <a:gd name="connsiteY169" fmla="*/ 9918 h 10000"/>
              <a:gd name="connsiteX170" fmla="*/ 6103 w 10000"/>
              <a:gd name="connsiteY170" fmla="*/ 9796 h 10000"/>
              <a:gd name="connsiteX171" fmla="*/ 6143 w 10000"/>
              <a:gd name="connsiteY171" fmla="*/ 9837 h 10000"/>
              <a:gd name="connsiteX172" fmla="*/ 6172 w 10000"/>
              <a:gd name="connsiteY172" fmla="*/ 9959 h 10000"/>
              <a:gd name="connsiteX173" fmla="*/ 6202 w 10000"/>
              <a:gd name="connsiteY173" fmla="*/ 9837 h 10000"/>
              <a:gd name="connsiteX174" fmla="*/ 6272 w 10000"/>
              <a:gd name="connsiteY174" fmla="*/ 9837 h 10000"/>
              <a:gd name="connsiteX175" fmla="*/ 6312 w 10000"/>
              <a:gd name="connsiteY175" fmla="*/ 9837 h 10000"/>
              <a:gd name="connsiteX176" fmla="*/ 6341 w 10000"/>
              <a:gd name="connsiteY176" fmla="*/ 9877 h 10000"/>
              <a:gd name="connsiteX177" fmla="*/ 6371 w 10000"/>
              <a:gd name="connsiteY177" fmla="*/ 9837 h 10000"/>
              <a:gd name="connsiteX178" fmla="*/ 6410 w 10000"/>
              <a:gd name="connsiteY178" fmla="*/ 9918 h 10000"/>
              <a:gd name="connsiteX179" fmla="*/ 6440 w 10000"/>
              <a:gd name="connsiteY179" fmla="*/ 9877 h 10000"/>
              <a:gd name="connsiteX180" fmla="*/ 6479 w 10000"/>
              <a:gd name="connsiteY180" fmla="*/ 9918 h 10000"/>
              <a:gd name="connsiteX181" fmla="*/ 6509 w 10000"/>
              <a:gd name="connsiteY181" fmla="*/ 9918 h 10000"/>
              <a:gd name="connsiteX182" fmla="*/ 6538 w 10000"/>
              <a:gd name="connsiteY182" fmla="*/ 9837 h 10000"/>
              <a:gd name="connsiteX183" fmla="*/ 6578 w 10000"/>
              <a:gd name="connsiteY183" fmla="*/ 9877 h 10000"/>
              <a:gd name="connsiteX184" fmla="*/ 6607 w 10000"/>
              <a:gd name="connsiteY184" fmla="*/ 9796 h 10000"/>
              <a:gd name="connsiteX185" fmla="*/ 6676 w 10000"/>
              <a:gd name="connsiteY185" fmla="*/ 9755 h 10000"/>
              <a:gd name="connsiteX186" fmla="*/ 6706 w 10000"/>
              <a:gd name="connsiteY186" fmla="*/ 9918 h 10000"/>
              <a:gd name="connsiteX187" fmla="*/ 6745 w 10000"/>
              <a:gd name="connsiteY187" fmla="*/ 9796 h 10000"/>
              <a:gd name="connsiteX188" fmla="*/ 6776 w 10000"/>
              <a:gd name="connsiteY188" fmla="*/ 9918 h 10000"/>
              <a:gd name="connsiteX189" fmla="*/ 6805 w 10000"/>
              <a:gd name="connsiteY189" fmla="*/ 9796 h 10000"/>
              <a:gd name="connsiteX190" fmla="*/ 6845 w 10000"/>
              <a:gd name="connsiteY190" fmla="*/ 9877 h 10000"/>
              <a:gd name="connsiteX191" fmla="*/ 6874 w 10000"/>
              <a:gd name="connsiteY191" fmla="*/ 9877 h 10000"/>
              <a:gd name="connsiteX192" fmla="*/ 6973 w 10000"/>
              <a:gd name="connsiteY192" fmla="*/ 9918 h 10000"/>
              <a:gd name="connsiteX193" fmla="*/ 7012 w 10000"/>
              <a:gd name="connsiteY193" fmla="*/ 9877 h 10000"/>
              <a:gd name="connsiteX194" fmla="*/ 7082 w 10000"/>
              <a:gd name="connsiteY194" fmla="*/ 9877 h 10000"/>
              <a:gd name="connsiteX195" fmla="*/ 7111 w 10000"/>
              <a:gd name="connsiteY195" fmla="*/ 9387 h 10000"/>
              <a:gd name="connsiteX196" fmla="*/ 7140 w 10000"/>
              <a:gd name="connsiteY196" fmla="*/ 2990 h 10000"/>
              <a:gd name="connsiteX197" fmla="*/ 7180 w 10000"/>
              <a:gd name="connsiteY197" fmla="*/ 1308 h 10000"/>
              <a:gd name="connsiteX198" fmla="*/ 7210 w 10000"/>
              <a:gd name="connsiteY198" fmla="*/ 7255 h 10000"/>
              <a:gd name="connsiteX199" fmla="*/ 7249 w 10000"/>
              <a:gd name="connsiteY199" fmla="*/ 9877 h 10000"/>
              <a:gd name="connsiteX200" fmla="*/ 7280 w 10000"/>
              <a:gd name="connsiteY200" fmla="*/ 9837 h 10000"/>
              <a:gd name="connsiteX201" fmla="*/ 7309 w 10000"/>
              <a:gd name="connsiteY201" fmla="*/ 9837 h 10000"/>
              <a:gd name="connsiteX202" fmla="*/ 7349 w 10000"/>
              <a:gd name="connsiteY202" fmla="*/ 9918 h 10000"/>
              <a:gd name="connsiteX203" fmla="*/ 7378 w 10000"/>
              <a:gd name="connsiteY203" fmla="*/ 9877 h 10000"/>
              <a:gd name="connsiteX204" fmla="*/ 7418 w 10000"/>
              <a:gd name="connsiteY204" fmla="*/ 9877 h 10000"/>
              <a:gd name="connsiteX205" fmla="*/ 7447 w 10000"/>
              <a:gd name="connsiteY205" fmla="*/ 9796 h 10000"/>
              <a:gd name="connsiteX206" fmla="*/ 7477 w 10000"/>
              <a:gd name="connsiteY206" fmla="*/ 9877 h 10000"/>
              <a:gd name="connsiteX207" fmla="*/ 7518 w 10000"/>
              <a:gd name="connsiteY207" fmla="*/ 9877 h 10000"/>
              <a:gd name="connsiteX208" fmla="*/ 7548 w 10000"/>
              <a:gd name="connsiteY208" fmla="*/ 9918 h 10000"/>
              <a:gd name="connsiteX209" fmla="*/ 7587 w 10000"/>
              <a:gd name="connsiteY209" fmla="*/ 9877 h 10000"/>
              <a:gd name="connsiteX210" fmla="*/ 7617 w 10000"/>
              <a:gd name="connsiteY210" fmla="*/ 9714 h 10000"/>
              <a:gd name="connsiteX211" fmla="*/ 7646 w 10000"/>
              <a:gd name="connsiteY211" fmla="*/ 8651 h 10000"/>
              <a:gd name="connsiteX212" fmla="*/ 7686 w 10000"/>
              <a:gd name="connsiteY212" fmla="*/ 9346 h 10000"/>
              <a:gd name="connsiteX213" fmla="*/ 7715 w 10000"/>
              <a:gd name="connsiteY213" fmla="*/ 9877 h 10000"/>
              <a:gd name="connsiteX214" fmla="*/ 7745 w 10000"/>
              <a:gd name="connsiteY214" fmla="*/ 9796 h 10000"/>
              <a:gd name="connsiteX215" fmla="*/ 7785 w 10000"/>
              <a:gd name="connsiteY215" fmla="*/ 9837 h 10000"/>
              <a:gd name="connsiteX216" fmla="*/ 7815 w 10000"/>
              <a:gd name="connsiteY216" fmla="*/ 9918 h 10000"/>
              <a:gd name="connsiteX217" fmla="*/ 7854 w 10000"/>
              <a:gd name="connsiteY217" fmla="*/ 9346 h 10000"/>
              <a:gd name="connsiteX218" fmla="*/ 7884 w 10000"/>
              <a:gd name="connsiteY218" fmla="*/ 5327 h 10000"/>
              <a:gd name="connsiteX219" fmla="*/ 7913 w 10000"/>
              <a:gd name="connsiteY219" fmla="*/ 6063 h 10000"/>
              <a:gd name="connsiteX220" fmla="*/ 7953 w 10000"/>
              <a:gd name="connsiteY220" fmla="*/ 9305 h 10000"/>
              <a:gd name="connsiteX221" fmla="*/ 7982 w 10000"/>
              <a:gd name="connsiteY221" fmla="*/ 9959 h 10000"/>
              <a:gd name="connsiteX222" fmla="*/ 8022 w 10000"/>
              <a:gd name="connsiteY222" fmla="*/ 9918 h 10000"/>
              <a:gd name="connsiteX223" fmla="*/ 8052 w 10000"/>
              <a:gd name="connsiteY223" fmla="*/ 9837 h 10000"/>
              <a:gd name="connsiteX224" fmla="*/ 8081 w 10000"/>
              <a:gd name="connsiteY224" fmla="*/ 9918 h 10000"/>
              <a:gd name="connsiteX225" fmla="*/ 8121 w 10000"/>
              <a:gd name="connsiteY225" fmla="*/ 9877 h 10000"/>
              <a:gd name="connsiteX226" fmla="*/ 8150 w 10000"/>
              <a:gd name="connsiteY226" fmla="*/ 9755 h 10000"/>
              <a:gd name="connsiteX227" fmla="*/ 8190 w 10000"/>
              <a:gd name="connsiteY227" fmla="*/ 9918 h 10000"/>
              <a:gd name="connsiteX228" fmla="*/ 8219 w 10000"/>
              <a:gd name="connsiteY228" fmla="*/ 9877 h 10000"/>
              <a:gd name="connsiteX229" fmla="*/ 8249 w 10000"/>
              <a:gd name="connsiteY229" fmla="*/ 9469 h 10000"/>
              <a:gd name="connsiteX230" fmla="*/ 8289 w 10000"/>
              <a:gd name="connsiteY230" fmla="*/ 9877 h 10000"/>
              <a:gd name="connsiteX231" fmla="*/ 8319 w 10000"/>
              <a:gd name="connsiteY231" fmla="*/ 9959 h 10000"/>
              <a:gd name="connsiteX232" fmla="*/ 8358 w 10000"/>
              <a:gd name="connsiteY232" fmla="*/ 9959 h 10000"/>
              <a:gd name="connsiteX233" fmla="*/ 8388 w 10000"/>
              <a:gd name="connsiteY233" fmla="*/ 9837 h 10000"/>
              <a:gd name="connsiteX234" fmla="*/ 8417 w 10000"/>
              <a:gd name="connsiteY234" fmla="*/ 9959 h 10000"/>
              <a:gd name="connsiteX235" fmla="*/ 8457 w 10000"/>
              <a:gd name="connsiteY235" fmla="*/ 9959 h 10000"/>
              <a:gd name="connsiteX236" fmla="*/ 8486 w 10000"/>
              <a:gd name="connsiteY236" fmla="*/ 9877 h 10000"/>
              <a:gd name="connsiteX237" fmla="*/ 8585 w 10000"/>
              <a:gd name="connsiteY237" fmla="*/ 9877 h 10000"/>
              <a:gd name="connsiteX238" fmla="*/ 8624 w 10000"/>
              <a:gd name="connsiteY238" fmla="*/ 9673 h 10000"/>
              <a:gd name="connsiteX239" fmla="*/ 8654 w 10000"/>
              <a:gd name="connsiteY239" fmla="*/ 9918 h 10000"/>
              <a:gd name="connsiteX240" fmla="*/ 8693 w 10000"/>
              <a:gd name="connsiteY240" fmla="*/ 9877 h 10000"/>
              <a:gd name="connsiteX241" fmla="*/ 8723 w 10000"/>
              <a:gd name="connsiteY241" fmla="*/ 9877 h 10000"/>
              <a:gd name="connsiteX242" fmla="*/ 8753 w 10000"/>
              <a:gd name="connsiteY242" fmla="*/ 9959 h 10000"/>
              <a:gd name="connsiteX243" fmla="*/ 8793 w 10000"/>
              <a:gd name="connsiteY243" fmla="*/ 9959 h 10000"/>
              <a:gd name="connsiteX244" fmla="*/ 8822 w 10000"/>
              <a:gd name="connsiteY244" fmla="*/ 9918 h 10000"/>
              <a:gd name="connsiteX245" fmla="*/ 8852 w 10000"/>
              <a:gd name="connsiteY245" fmla="*/ 9877 h 10000"/>
              <a:gd name="connsiteX246" fmla="*/ 8892 w 10000"/>
              <a:gd name="connsiteY246" fmla="*/ 9877 h 10000"/>
              <a:gd name="connsiteX247" fmla="*/ 8921 w 10000"/>
              <a:gd name="connsiteY247" fmla="*/ 9510 h 10000"/>
              <a:gd name="connsiteX248" fmla="*/ 8961 w 10000"/>
              <a:gd name="connsiteY248" fmla="*/ 8733 h 10000"/>
              <a:gd name="connsiteX249" fmla="*/ 8990 w 10000"/>
              <a:gd name="connsiteY249" fmla="*/ 9305 h 10000"/>
              <a:gd name="connsiteX250" fmla="*/ 9020 w 10000"/>
              <a:gd name="connsiteY250" fmla="*/ 9469 h 10000"/>
              <a:gd name="connsiteX251" fmla="*/ 9059 w 10000"/>
              <a:gd name="connsiteY251" fmla="*/ 9918 h 10000"/>
              <a:gd name="connsiteX252" fmla="*/ 9089 w 10000"/>
              <a:gd name="connsiteY252" fmla="*/ 9918 h 10000"/>
              <a:gd name="connsiteX253" fmla="*/ 9128 w 10000"/>
              <a:gd name="connsiteY253" fmla="*/ 9837 h 10000"/>
              <a:gd name="connsiteX254" fmla="*/ 9158 w 10000"/>
              <a:gd name="connsiteY254" fmla="*/ 8529 h 10000"/>
              <a:gd name="connsiteX255" fmla="*/ 9197 w 10000"/>
              <a:gd name="connsiteY255" fmla="*/ 9101 h 10000"/>
              <a:gd name="connsiteX256" fmla="*/ 9227 w 10000"/>
              <a:gd name="connsiteY256" fmla="*/ 10000 h 10000"/>
              <a:gd name="connsiteX257" fmla="*/ 9299 w 10000"/>
              <a:gd name="connsiteY257" fmla="*/ 10000 h 10000"/>
              <a:gd name="connsiteX258" fmla="*/ 9328 w 10000"/>
              <a:gd name="connsiteY258" fmla="*/ 9918 h 10000"/>
              <a:gd name="connsiteX259" fmla="*/ 9358 w 10000"/>
              <a:gd name="connsiteY259" fmla="*/ 9918 h 10000"/>
              <a:gd name="connsiteX260" fmla="*/ 9387 w 10000"/>
              <a:gd name="connsiteY260" fmla="*/ 10000 h 10000"/>
              <a:gd name="connsiteX261" fmla="*/ 9427 w 10000"/>
              <a:gd name="connsiteY261" fmla="*/ 9918 h 10000"/>
              <a:gd name="connsiteX262" fmla="*/ 9466 w 10000"/>
              <a:gd name="connsiteY262" fmla="*/ 9877 h 10000"/>
              <a:gd name="connsiteX263" fmla="*/ 9496 w 10000"/>
              <a:gd name="connsiteY263" fmla="*/ 9959 h 10000"/>
              <a:gd name="connsiteX264" fmla="*/ 9525 w 10000"/>
              <a:gd name="connsiteY264" fmla="*/ 9877 h 10000"/>
              <a:gd name="connsiteX265" fmla="*/ 9565 w 10000"/>
              <a:gd name="connsiteY265" fmla="*/ 9877 h 10000"/>
              <a:gd name="connsiteX266" fmla="*/ 9594 w 10000"/>
              <a:gd name="connsiteY266" fmla="*/ 9918 h 10000"/>
              <a:gd name="connsiteX267" fmla="*/ 9634 w 10000"/>
              <a:gd name="connsiteY267" fmla="*/ 9918 h 10000"/>
              <a:gd name="connsiteX268" fmla="*/ 9663 w 10000"/>
              <a:gd name="connsiteY268" fmla="*/ 9959 h 10000"/>
              <a:gd name="connsiteX269" fmla="*/ 9693 w 10000"/>
              <a:gd name="connsiteY269" fmla="*/ 9877 h 10000"/>
              <a:gd name="connsiteX270" fmla="*/ 9733 w 10000"/>
              <a:gd name="connsiteY270" fmla="*/ 8317 h 10000"/>
              <a:gd name="connsiteX271" fmla="*/ 9763 w 10000"/>
              <a:gd name="connsiteY271" fmla="*/ 7786 h 10000"/>
              <a:gd name="connsiteX272" fmla="*/ 9803 w 10000"/>
              <a:gd name="connsiteY272" fmla="*/ 9223 h 10000"/>
              <a:gd name="connsiteX273" fmla="*/ 9832 w 10000"/>
              <a:gd name="connsiteY273" fmla="*/ 7663 h 10000"/>
              <a:gd name="connsiteX274" fmla="*/ 9872 w 10000"/>
              <a:gd name="connsiteY274" fmla="*/ 9101 h 10000"/>
              <a:gd name="connsiteX275" fmla="*/ 9901 w 10000"/>
              <a:gd name="connsiteY275" fmla="*/ 9918 h 10000"/>
              <a:gd name="connsiteX276" fmla="*/ 9941 w 10000"/>
              <a:gd name="connsiteY276" fmla="*/ 9959 h 10000"/>
              <a:gd name="connsiteX277" fmla="*/ 10000 w 10000"/>
              <a:gd name="connsiteY277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07 w 10000"/>
              <a:gd name="connsiteY34" fmla="*/ 7459 h 10000"/>
              <a:gd name="connsiteX35" fmla="*/ 1236 w 10000"/>
              <a:gd name="connsiteY35" fmla="*/ 8488 h 10000"/>
              <a:gd name="connsiteX36" fmla="*/ 1277 w 10000"/>
              <a:gd name="connsiteY36" fmla="*/ 2255 h 10000"/>
              <a:gd name="connsiteX37" fmla="*/ 1306 w 10000"/>
              <a:gd name="connsiteY37" fmla="*/ 5245 h 10000"/>
              <a:gd name="connsiteX38" fmla="*/ 1346 w 10000"/>
              <a:gd name="connsiteY38" fmla="*/ 9632 h 10000"/>
              <a:gd name="connsiteX39" fmla="*/ 1375 w 10000"/>
              <a:gd name="connsiteY39" fmla="*/ 9591 h 10000"/>
              <a:gd name="connsiteX40" fmla="*/ 1405 w 10000"/>
              <a:gd name="connsiteY40" fmla="*/ 9591 h 10000"/>
              <a:gd name="connsiteX41" fmla="*/ 1444 w 10000"/>
              <a:gd name="connsiteY41" fmla="*/ 6022 h 10000"/>
              <a:gd name="connsiteX42" fmla="*/ 1474 w 10000"/>
              <a:gd name="connsiteY42" fmla="*/ 7827 h 10000"/>
              <a:gd name="connsiteX43" fmla="*/ 1513 w 10000"/>
              <a:gd name="connsiteY43" fmla="*/ 9550 h 10000"/>
              <a:gd name="connsiteX44" fmla="*/ 1574 w 10000"/>
              <a:gd name="connsiteY44" fmla="*/ 9189 h 10000"/>
              <a:gd name="connsiteX45" fmla="*/ 1616 w 10000"/>
              <a:gd name="connsiteY45" fmla="*/ 6928 h 10000"/>
              <a:gd name="connsiteX46" fmla="*/ 1652 w 10000"/>
              <a:gd name="connsiteY46" fmla="*/ 1839 h 10000"/>
              <a:gd name="connsiteX47" fmla="*/ 1691 w 10000"/>
              <a:gd name="connsiteY47" fmla="*/ 5695 h 10000"/>
              <a:gd name="connsiteX48" fmla="*/ 1721 w 10000"/>
              <a:gd name="connsiteY48" fmla="*/ 9591 h 10000"/>
              <a:gd name="connsiteX49" fmla="*/ 1751 w 10000"/>
              <a:gd name="connsiteY49" fmla="*/ 9510 h 10000"/>
              <a:gd name="connsiteX50" fmla="*/ 1791 w 10000"/>
              <a:gd name="connsiteY50" fmla="*/ 9550 h 10000"/>
              <a:gd name="connsiteX51" fmla="*/ 1820 w 10000"/>
              <a:gd name="connsiteY51" fmla="*/ 9510 h 10000"/>
              <a:gd name="connsiteX52" fmla="*/ 1850 w 10000"/>
              <a:gd name="connsiteY52" fmla="*/ 9591 h 10000"/>
              <a:gd name="connsiteX53" fmla="*/ 1889 w 10000"/>
              <a:gd name="connsiteY53" fmla="*/ 9673 h 10000"/>
              <a:gd name="connsiteX54" fmla="*/ 1919 w 10000"/>
              <a:gd name="connsiteY54" fmla="*/ 9632 h 10000"/>
              <a:gd name="connsiteX55" fmla="*/ 1958 w 10000"/>
              <a:gd name="connsiteY55" fmla="*/ 9632 h 10000"/>
              <a:gd name="connsiteX56" fmla="*/ 1988 w 10000"/>
              <a:gd name="connsiteY56" fmla="*/ 9673 h 10000"/>
              <a:gd name="connsiteX57" fmla="*/ 2017 w 10000"/>
              <a:gd name="connsiteY57" fmla="*/ 9632 h 10000"/>
              <a:gd name="connsiteX58" fmla="*/ 2057 w 10000"/>
              <a:gd name="connsiteY58" fmla="*/ 9591 h 10000"/>
              <a:gd name="connsiteX59" fmla="*/ 2086 w 10000"/>
              <a:gd name="connsiteY59" fmla="*/ 9591 h 10000"/>
              <a:gd name="connsiteX60" fmla="*/ 2157 w 10000"/>
              <a:gd name="connsiteY60" fmla="*/ 9510 h 10000"/>
              <a:gd name="connsiteX61" fmla="*/ 2187 w 10000"/>
              <a:gd name="connsiteY61" fmla="*/ 9591 h 10000"/>
              <a:gd name="connsiteX62" fmla="*/ 2226 w 10000"/>
              <a:gd name="connsiteY62" fmla="*/ 9510 h 10000"/>
              <a:gd name="connsiteX63" fmla="*/ 2257 w 10000"/>
              <a:gd name="connsiteY63" fmla="*/ 9632 h 10000"/>
              <a:gd name="connsiteX64" fmla="*/ 2297 w 10000"/>
              <a:gd name="connsiteY64" fmla="*/ 9591 h 10000"/>
              <a:gd name="connsiteX65" fmla="*/ 2326 w 10000"/>
              <a:gd name="connsiteY65" fmla="*/ 9550 h 10000"/>
              <a:gd name="connsiteX66" fmla="*/ 2355 w 10000"/>
              <a:gd name="connsiteY66" fmla="*/ 9510 h 10000"/>
              <a:gd name="connsiteX67" fmla="*/ 2395 w 10000"/>
              <a:gd name="connsiteY67" fmla="*/ 9510 h 10000"/>
              <a:gd name="connsiteX68" fmla="*/ 2425 w 10000"/>
              <a:gd name="connsiteY68" fmla="*/ 9714 h 10000"/>
              <a:gd name="connsiteX69" fmla="*/ 2464 w 10000"/>
              <a:gd name="connsiteY69" fmla="*/ 9632 h 10000"/>
              <a:gd name="connsiteX70" fmla="*/ 2494 w 10000"/>
              <a:gd name="connsiteY70" fmla="*/ 9550 h 10000"/>
              <a:gd name="connsiteX71" fmla="*/ 2523 w 10000"/>
              <a:gd name="connsiteY71" fmla="*/ 9591 h 10000"/>
              <a:gd name="connsiteX72" fmla="*/ 2563 w 10000"/>
              <a:gd name="connsiteY72" fmla="*/ 9632 h 10000"/>
              <a:gd name="connsiteX73" fmla="*/ 2592 w 10000"/>
              <a:gd name="connsiteY73" fmla="*/ 9591 h 10000"/>
              <a:gd name="connsiteX74" fmla="*/ 2622 w 10000"/>
              <a:gd name="connsiteY74" fmla="*/ 9591 h 10000"/>
              <a:gd name="connsiteX75" fmla="*/ 2661 w 10000"/>
              <a:gd name="connsiteY75" fmla="*/ 9673 h 10000"/>
              <a:gd name="connsiteX76" fmla="*/ 2691 w 10000"/>
              <a:gd name="connsiteY76" fmla="*/ 9591 h 10000"/>
              <a:gd name="connsiteX77" fmla="*/ 2730 w 10000"/>
              <a:gd name="connsiteY77" fmla="*/ 9550 h 10000"/>
              <a:gd name="connsiteX78" fmla="*/ 2790 w 10000"/>
              <a:gd name="connsiteY78" fmla="*/ 8692 h 10000"/>
              <a:gd name="connsiteX79" fmla="*/ 2830 w 10000"/>
              <a:gd name="connsiteY79" fmla="*/ 7704 h 10000"/>
              <a:gd name="connsiteX80" fmla="*/ 2859 w 10000"/>
              <a:gd name="connsiteY80" fmla="*/ 9632 h 10000"/>
              <a:gd name="connsiteX81" fmla="*/ 2889 w 10000"/>
              <a:gd name="connsiteY81" fmla="*/ 9673 h 10000"/>
              <a:gd name="connsiteX82" fmla="*/ 2928 w 10000"/>
              <a:gd name="connsiteY82" fmla="*/ 9632 h 10000"/>
              <a:gd name="connsiteX83" fmla="*/ 2958 w 10000"/>
              <a:gd name="connsiteY83" fmla="*/ 9632 h 10000"/>
              <a:gd name="connsiteX84" fmla="*/ 2997 w 10000"/>
              <a:gd name="connsiteY84" fmla="*/ 9714 h 10000"/>
              <a:gd name="connsiteX85" fmla="*/ 3027 w 10000"/>
              <a:gd name="connsiteY85" fmla="*/ 9591 h 10000"/>
              <a:gd name="connsiteX86" fmla="*/ 3056 w 10000"/>
              <a:gd name="connsiteY86" fmla="*/ 9632 h 10000"/>
              <a:gd name="connsiteX87" fmla="*/ 3096 w 10000"/>
              <a:gd name="connsiteY87" fmla="*/ 9550 h 10000"/>
              <a:gd name="connsiteX88" fmla="*/ 3125 w 10000"/>
              <a:gd name="connsiteY88" fmla="*/ 9714 h 10000"/>
              <a:gd name="connsiteX89" fmla="*/ 3155 w 10000"/>
              <a:gd name="connsiteY89" fmla="*/ 9632 h 10000"/>
              <a:gd name="connsiteX90" fmla="*/ 3194 w 10000"/>
              <a:gd name="connsiteY90" fmla="*/ 9510 h 10000"/>
              <a:gd name="connsiteX91" fmla="*/ 3224 w 10000"/>
              <a:gd name="connsiteY91" fmla="*/ 9632 h 10000"/>
              <a:gd name="connsiteX92" fmla="*/ 3323 w 10000"/>
              <a:gd name="connsiteY92" fmla="*/ 9550 h 10000"/>
              <a:gd name="connsiteX93" fmla="*/ 3363 w 10000"/>
              <a:gd name="connsiteY93" fmla="*/ 9591 h 10000"/>
              <a:gd name="connsiteX94" fmla="*/ 3392 w 10000"/>
              <a:gd name="connsiteY94" fmla="*/ 9714 h 10000"/>
              <a:gd name="connsiteX95" fmla="*/ 3432 w 10000"/>
              <a:gd name="connsiteY95" fmla="*/ 9673 h 10000"/>
              <a:gd name="connsiteX96" fmla="*/ 3462 w 10000"/>
              <a:gd name="connsiteY96" fmla="*/ 9550 h 10000"/>
              <a:gd name="connsiteX97" fmla="*/ 3491 w 10000"/>
              <a:gd name="connsiteY97" fmla="*/ 9428 h 10000"/>
              <a:gd name="connsiteX98" fmla="*/ 3531 w 10000"/>
              <a:gd name="connsiteY98" fmla="*/ 9714 h 10000"/>
              <a:gd name="connsiteX99" fmla="*/ 3560 w 10000"/>
              <a:gd name="connsiteY99" fmla="*/ 9183 h 10000"/>
              <a:gd name="connsiteX100" fmla="*/ 3591 w 10000"/>
              <a:gd name="connsiteY100" fmla="*/ 327 h 10000"/>
              <a:gd name="connsiteX101" fmla="*/ 3629 w 10000"/>
              <a:gd name="connsiteY101" fmla="*/ 3481 h 10000"/>
              <a:gd name="connsiteX102" fmla="*/ 3659 w 10000"/>
              <a:gd name="connsiteY102" fmla="*/ 9305 h 10000"/>
              <a:gd name="connsiteX103" fmla="*/ 3698 w 10000"/>
              <a:gd name="connsiteY103" fmla="*/ 9673 h 10000"/>
              <a:gd name="connsiteX104" fmla="*/ 3728 w 10000"/>
              <a:gd name="connsiteY104" fmla="*/ 9591 h 10000"/>
              <a:gd name="connsiteX105" fmla="*/ 3768 w 10000"/>
              <a:gd name="connsiteY105" fmla="*/ 9796 h 10000"/>
              <a:gd name="connsiteX106" fmla="*/ 3798 w 10000"/>
              <a:gd name="connsiteY106" fmla="*/ 9714 h 10000"/>
              <a:gd name="connsiteX107" fmla="*/ 3828 w 10000"/>
              <a:gd name="connsiteY107" fmla="*/ 9673 h 10000"/>
              <a:gd name="connsiteX108" fmla="*/ 3867 w 10000"/>
              <a:gd name="connsiteY108" fmla="*/ 9591 h 10000"/>
              <a:gd name="connsiteX109" fmla="*/ 3896 w 10000"/>
              <a:gd name="connsiteY109" fmla="*/ 9632 h 10000"/>
              <a:gd name="connsiteX110" fmla="*/ 3938 w 10000"/>
              <a:gd name="connsiteY110" fmla="*/ 9714 h 10000"/>
              <a:gd name="connsiteX111" fmla="*/ 3967 w 10000"/>
              <a:gd name="connsiteY111" fmla="*/ 9714 h 10000"/>
              <a:gd name="connsiteX112" fmla="*/ 3997 w 10000"/>
              <a:gd name="connsiteY112" fmla="*/ 9673 h 10000"/>
              <a:gd name="connsiteX113" fmla="*/ 4036 w 10000"/>
              <a:gd name="connsiteY113" fmla="*/ 9632 h 10000"/>
              <a:gd name="connsiteX114" fmla="*/ 4066 w 10000"/>
              <a:gd name="connsiteY114" fmla="*/ 9714 h 10000"/>
              <a:gd name="connsiteX115" fmla="*/ 4106 w 10000"/>
              <a:gd name="connsiteY115" fmla="*/ 9755 h 10000"/>
              <a:gd name="connsiteX116" fmla="*/ 4135 w 10000"/>
              <a:gd name="connsiteY116" fmla="*/ 9673 h 10000"/>
              <a:gd name="connsiteX117" fmla="*/ 4164 w 10000"/>
              <a:gd name="connsiteY117" fmla="*/ 9796 h 10000"/>
              <a:gd name="connsiteX118" fmla="*/ 4204 w 10000"/>
              <a:gd name="connsiteY118" fmla="*/ 9755 h 10000"/>
              <a:gd name="connsiteX119" fmla="*/ 4233 w 10000"/>
              <a:gd name="connsiteY119" fmla="*/ 9755 h 10000"/>
              <a:gd name="connsiteX120" fmla="*/ 4264 w 10000"/>
              <a:gd name="connsiteY120" fmla="*/ 9714 h 10000"/>
              <a:gd name="connsiteX121" fmla="*/ 4304 w 10000"/>
              <a:gd name="connsiteY121" fmla="*/ 9673 h 10000"/>
              <a:gd name="connsiteX122" fmla="*/ 4333 w 10000"/>
              <a:gd name="connsiteY122" fmla="*/ 9755 h 10000"/>
              <a:gd name="connsiteX123" fmla="*/ 4402 w 10000"/>
              <a:gd name="connsiteY123" fmla="*/ 9755 h 10000"/>
              <a:gd name="connsiteX124" fmla="*/ 4432 w 10000"/>
              <a:gd name="connsiteY124" fmla="*/ 9591 h 10000"/>
              <a:gd name="connsiteX125" fmla="*/ 4501 w 10000"/>
              <a:gd name="connsiteY125" fmla="*/ 9755 h 10000"/>
              <a:gd name="connsiteX126" fmla="*/ 4570 w 10000"/>
              <a:gd name="connsiteY126" fmla="*/ 9755 h 10000"/>
              <a:gd name="connsiteX127" fmla="*/ 4599 w 10000"/>
              <a:gd name="connsiteY127" fmla="*/ 3113 h 10000"/>
              <a:gd name="connsiteX128" fmla="*/ 4639 w 10000"/>
              <a:gd name="connsiteY128" fmla="*/ 0 h 10000"/>
              <a:gd name="connsiteX129" fmla="*/ 4668 w 10000"/>
              <a:gd name="connsiteY129" fmla="*/ 6478 h 10000"/>
              <a:gd name="connsiteX130" fmla="*/ 4708 w 10000"/>
              <a:gd name="connsiteY130" fmla="*/ 9755 h 10000"/>
              <a:gd name="connsiteX131" fmla="*/ 4737 w 10000"/>
              <a:gd name="connsiteY131" fmla="*/ 9714 h 10000"/>
              <a:gd name="connsiteX132" fmla="*/ 4778 w 10000"/>
              <a:gd name="connsiteY132" fmla="*/ 9796 h 10000"/>
              <a:gd name="connsiteX133" fmla="*/ 4807 w 10000"/>
              <a:gd name="connsiteY133" fmla="*/ 9387 h 10000"/>
              <a:gd name="connsiteX134" fmla="*/ 4847 w 10000"/>
              <a:gd name="connsiteY134" fmla="*/ 9305 h 10000"/>
              <a:gd name="connsiteX135" fmla="*/ 4876 w 10000"/>
              <a:gd name="connsiteY135" fmla="*/ 9837 h 10000"/>
              <a:gd name="connsiteX136" fmla="*/ 4906 w 10000"/>
              <a:gd name="connsiteY136" fmla="*/ 9755 h 10000"/>
              <a:gd name="connsiteX137" fmla="*/ 4946 w 10000"/>
              <a:gd name="connsiteY137" fmla="*/ 9837 h 10000"/>
              <a:gd name="connsiteX138" fmla="*/ 5044 w 10000"/>
              <a:gd name="connsiteY138" fmla="*/ 9837 h 10000"/>
              <a:gd name="connsiteX139" fmla="*/ 5073 w 10000"/>
              <a:gd name="connsiteY139" fmla="*/ 9796 h 10000"/>
              <a:gd name="connsiteX140" fmla="*/ 5113 w 10000"/>
              <a:gd name="connsiteY140" fmla="*/ 9837 h 10000"/>
              <a:gd name="connsiteX141" fmla="*/ 5143 w 10000"/>
              <a:gd name="connsiteY141" fmla="*/ 9837 h 10000"/>
              <a:gd name="connsiteX142" fmla="*/ 5173 w 10000"/>
              <a:gd name="connsiteY142" fmla="*/ 9918 h 10000"/>
              <a:gd name="connsiteX143" fmla="*/ 5212 w 10000"/>
              <a:gd name="connsiteY143" fmla="*/ 9837 h 10000"/>
              <a:gd name="connsiteX144" fmla="*/ 5241 w 10000"/>
              <a:gd name="connsiteY144" fmla="*/ 9796 h 10000"/>
              <a:gd name="connsiteX145" fmla="*/ 5282 w 10000"/>
              <a:gd name="connsiteY145" fmla="*/ 9837 h 10000"/>
              <a:gd name="connsiteX146" fmla="*/ 5311 w 10000"/>
              <a:gd name="connsiteY146" fmla="*/ 9796 h 10000"/>
              <a:gd name="connsiteX147" fmla="*/ 5342 w 10000"/>
              <a:gd name="connsiteY147" fmla="*/ 9877 h 10000"/>
              <a:gd name="connsiteX148" fmla="*/ 5380 w 10000"/>
              <a:gd name="connsiteY148" fmla="*/ 9755 h 10000"/>
              <a:gd name="connsiteX149" fmla="*/ 5411 w 10000"/>
              <a:gd name="connsiteY149" fmla="*/ 9714 h 10000"/>
              <a:gd name="connsiteX150" fmla="*/ 5449 w 10000"/>
              <a:gd name="connsiteY150" fmla="*/ 9877 h 10000"/>
              <a:gd name="connsiteX151" fmla="*/ 5479 w 10000"/>
              <a:gd name="connsiteY151" fmla="*/ 9877 h 10000"/>
              <a:gd name="connsiteX152" fmla="*/ 5509 w 10000"/>
              <a:gd name="connsiteY152" fmla="*/ 9837 h 10000"/>
              <a:gd name="connsiteX153" fmla="*/ 5548 w 10000"/>
              <a:gd name="connsiteY153" fmla="*/ 9796 h 10000"/>
              <a:gd name="connsiteX154" fmla="*/ 5578 w 10000"/>
              <a:gd name="connsiteY154" fmla="*/ 9837 h 10000"/>
              <a:gd name="connsiteX155" fmla="*/ 5617 w 10000"/>
              <a:gd name="connsiteY155" fmla="*/ 9837 h 10000"/>
              <a:gd name="connsiteX156" fmla="*/ 5647 w 10000"/>
              <a:gd name="connsiteY156" fmla="*/ 9796 h 10000"/>
              <a:gd name="connsiteX157" fmla="*/ 5677 w 10000"/>
              <a:gd name="connsiteY157" fmla="*/ 9877 h 10000"/>
              <a:gd name="connsiteX158" fmla="*/ 5717 w 10000"/>
              <a:gd name="connsiteY158" fmla="*/ 9837 h 10000"/>
              <a:gd name="connsiteX159" fmla="*/ 5738 w 10000"/>
              <a:gd name="connsiteY159" fmla="*/ 9918 h 10000"/>
              <a:gd name="connsiteX160" fmla="*/ 5768 w 10000"/>
              <a:gd name="connsiteY160" fmla="*/ 9918 h 10000"/>
              <a:gd name="connsiteX161" fmla="*/ 5808 w 10000"/>
              <a:gd name="connsiteY161" fmla="*/ 9877 h 10000"/>
              <a:gd name="connsiteX162" fmla="*/ 5837 w 10000"/>
              <a:gd name="connsiteY162" fmla="*/ 9918 h 10000"/>
              <a:gd name="connsiteX163" fmla="*/ 5867 w 10000"/>
              <a:gd name="connsiteY163" fmla="*/ 9877 h 10000"/>
              <a:gd name="connsiteX164" fmla="*/ 5906 w 10000"/>
              <a:gd name="connsiteY164" fmla="*/ 9796 h 10000"/>
              <a:gd name="connsiteX165" fmla="*/ 5936 w 10000"/>
              <a:gd name="connsiteY165" fmla="*/ 9837 h 10000"/>
              <a:gd name="connsiteX166" fmla="*/ 5975 w 10000"/>
              <a:gd name="connsiteY166" fmla="*/ 9877 h 10000"/>
              <a:gd name="connsiteX167" fmla="*/ 6005 w 10000"/>
              <a:gd name="connsiteY167" fmla="*/ 9837 h 10000"/>
              <a:gd name="connsiteX168" fmla="*/ 6034 w 10000"/>
              <a:gd name="connsiteY168" fmla="*/ 9714 h 10000"/>
              <a:gd name="connsiteX169" fmla="*/ 6074 w 10000"/>
              <a:gd name="connsiteY169" fmla="*/ 9918 h 10000"/>
              <a:gd name="connsiteX170" fmla="*/ 6103 w 10000"/>
              <a:gd name="connsiteY170" fmla="*/ 9796 h 10000"/>
              <a:gd name="connsiteX171" fmla="*/ 6143 w 10000"/>
              <a:gd name="connsiteY171" fmla="*/ 9837 h 10000"/>
              <a:gd name="connsiteX172" fmla="*/ 6172 w 10000"/>
              <a:gd name="connsiteY172" fmla="*/ 9959 h 10000"/>
              <a:gd name="connsiteX173" fmla="*/ 6202 w 10000"/>
              <a:gd name="connsiteY173" fmla="*/ 9837 h 10000"/>
              <a:gd name="connsiteX174" fmla="*/ 6272 w 10000"/>
              <a:gd name="connsiteY174" fmla="*/ 9837 h 10000"/>
              <a:gd name="connsiteX175" fmla="*/ 6312 w 10000"/>
              <a:gd name="connsiteY175" fmla="*/ 9837 h 10000"/>
              <a:gd name="connsiteX176" fmla="*/ 6341 w 10000"/>
              <a:gd name="connsiteY176" fmla="*/ 9877 h 10000"/>
              <a:gd name="connsiteX177" fmla="*/ 6371 w 10000"/>
              <a:gd name="connsiteY177" fmla="*/ 9837 h 10000"/>
              <a:gd name="connsiteX178" fmla="*/ 6410 w 10000"/>
              <a:gd name="connsiteY178" fmla="*/ 9918 h 10000"/>
              <a:gd name="connsiteX179" fmla="*/ 6440 w 10000"/>
              <a:gd name="connsiteY179" fmla="*/ 9877 h 10000"/>
              <a:gd name="connsiteX180" fmla="*/ 6479 w 10000"/>
              <a:gd name="connsiteY180" fmla="*/ 9918 h 10000"/>
              <a:gd name="connsiteX181" fmla="*/ 6509 w 10000"/>
              <a:gd name="connsiteY181" fmla="*/ 9918 h 10000"/>
              <a:gd name="connsiteX182" fmla="*/ 6538 w 10000"/>
              <a:gd name="connsiteY182" fmla="*/ 9837 h 10000"/>
              <a:gd name="connsiteX183" fmla="*/ 6578 w 10000"/>
              <a:gd name="connsiteY183" fmla="*/ 9877 h 10000"/>
              <a:gd name="connsiteX184" fmla="*/ 6607 w 10000"/>
              <a:gd name="connsiteY184" fmla="*/ 9796 h 10000"/>
              <a:gd name="connsiteX185" fmla="*/ 6676 w 10000"/>
              <a:gd name="connsiteY185" fmla="*/ 9755 h 10000"/>
              <a:gd name="connsiteX186" fmla="*/ 6706 w 10000"/>
              <a:gd name="connsiteY186" fmla="*/ 9918 h 10000"/>
              <a:gd name="connsiteX187" fmla="*/ 6745 w 10000"/>
              <a:gd name="connsiteY187" fmla="*/ 9796 h 10000"/>
              <a:gd name="connsiteX188" fmla="*/ 6776 w 10000"/>
              <a:gd name="connsiteY188" fmla="*/ 9918 h 10000"/>
              <a:gd name="connsiteX189" fmla="*/ 6805 w 10000"/>
              <a:gd name="connsiteY189" fmla="*/ 9796 h 10000"/>
              <a:gd name="connsiteX190" fmla="*/ 6845 w 10000"/>
              <a:gd name="connsiteY190" fmla="*/ 9877 h 10000"/>
              <a:gd name="connsiteX191" fmla="*/ 6874 w 10000"/>
              <a:gd name="connsiteY191" fmla="*/ 9877 h 10000"/>
              <a:gd name="connsiteX192" fmla="*/ 6973 w 10000"/>
              <a:gd name="connsiteY192" fmla="*/ 9918 h 10000"/>
              <a:gd name="connsiteX193" fmla="*/ 7012 w 10000"/>
              <a:gd name="connsiteY193" fmla="*/ 9877 h 10000"/>
              <a:gd name="connsiteX194" fmla="*/ 7082 w 10000"/>
              <a:gd name="connsiteY194" fmla="*/ 9877 h 10000"/>
              <a:gd name="connsiteX195" fmla="*/ 7111 w 10000"/>
              <a:gd name="connsiteY195" fmla="*/ 9387 h 10000"/>
              <a:gd name="connsiteX196" fmla="*/ 7140 w 10000"/>
              <a:gd name="connsiteY196" fmla="*/ 2990 h 10000"/>
              <a:gd name="connsiteX197" fmla="*/ 7180 w 10000"/>
              <a:gd name="connsiteY197" fmla="*/ 1308 h 10000"/>
              <a:gd name="connsiteX198" fmla="*/ 7210 w 10000"/>
              <a:gd name="connsiteY198" fmla="*/ 7255 h 10000"/>
              <a:gd name="connsiteX199" fmla="*/ 7249 w 10000"/>
              <a:gd name="connsiteY199" fmla="*/ 9877 h 10000"/>
              <a:gd name="connsiteX200" fmla="*/ 7280 w 10000"/>
              <a:gd name="connsiteY200" fmla="*/ 9837 h 10000"/>
              <a:gd name="connsiteX201" fmla="*/ 7309 w 10000"/>
              <a:gd name="connsiteY201" fmla="*/ 9837 h 10000"/>
              <a:gd name="connsiteX202" fmla="*/ 7349 w 10000"/>
              <a:gd name="connsiteY202" fmla="*/ 9918 h 10000"/>
              <a:gd name="connsiteX203" fmla="*/ 7378 w 10000"/>
              <a:gd name="connsiteY203" fmla="*/ 9877 h 10000"/>
              <a:gd name="connsiteX204" fmla="*/ 7418 w 10000"/>
              <a:gd name="connsiteY204" fmla="*/ 9877 h 10000"/>
              <a:gd name="connsiteX205" fmla="*/ 7447 w 10000"/>
              <a:gd name="connsiteY205" fmla="*/ 9796 h 10000"/>
              <a:gd name="connsiteX206" fmla="*/ 7477 w 10000"/>
              <a:gd name="connsiteY206" fmla="*/ 9877 h 10000"/>
              <a:gd name="connsiteX207" fmla="*/ 7518 w 10000"/>
              <a:gd name="connsiteY207" fmla="*/ 9877 h 10000"/>
              <a:gd name="connsiteX208" fmla="*/ 7548 w 10000"/>
              <a:gd name="connsiteY208" fmla="*/ 9918 h 10000"/>
              <a:gd name="connsiteX209" fmla="*/ 7587 w 10000"/>
              <a:gd name="connsiteY209" fmla="*/ 9877 h 10000"/>
              <a:gd name="connsiteX210" fmla="*/ 7617 w 10000"/>
              <a:gd name="connsiteY210" fmla="*/ 9714 h 10000"/>
              <a:gd name="connsiteX211" fmla="*/ 7646 w 10000"/>
              <a:gd name="connsiteY211" fmla="*/ 8651 h 10000"/>
              <a:gd name="connsiteX212" fmla="*/ 7686 w 10000"/>
              <a:gd name="connsiteY212" fmla="*/ 9346 h 10000"/>
              <a:gd name="connsiteX213" fmla="*/ 7715 w 10000"/>
              <a:gd name="connsiteY213" fmla="*/ 9877 h 10000"/>
              <a:gd name="connsiteX214" fmla="*/ 7745 w 10000"/>
              <a:gd name="connsiteY214" fmla="*/ 9796 h 10000"/>
              <a:gd name="connsiteX215" fmla="*/ 7785 w 10000"/>
              <a:gd name="connsiteY215" fmla="*/ 9837 h 10000"/>
              <a:gd name="connsiteX216" fmla="*/ 7815 w 10000"/>
              <a:gd name="connsiteY216" fmla="*/ 9918 h 10000"/>
              <a:gd name="connsiteX217" fmla="*/ 7854 w 10000"/>
              <a:gd name="connsiteY217" fmla="*/ 9346 h 10000"/>
              <a:gd name="connsiteX218" fmla="*/ 7884 w 10000"/>
              <a:gd name="connsiteY218" fmla="*/ 5327 h 10000"/>
              <a:gd name="connsiteX219" fmla="*/ 7913 w 10000"/>
              <a:gd name="connsiteY219" fmla="*/ 6063 h 10000"/>
              <a:gd name="connsiteX220" fmla="*/ 7953 w 10000"/>
              <a:gd name="connsiteY220" fmla="*/ 9305 h 10000"/>
              <a:gd name="connsiteX221" fmla="*/ 7982 w 10000"/>
              <a:gd name="connsiteY221" fmla="*/ 9959 h 10000"/>
              <a:gd name="connsiteX222" fmla="*/ 8022 w 10000"/>
              <a:gd name="connsiteY222" fmla="*/ 9918 h 10000"/>
              <a:gd name="connsiteX223" fmla="*/ 8052 w 10000"/>
              <a:gd name="connsiteY223" fmla="*/ 9837 h 10000"/>
              <a:gd name="connsiteX224" fmla="*/ 8081 w 10000"/>
              <a:gd name="connsiteY224" fmla="*/ 9918 h 10000"/>
              <a:gd name="connsiteX225" fmla="*/ 8121 w 10000"/>
              <a:gd name="connsiteY225" fmla="*/ 9877 h 10000"/>
              <a:gd name="connsiteX226" fmla="*/ 8150 w 10000"/>
              <a:gd name="connsiteY226" fmla="*/ 9755 h 10000"/>
              <a:gd name="connsiteX227" fmla="*/ 8190 w 10000"/>
              <a:gd name="connsiteY227" fmla="*/ 9918 h 10000"/>
              <a:gd name="connsiteX228" fmla="*/ 8219 w 10000"/>
              <a:gd name="connsiteY228" fmla="*/ 9877 h 10000"/>
              <a:gd name="connsiteX229" fmla="*/ 8289 w 10000"/>
              <a:gd name="connsiteY229" fmla="*/ 9877 h 10000"/>
              <a:gd name="connsiteX230" fmla="*/ 8319 w 10000"/>
              <a:gd name="connsiteY230" fmla="*/ 9959 h 10000"/>
              <a:gd name="connsiteX231" fmla="*/ 8358 w 10000"/>
              <a:gd name="connsiteY231" fmla="*/ 9959 h 10000"/>
              <a:gd name="connsiteX232" fmla="*/ 8388 w 10000"/>
              <a:gd name="connsiteY232" fmla="*/ 9837 h 10000"/>
              <a:gd name="connsiteX233" fmla="*/ 8417 w 10000"/>
              <a:gd name="connsiteY233" fmla="*/ 9959 h 10000"/>
              <a:gd name="connsiteX234" fmla="*/ 8457 w 10000"/>
              <a:gd name="connsiteY234" fmla="*/ 9959 h 10000"/>
              <a:gd name="connsiteX235" fmla="*/ 8486 w 10000"/>
              <a:gd name="connsiteY235" fmla="*/ 9877 h 10000"/>
              <a:gd name="connsiteX236" fmla="*/ 8585 w 10000"/>
              <a:gd name="connsiteY236" fmla="*/ 9877 h 10000"/>
              <a:gd name="connsiteX237" fmla="*/ 8624 w 10000"/>
              <a:gd name="connsiteY237" fmla="*/ 9673 h 10000"/>
              <a:gd name="connsiteX238" fmla="*/ 8654 w 10000"/>
              <a:gd name="connsiteY238" fmla="*/ 9918 h 10000"/>
              <a:gd name="connsiteX239" fmla="*/ 8693 w 10000"/>
              <a:gd name="connsiteY239" fmla="*/ 9877 h 10000"/>
              <a:gd name="connsiteX240" fmla="*/ 8723 w 10000"/>
              <a:gd name="connsiteY240" fmla="*/ 9877 h 10000"/>
              <a:gd name="connsiteX241" fmla="*/ 8753 w 10000"/>
              <a:gd name="connsiteY241" fmla="*/ 9959 h 10000"/>
              <a:gd name="connsiteX242" fmla="*/ 8793 w 10000"/>
              <a:gd name="connsiteY242" fmla="*/ 9959 h 10000"/>
              <a:gd name="connsiteX243" fmla="*/ 8822 w 10000"/>
              <a:gd name="connsiteY243" fmla="*/ 9918 h 10000"/>
              <a:gd name="connsiteX244" fmla="*/ 8852 w 10000"/>
              <a:gd name="connsiteY244" fmla="*/ 9877 h 10000"/>
              <a:gd name="connsiteX245" fmla="*/ 8892 w 10000"/>
              <a:gd name="connsiteY245" fmla="*/ 9877 h 10000"/>
              <a:gd name="connsiteX246" fmla="*/ 8921 w 10000"/>
              <a:gd name="connsiteY246" fmla="*/ 9510 h 10000"/>
              <a:gd name="connsiteX247" fmla="*/ 8961 w 10000"/>
              <a:gd name="connsiteY247" fmla="*/ 8733 h 10000"/>
              <a:gd name="connsiteX248" fmla="*/ 8990 w 10000"/>
              <a:gd name="connsiteY248" fmla="*/ 9305 h 10000"/>
              <a:gd name="connsiteX249" fmla="*/ 9020 w 10000"/>
              <a:gd name="connsiteY249" fmla="*/ 9469 h 10000"/>
              <a:gd name="connsiteX250" fmla="*/ 9059 w 10000"/>
              <a:gd name="connsiteY250" fmla="*/ 9918 h 10000"/>
              <a:gd name="connsiteX251" fmla="*/ 9089 w 10000"/>
              <a:gd name="connsiteY251" fmla="*/ 9918 h 10000"/>
              <a:gd name="connsiteX252" fmla="*/ 9128 w 10000"/>
              <a:gd name="connsiteY252" fmla="*/ 9837 h 10000"/>
              <a:gd name="connsiteX253" fmla="*/ 9158 w 10000"/>
              <a:gd name="connsiteY253" fmla="*/ 8529 h 10000"/>
              <a:gd name="connsiteX254" fmla="*/ 9197 w 10000"/>
              <a:gd name="connsiteY254" fmla="*/ 9101 h 10000"/>
              <a:gd name="connsiteX255" fmla="*/ 9227 w 10000"/>
              <a:gd name="connsiteY255" fmla="*/ 10000 h 10000"/>
              <a:gd name="connsiteX256" fmla="*/ 9299 w 10000"/>
              <a:gd name="connsiteY256" fmla="*/ 10000 h 10000"/>
              <a:gd name="connsiteX257" fmla="*/ 9328 w 10000"/>
              <a:gd name="connsiteY257" fmla="*/ 9918 h 10000"/>
              <a:gd name="connsiteX258" fmla="*/ 9358 w 10000"/>
              <a:gd name="connsiteY258" fmla="*/ 9918 h 10000"/>
              <a:gd name="connsiteX259" fmla="*/ 9387 w 10000"/>
              <a:gd name="connsiteY259" fmla="*/ 10000 h 10000"/>
              <a:gd name="connsiteX260" fmla="*/ 9427 w 10000"/>
              <a:gd name="connsiteY260" fmla="*/ 9918 h 10000"/>
              <a:gd name="connsiteX261" fmla="*/ 9466 w 10000"/>
              <a:gd name="connsiteY261" fmla="*/ 9877 h 10000"/>
              <a:gd name="connsiteX262" fmla="*/ 9496 w 10000"/>
              <a:gd name="connsiteY262" fmla="*/ 9959 h 10000"/>
              <a:gd name="connsiteX263" fmla="*/ 9525 w 10000"/>
              <a:gd name="connsiteY263" fmla="*/ 9877 h 10000"/>
              <a:gd name="connsiteX264" fmla="*/ 9565 w 10000"/>
              <a:gd name="connsiteY264" fmla="*/ 9877 h 10000"/>
              <a:gd name="connsiteX265" fmla="*/ 9594 w 10000"/>
              <a:gd name="connsiteY265" fmla="*/ 9918 h 10000"/>
              <a:gd name="connsiteX266" fmla="*/ 9634 w 10000"/>
              <a:gd name="connsiteY266" fmla="*/ 9918 h 10000"/>
              <a:gd name="connsiteX267" fmla="*/ 9663 w 10000"/>
              <a:gd name="connsiteY267" fmla="*/ 9959 h 10000"/>
              <a:gd name="connsiteX268" fmla="*/ 9693 w 10000"/>
              <a:gd name="connsiteY268" fmla="*/ 9877 h 10000"/>
              <a:gd name="connsiteX269" fmla="*/ 9733 w 10000"/>
              <a:gd name="connsiteY269" fmla="*/ 8317 h 10000"/>
              <a:gd name="connsiteX270" fmla="*/ 9763 w 10000"/>
              <a:gd name="connsiteY270" fmla="*/ 7786 h 10000"/>
              <a:gd name="connsiteX271" fmla="*/ 9803 w 10000"/>
              <a:gd name="connsiteY271" fmla="*/ 9223 h 10000"/>
              <a:gd name="connsiteX272" fmla="*/ 9832 w 10000"/>
              <a:gd name="connsiteY272" fmla="*/ 7663 h 10000"/>
              <a:gd name="connsiteX273" fmla="*/ 9872 w 10000"/>
              <a:gd name="connsiteY273" fmla="*/ 9101 h 10000"/>
              <a:gd name="connsiteX274" fmla="*/ 9901 w 10000"/>
              <a:gd name="connsiteY274" fmla="*/ 9918 h 10000"/>
              <a:gd name="connsiteX275" fmla="*/ 9941 w 10000"/>
              <a:gd name="connsiteY275" fmla="*/ 9959 h 10000"/>
              <a:gd name="connsiteX276" fmla="*/ 10000 w 10000"/>
              <a:gd name="connsiteY276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07 w 10000"/>
              <a:gd name="connsiteY34" fmla="*/ 7459 h 10000"/>
              <a:gd name="connsiteX35" fmla="*/ 1236 w 10000"/>
              <a:gd name="connsiteY35" fmla="*/ 8488 h 10000"/>
              <a:gd name="connsiteX36" fmla="*/ 1277 w 10000"/>
              <a:gd name="connsiteY36" fmla="*/ 2255 h 10000"/>
              <a:gd name="connsiteX37" fmla="*/ 1306 w 10000"/>
              <a:gd name="connsiteY37" fmla="*/ 5245 h 10000"/>
              <a:gd name="connsiteX38" fmla="*/ 1346 w 10000"/>
              <a:gd name="connsiteY38" fmla="*/ 9632 h 10000"/>
              <a:gd name="connsiteX39" fmla="*/ 1375 w 10000"/>
              <a:gd name="connsiteY39" fmla="*/ 9591 h 10000"/>
              <a:gd name="connsiteX40" fmla="*/ 1405 w 10000"/>
              <a:gd name="connsiteY40" fmla="*/ 9591 h 10000"/>
              <a:gd name="connsiteX41" fmla="*/ 1444 w 10000"/>
              <a:gd name="connsiteY41" fmla="*/ 6022 h 10000"/>
              <a:gd name="connsiteX42" fmla="*/ 1474 w 10000"/>
              <a:gd name="connsiteY42" fmla="*/ 7827 h 10000"/>
              <a:gd name="connsiteX43" fmla="*/ 1513 w 10000"/>
              <a:gd name="connsiteY43" fmla="*/ 9550 h 10000"/>
              <a:gd name="connsiteX44" fmla="*/ 1574 w 10000"/>
              <a:gd name="connsiteY44" fmla="*/ 9189 h 10000"/>
              <a:gd name="connsiteX45" fmla="*/ 1616 w 10000"/>
              <a:gd name="connsiteY45" fmla="*/ 6928 h 10000"/>
              <a:gd name="connsiteX46" fmla="*/ 1652 w 10000"/>
              <a:gd name="connsiteY46" fmla="*/ 1839 h 10000"/>
              <a:gd name="connsiteX47" fmla="*/ 1691 w 10000"/>
              <a:gd name="connsiteY47" fmla="*/ 5695 h 10000"/>
              <a:gd name="connsiteX48" fmla="*/ 1721 w 10000"/>
              <a:gd name="connsiteY48" fmla="*/ 9591 h 10000"/>
              <a:gd name="connsiteX49" fmla="*/ 1751 w 10000"/>
              <a:gd name="connsiteY49" fmla="*/ 9510 h 10000"/>
              <a:gd name="connsiteX50" fmla="*/ 1791 w 10000"/>
              <a:gd name="connsiteY50" fmla="*/ 9550 h 10000"/>
              <a:gd name="connsiteX51" fmla="*/ 1820 w 10000"/>
              <a:gd name="connsiteY51" fmla="*/ 9510 h 10000"/>
              <a:gd name="connsiteX52" fmla="*/ 1850 w 10000"/>
              <a:gd name="connsiteY52" fmla="*/ 9591 h 10000"/>
              <a:gd name="connsiteX53" fmla="*/ 1889 w 10000"/>
              <a:gd name="connsiteY53" fmla="*/ 9673 h 10000"/>
              <a:gd name="connsiteX54" fmla="*/ 1919 w 10000"/>
              <a:gd name="connsiteY54" fmla="*/ 9632 h 10000"/>
              <a:gd name="connsiteX55" fmla="*/ 1958 w 10000"/>
              <a:gd name="connsiteY55" fmla="*/ 9632 h 10000"/>
              <a:gd name="connsiteX56" fmla="*/ 1988 w 10000"/>
              <a:gd name="connsiteY56" fmla="*/ 9673 h 10000"/>
              <a:gd name="connsiteX57" fmla="*/ 2017 w 10000"/>
              <a:gd name="connsiteY57" fmla="*/ 9632 h 10000"/>
              <a:gd name="connsiteX58" fmla="*/ 2057 w 10000"/>
              <a:gd name="connsiteY58" fmla="*/ 9591 h 10000"/>
              <a:gd name="connsiteX59" fmla="*/ 2086 w 10000"/>
              <a:gd name="connsiteY59" fmla="*/ 9591 h 10000"/>
              <a:gd name="connsiteX60" fmla="*/ 2157 w 10000"/>
              <a:gd name="connsiteY60" fmla="*/ 9510 h 10000"/>
              <a:gd name="connsiteX61" fmla="*/ 2187 w 10000"/>
              <a:gd name="connsiteY61" fmla="*/ 9591 h 10000"/>
              <a:gd name="connsiteX62" fmla="*/ 2226 w 10000"/>
              <a:gd name="connsiteY62" fmla="*/ 9510 h 10000"/>
              <a:gd name="connsiteX63" fmla="*/ 2257 w 10000"/>
              <a:gd name="connsiteY63" fmla="*/ 9632 h 10000"/>
              <a:gd name="connsiteX64" fmla="*/ 2297 w 10000"/>
              <a:gd name="connsiteY64" fmla="*/ 9591 h 10000"/>
              <a:gd name="connsiteX65" fmla="*/ 2326 w 10000"/>
              <a:gd name="connsiteY65" fmla="*/ 9550 h 10000"/>
              <a:gd name="connsiteX66" fmla="*/ 2355 w 10000"/>
              <a:gd name="connsiteY66" fmla="*/ 9510 h 10000"/>
              <a:gd name="connsiteX67" fmla="*/ 2395 w 10000"/>
              <a:gd name="connsiteY67" fmla="*/ 9510 h 10000"/>
              <a:gd name="connsiteX68" fmla="*/ 2425 w 10000"/>
              <a:gd name="connsiteY68" fmla="*/ 9714 h 10000"/>
              <a:gd name="connsiteX69" fmla="*/ 2464 w 10000"/>
              <a:gd name="connsiteY69" fmla="*/ 9632 h 10000"/>
              <a:gd name="connsiteX70" fmla="*/ 2494 w 10000"/>
              <a:gd name="connsiteY70" fmla="*/ 9550 h 10000"/>
              <a:gd name="connsiteX71" fmla="*/ 2523 w 10000"/>
              <a:gd name="connsiteY71" fmla="*/ 9591 h 10000"/>
              <a:gd name="connsiteX72" fmla="*/ 2563 w 10000"/>
              <a:gd name="connsiteY72" fmla="*/ 9632 h 10000"/>
              <a:gd name="connsiteX73" fmla="*/ 2592 w 10000"/>
              <a:gd name="connsiteY73" fmla="*/ 9591 h 10000"/>
              <a:gd name="connsiteX74" fmla="*/ 2622 w 10000"/>
              <a:gd name="connsiteY74" fmla="*/ 9591 h 10000"/>
              <a:gd name="connsiteX75" fmla="*/ 2661 w 10000"/>
              <a:gd name="connsiteY75" fmla="*/ 9673 h 10000"/>
              <a:gd name="connsiteX76" fmla="*/ 2691 w 10000"/>
              <a:gd name="connsiteY76" fmla="*/ 9591 h 10000"/>
              <a:gd name="connsiteX77" fmla="*/ 2730 w 10000"/>
              <a:gd name="connsiteY77" fmla="*/ 9550 h 10000"/>
              <a:gd name="connsiteX78" fmla="*/ 2790 w 10000"/>
              <a:gd name="connsiteY78" fmla="*/ 8692 h 10000"/>
              <a:gd name="connsiteX79" fmla="*/ 2830 w 10000"/>
              <a:gd name="connsiteY79" fmla="*/ 7704 h 10000"/>
              <a:gd name="connsiteX80" fmla="*/ 2859 w 10000"/>
              <a:gd name="connsiteY80" fmla="*/ 9632 h 10000"/>
              <a:gd name="connsiteX81" fmla="*/ 2889 w 10000"/>
              <a:gd name="connsiteY81" fmla="*/ 9673 h 10000"/>
              <a:gd name="connsiteX82" fmla="*/ 2928 w 10000"/>
              <a:gd name="connsiteY82" fmla="*/ 9632 h 10000"/>
              <a:gd name="connsiteX83" fmla="*/ 2958 w 10000"/>
              <a:gd name="connsiteY83" fmla="*/ 9632 h 10000"/>
              <a:gd name="connsiteX84" fmla="*/ 2997 w 10000"/>
              <a:gd name="connsiteY84" fmla="*/ 9714 h 10000"/>
              <a:gd name="connsiteX85" fmla="*/ 3027 w 10000"/>
              <a:gd name="connsiteY85" fmla="*/ 9591 h 10000"/>
              <a:gd name="connsiteX86" fmla="*/ 3056 w 10000"/>
              <a:gd name="connsiteY86" fmla="*/ 9632 h 10000"/>
              <a:gd name="connsiteX87" fmla="*/ 3096 w 10000"/>
              <a:gd name="connsiteY87" fmla="*/ 9550 h 10000"/>
              <a:gd name="connsiteX88" fmla="*/ 3125 w 10000"/>
              <a:gd name="connsiteY88" fmla="*/ 9714 h 10000"/>
              <a:gd name="connsiteX89" fmla="*/ 3155 w 10000"/>
              <a:gd name="connsiteY89" fmla="*/ 9632 h 10000"/>
              <a:gd name="connsiteX90" fmla="*/ 3194 w 10000"/>
              <a:gd name="connsiteY90" fmla="*/ 9510 h 10000"/>
              <a:gd name="connsiteX91" fmla="*/ 3224 w 10000"/>
              <a:gd name="connsiteY91" fmla="*/ 9632 h 10000"/>
              <a:gd name="connsiteX92" fmla="*/ 3323 w 10000"/>
              <a:gd name="connsiteY92" fmla="*/ 9550 h 10000"/>
              <a:gd name="connsiteX93" fmla="*/ 3363 w 10000"/>
              <a:gd name="connsiteY93" fmla="*/ 9591 h 10000"/>
              <a:gd name="connsiteX94" fmla="*/ 3392 w 10000"/>
              <a:gd name="connsiteY94" fmla="*/ 9714 h 10000"/>
              <a:gd name="connsiteX95" fmla="*/ 3432 w 10000"/>
              <a:gd name="connsiteY95" fmla="*/ 9673 h 10000"/>
              <a:gd name="connsiteX96" fmla="*/ 3462 w 10000"/>
              <a:gd name="connsiteY96" fmla="*/ 9550 h 10000"/>
              <a:gd name="connsiteX97" fmla="*/ 3491 w 10000"/>
              <a:gd name="connsiteY97" fmla="*/ 9428 h 10000"/>
              <a:gd name="connsiteX98" fmla="*/ 3531 w 10000"/>
              <a:gd name="connsiteY98" fmla="*/ 9714 h 10000"/>
              <a:gd name="connsiteX99" fmla="*/ 3560 w 10000"/>
              <a:gd name="connsiteY99" fmla="*/ 9183 h 10000"/>
              <a:gd name="connsiteX100" fmla="*/ 3591 w 10000"/>
              <a:gd name="connsiteY100" fmla="*/ 327 h 10000"/>
              <a:gd name="connsiteX101" fmla="*/ 3629 w 10000"/>
              <a:gd name="connsiteY101" fmla="*/ 3481 h 10000"/>
              <a:gd name="connsiteX102" fmla="*/ 3659 w 10000"/>
              <a:gd name="connsiteY102" fmla="*/ 9305 h 10000"/>
              <a:gd name="connsiteX103" fmla="*/ 3698 w 10000"/>
              <a:gd name="connsiteY103" fmla="*/ 9673 h 10000"/>
              <a:gd name="connsiteX104" fmla="*/ 3728 w 10000"/>
              <a:gd name="connsiteY104" fmla="*/ 9591 h 10000"/>
              <a:gd name="connsiteX105" fmla="*/ 3768 w 10000"/>
              <a:gd name="connsiteY105" fmla="*/ 9796 h 10000"/>
              <a:gd name="connsiteX106" fmla="*/ 3798 w 10000"/>
              <a:gd name="connsiteY106" fmla="*/ 9714 h 10000"/>
              <a:gd name="connsiteX107" fmla="*/ 3828 w 10000"/>
              <a:gd name="connsiteY107" fmla="*/ 9673 h 10000"/>
              <a:gd name="connsiteX108" fmla="*/ 3867 w 10000"/>
              <a:gd name="connsiteY108" fmla="*/ 9591 h 10000"/>
              <a:gd name="connsiteX109" fmla="*/ 3896 w 10000"/>
              <a:gd name="connsiteY109" fmla="*/ 9632 h 10000"/>
              <a:gd name="connsiteX110" fmla="*/ 3938 w 10000"/>
              <a:gd name="connsiteY110" fmla="*/ 9714 h 10000"/>
              <a:gd name="connsiteX111" fmla="*/ 3967 w 10000"/>
              <a:gd name="connsiteY111" fmla="*/ 9714 h 10000"/>
              <a:gd name="connsiteX112" fmla="*/ 3997 w 10000"/>
              <a:gd name="connsiteY112" fmla="*/ 9673 h 10000"/>
              <a:gd name="connsiteX113" fmla="*/ 4036 w 10000"/>
              <a:gd name="connsiteY113" fmla="*/ 9632 h 10000"/>
              <a:gd name="connsiteX114" fmla="*/ 4066 w 10000"/>
              <a:gd name="connsiteY114" fmla="*/ 9714 h 10000"/>
              <a:gd name="connsiteX115" fmla="*/ 4106 w 10000"/>
              <a:gd name="connsiteY115" fmla="*/ 9755 h 10000"/>
              <a:gd name="connsiteX116" fmla="*/ 4135 w 10000"/>
              <a:gd name="connsiteY116" fmla="*/ 9673 h 10000"/>
              <a:gd name="connsiteX117" fmla="*/ 4164 w 10000"/>
              <a:gd name="connsiteY117" fmla="*/ 9796 h 10000"/>
              <a:gd name="connsiteX118" fmla="*/ 4204 w 10000"/>
              <a:gd name="connsiteY118" fmla="*/ 9755 h 10000"/>
              <a:gd name="connsiteX119" fmla="*/ 4233 w 10000"/>
              <a:gd name="connsiteY119" fmla="*/ 9755 h 10000"/>
              <a:gd name="connsiteX120" fmla="*/ 4264 w 10000"/>
              <a:gd name="connsiteY120" fmla="*/ 9714 h 10000"/>
              <a:gd name="connsiteX121" fmla="*/ 4304 w 10000"/>
              <a:gd name="connsiteY121" fmla="*/ 9673 h 10000"/>
              <a:gd name="connsiteX122" fmla="*/ 4333 w 10000"/>
              <a:gd name="connsiteY122" fmla="*/ 9755 h 10000"/>
              <a:gd name="connsiteX123" fmla="*/ 4402 w 10000"/>
              <a:gd name="connsiteY123" fmla="*/ 9755 h 10000"/>
              <a:gd name="connsiteX124" fmla="*/ 4432 w 10000"/>
              <a:gd name="connsiteY124" fmla="*/ 9591 h 10000"/>
              <a:gd name="connsiteX125" fmla="*/ 4501 w 10000"/>
              <a:gd name="connsiteY125" fmla="*/ 9755 h 10000"/>
              <a:gd name="connsiteX126" fmla="*/ 4570 w 10000"/>
              <a:gd name="connsiteY126" fmla="*/ 9755 h 10000"/>
              <a:gd name="connsiteX127" fmla="*/ 4599 w 10000"/>
              <a:gd name="connsiteY127" fmla="*/ 3113 h 10000"/>
              <a:gd name="connsiteX128" fmla="*/ 4639 w 10000"/>
              <a:gd name="connsiteY128" fmla="*/ 0 h 10000"/>
              <a:gd name="connsiteX129" fmla="*/ 4668 w 10000"/>
              <a:gd name="connsiteY129" fmla="*/ 6478 h 10000"/>
              <a:gd name="connsiteX130" fmla="*/ 4708 w 10000"/>
              <a:gd name="connsiteY130" fmla="*/ 9755 h 10000"/>
              <a:gd name="connsiteX131" fmla="*/ 4737 w 10000"/>
              <a:gd name="connsiteY131" fmla="*/ 9714 h 10000"/>
              <a:gd name="connsiteX132" fmla="*/ 4778 w 10000"/>
              <a:gd name="connsiteY132" fmla="*/ 9796 h 10000"/>
              <a:gd name="connsiteX133" fmla="*/ 4807 w 10000"/>
              <a:gd name="connsiteY133" fmla="*/ 9387 h 10000"/>
              <a:gd name="connsiteX134" fmla="*/ 4847 w 10000"/>
              <a:gd name="connsiteY134" fmla="*/ 9305 h 10000"/>
              <a:gd name="connsiteX135" fmla="*/ 4876 w 10000"/>
              <a:gd name="connsiteY135" fmla="*/ 9837 h 10000"/>
              <a:gd name="connsiteX136" fmla="*/ 4906 w 10000"/>
              <a:gd name="connsiteY136" fmla="*/ 9755 h 10000"/>
              <a:gd name="connsiteX137" fmla="*/ 4946 w 10000"/>
              <a:gd name="connsiteY137" fmla="*/ 9837 h 10000"/>
              <a:gd name="connsiteX138" fmla="*/ 5044 w 10000"/>
              <a:gd name="connsiteY138" fmla="*/ 9837 h 10000"/>
              <a:gd name="connsiteX139" fmla="*/ 5073 w 10000"/>
              <a:gd name="connsiteY139" fmla="*/ 9796 h 10000"/>
              <a:gd name="connsiteX140" fmla="*/ 5113 w 10000"/>
              <a:gd name="connsiteY140" fmla="*/ 9837 h 10000"/>
              <a:gd name="connsiteX141" fmla="*/ 5143 w 10000"/>
              <a:gd name="connsiteY141" fmla="*/ 9837 h 10000"/>
              <a:gd name="connsiteX142" fmla="*/ 5173 w 10000"/>
              <a:gd name="connsiteY142" fmla="*/ 9918 h 10000"/>
              <a:gd name="connsiteX143" fmla="*/ 5212 w 10000"/>
              <a:gd name="connsiteY143" fmla="*/ 9837 h 10000"/>
              <a:gd name="connsiteX144" fmla="*/ 5241 w 10000"/>
              <a:gd name="connsiteY144" fmla="*/ 9796 h 10000"/>
              <a:gd name="connsiteX145" fmla="*/ 5282 w 10000"/>
              <a:gd name="connsiteY145" fmla="*/ 9837 h 10000"/>
              <a:gd name="connsiteX146" fmla="*/ 5311 w 10000"/>
              <a:gd name="connsiteY146" fmla="*/ 9796 h 10000"/>
              <a:gd name="connsiteX147" fmla="*/ 5342 w 10000"/>
              <a:gd name="connsiteY147" fmla="*/ 9877 h 10000"/>
              <a:gd name="connsiteX148" fmla="*/ 5380 w 10000"/>
              <a:gd name="connsiteY148" fmla="*/ 9755 h 10000"/>
              <a:gd name="connsiteX149" fmla="*/ 5411 w 10000"/>
              <a:gd name="connsiteY149" fmla="*/ 9714 h 10000"/>
              <a:gd name="connsiteX150" fmla="*/ 5449 w 10000"/>
              <a:gd name="connsiteY150" fmla="*/ 9877 h 10000"/>
              <a:gd name="connsiteX151" fmla="*/ 5479 w 10000"/>
              <a:gd name="connsiteY151" fmla="*/ 9877 h 10000"/>
              <a:gd name="connsiteX152" fmla="*/ 5509 w 10000"/>
              <a:gd name="connsiteY152" fmla="*/ 9837 h 10000"/>
              <a:gd name="connsiteX153" fmla="*/ 5548 w 10000"/>
              <a:gd name="connsiteY153" fmla="*/ 9796 h 10000"/>
              <a:gd name="connsiteX154" fmla="*/ 5578 w 10000"/>
              <a:gd name="connsiteY154" fmla="*/ 9837 h 10000"/>
              <a:gd name="connsiteX155" fmla="*/ 5617 w 10000"/>
              <a:gd name="connsiteY155" fmla="*/ 9837 h 10000"/>
              <a:gd name="connsiteX156" fmla="*/ 5647 w 10000"/>
              <a:gd name="connsiteY156" fmla="*/ 9796 h 10000"/>
              <a:gd name="connsiteX157" fmla="*/ 5677 w 10000"/>
              <a:gd name="connsiteY157" fmla="*/ 9877 h 10000"/>
              <a:gd name="connsiteX158" fmla="*/ 5717 w 10000"/>
              <a:gd name="connsiteY158" fmla="*/ 9837 h 10000"/>
              <a:gd name="connsiteX159" fmla="*/ 5738 w 10000"/>
              <a:gd name="connsiteY159" fmla="*/ 9918 h 10000"/>
              <a:gd name="connsiteX160" fmla="*/ 5768 w 10000"/>
              <a:gd name="connsiteY160" fmla="*/ 9918 h 10000"/>
              <a:gd name="connsiteX161" fmla="*/ 5808 w 10000"/>
              <a:gd name="connsiteY161" fmla="*/ 9877 h 10000"/>
              <a:gd name="connsiteX162" fmla="*/ 5837 w 10000"/>
              <a:gd name="connsiteY162" fmla="*/ 9918 h 10000"/>
              <a:gd name="connsiteX163" fmla="*/ 5867 w 10000"/>
              <a:gd name="connsiteY163" fmla="*/ 9877 h 10000"/>
              <a:gd name="connsiteX164" fmla="*/ 5906 w 10000"/>
              <a:gd name="connsiteY164" fmla="*/ 9796 h 10000"/>
              <a:gd name="connsiteX165" fmla="*/ 5936 w 10000"/>
              <a:gd name="connsiteY165" fmla="*/ 9837 h 10000"/>
              <a:gd name="connsiteX166" fmla="*/ 5975 w 10000"/>
              <a:gd name="connsiteY166" fmla="*/ 9877 h 10000"/>
              <a:gd name="connsiteX167" fmla="*/ 6005 w 10000"/>
              <a:gd name="connsiteY167" fmla="*/ 9837 h 10000"/>
              <a:gd name="connsiteX168" fmla="*/ 6034 w 10000"/>
              <a:gd name="connsiteY168" fmla="*/ 9714 h 10000"/>
              <a:gd name="connsiteX169" fmla="*/ 6074 w 10000"/>
              <a:gd name="connsiteY169" fmla="*/ 9918 h 10000"/>
              <a:gd name="connsiteX170" fmla="*/ 6103 w 10000"/>
              <a:gd name="connsiteY170" fmla="*/ 9796 h 10000"/>
              <a:gd name="connsiteX171" fmla="*/ 6143 w 10000"/>
              <a:gd name="connsiteY171" fmla="*/ 9837 h 10000"/>
              <a:gd name="connsiteX172" fmla="*/ 6172 w 10000"/>
              <a:gd name="connsiteY172" fmla="*/ 9959 h 10000"/>
              <a:gd name="connsiteX173" fmla="*/ 6202 w 10000"/>
              <a:gd name="connsiteY173" fmla="*/ 9837 h 10000"/>
              <a:gd name="connsiteX174" fmla="*/ 6272 w 10000"/>
              <a:gd name="connsiteY174" fmla="*/ 9837 h 10000"/>
              <a:gd name="connsiteX175" fmla="*/ 6312 w 10000"/>
              <a:gd name="connsiteY175" fmla="*/ 9837 h 10000"/>
              <a:gd name="connsiteX176" fmla="*/ 6341 w 10000"/>
              <a:gd name="connsiteY176" fmla="*/ 9877 h 10000"/>
              <a:gd name="connsiteX177" fmla="*/ 6371 w 10000"/>
              <a:gd name="connsiteY177" fmla="*/ 9837 h 10000"/>
              <a:gd name="connsiteX178" fmla="*/ 6410 w 10000"/>
              <a:gd name="connsiteY178" fmla="*/ 9918 h 10000"/>
              <a:gd name="connsiteX179" fmla="*/ 6440 w 10000"/>
              <a:gd name="connsiteY179" fmla="*/ 9877 h 10000"/>
              <a:gd name="connsiteX180" fmla="*/ 6479 w 10000"/>
              <a:gd name="connsiteY180" fmla="*/ 9918 h 10000"/>
              <a:gd name="connsiteX181" fmla="*/ 6509 w 10000"/>
              <a:gd name="connsiteY181" fmla="*/ 9918 h 10000"/>
              <a:gd name="connsiteX182" fmla="*/ 6538 w 10000"/>
              <a:gd name="connsiteY182" fmla="*/ 9837 h 10000"/>
              <a:gd name="connsiteX183" fmla="*/ 6578 w 10000"/>
              <a:gd name="connsiteY183" fmla="*/ 9877 h 10000"/>
              <a:gd name="connsiteX184" fmla="*/ 6607 w 10000"/>
              <a:gd name="connsiteY184" fmla="*/ 9796 h 10000"/>
              <a:gd name="connsiteX185" fmla="*/ 6676 w 10000"/>
              <a:gd name="connsiteY185" fmla="*/ 9755 h 10000"/>
              <a:gd name="connsiteX186" fmla="*/ 6706 w 10000"/>
              <a:gd name="connsiteY186" fmla="*/ 9918 h 10000"/>
              <a:gd name="connsiteX187" fmla="*/ 6745 w 10000"/>
              <a:gd name="connsiteY187" fmla="*/ 9796 h 10000"/>
              <a:gd name="connsiteX188" fmla="*/ 6776 w 10000"/>
              <a:gd name="connsiteY188" fmla="*/ 9918 h 10000"/>
              <a:gd name="connsiteX189" fmla="*/ 6805 w 10000"/>
              <a:gd name="connsiteY189" fmla="*/ 9796 h 10000"/>
              <a:gd name="connsiteX190" fmla="*/ 6845 w 10000"/>
              <a:gd name="connsiteY190" fmla="*/ 9877 h 10000"/>
              <a:gd name="connsiteX191" fmla="*/ 6874 w 10000"/>
              <a:gd name="connsiteY191" fmla="*/ 9877 h 10000"/>
              <a:gd name="connsiteX192" fmla="*/ 6973 w 10000"/>
              <a:gd name="connsiteY192" fmla="*/ 9918 h 10000"/>
              <a:gd name="connsiteX193" fmla="*/ 7012 w 10000"/>
              <a:gd name="connsiteY193" fmla="*/ 9877 h 10000"/>
              <a:gd name="connsiteX194" fmla="*/ 7082 w 10000"/>
              <a:gd name="connsiteY194" fmla="*/ 9877 h 10000"/>
              <a:gd name="connsiteX195" fmla="*/ 7111 w 10000"/>
              <a:gd name="connsiteY195" fmla="*/ 9387 h 10000"/>
              <a:gd name="connsiteX196" fmla="*/ 7140 w 10000"/>
              <a:gd name="connsiteY196" fmla="*/ 2990 h 10000"/>
              <a:gd name="connsiteX197" fmla="*/ 7180 w 10000"/>
              <a:gd name="connsiteY197" fmla="*/ 1308 h 10000"/>
              <a:gd name="connsiteX198" fmla="*/ 7210 w 10000"/>
              <a:gd name="connsiteY198" fmla="*/ 7255 h 10000"/>
              <a:gd name="connsiteX199" fmla="*/ 7249 w 10000"/>
              <a:gd name="connsiteY199" fmla="*/ 9877 h 10000"/>
              <a:gd name="connsiteX200" fmla="*/ 7280 w 10000"/>
              <a:gd name="connsiteY200" fmla="*/ 9837 h 10000"/>
              <a:gd name="connsiteX201" fmla="*/ 7309 w 10000"/>
              <a:gd name="connsiteY201" fmla="*/ 9837 h 10000"/>
              <a:gd name="connsiteX202" fmla="*/ 7349 w 10000"/>
              <a:gd name="connsiteY202" fmla="*/ 9918 h 10000"/>
              <a:gd name="connsiteX203" fmla="*/ 7378 w 10000"/>
              <a:gd name="connsiteY203" fmla="*/ 9877 h 10000"/>
              <a:gd name="connsiteX204" fmla="*/ 7418 w 10000"/>
              <a:gd name="connsiteY204" fmla="*/ 9877 h 10000"/>
              <a:gd name="connsiteX205" fmla="*/ 7447 w 10000"/>
              <a:gd name="connsiteY205" fmla="*/ 9796 h 10000"/>
              <a:gd name="connsiteX206" fmla="*/ 7477 w 10000"/>
              <a:gd name="connsiteY206" fmla="*/ 9877 h 10000"/>
              <a:gd name="connsiteX207" fmla="*/ 7518 w 10000"/>
              <a:gd name="connsiteY207" fmla="*/ 9877 h 10000"/>
              <a:gd name="connsiteX208" fmla="*/ 7548 w 10000"/>
              <a:gd name="connsiteY208" fmla="*/ 9918 h 10000"/>
              <a:gd name="connsiteX209" fmla="*/ 7587 w 10000"/>
              <a:gd name="connsiteY209" fmla="*/ 9877 h 10000"/>
              <a:gd name="connsiteX210" fmla="*/ 7617 w 10000"/>
              <a:gd name="connsiteY210" fmla="*/ 9714 h 10000"/>
              <a:gd name="connsiteX211" fmla="*/ 7646 w 10000"/>
              <a:gd name="connsiteY211" fmla="*/ 8651 h 10000"/>
              <a:gd name="connsiteX212" fmla="*/ 7686 w 10000"/>
              <a:gd name="connsiteY212" fmla="*/ 9346 h 10000"/>
              <a:gd name="connsiteX213" fmla="*/ 7715 w 10000"/>
              <a:gd name="connsiteY213" fmla="*/ 9877 h 10000"/>
              <a:gd name="connsiteX214" fmla="*/ 7745 w 10000"/>
              <a:gd name="connsiteY214" fmla="*/ 9796 h 10000"/>
              <a:gd name="connsiteX215" fmla="*/ 7785 w 10000"/>
              <a:gd name="connsiteY215" fmla="*/ 9837 h 10000"/>
              <a:gd name="connsiteX216" fmla="*/ 7815 w 10000"/>
              <a:gd name="connsiteY216" fmla="*/ 9918 h 10000"/>
              <a:gd name="connsiteX217" fmla="*/ 7854 w 10000"/>
              <a:gd name="connsiteY217" fmla="*/ 9346 h 10000"/>
              <a:gd name="connsiteX218" fmla="*/ 7884 w 10000"/>
              <a:gd name="connsiteY218" fmla="*/ 5327 h 10000"/>
              <a:gd name="connsiteX219" fmla="*/ 7913 w 10000"/>
              <a:gd name="connsiteY219" fmla="*/ 6063 h 10000"/>
              <a:gd name="connsiteX220" fmla="*/ 7953 w 10000"/>
              <a:gd name="connsiteY220" fmla="*/ 9305 h 10000"/>
              <a:gd name="connsiteX221" fmla="*/ 7982 w 10000"/>
              <a:gd name="connsiteY221" fmla="*/ 9959 h 10000"/>
              <a:gd name="connsiteX222" fmla="*/ 8022 w 10000"/>
              <a:gd name="connsiteY222" fmla="*/ 9918 h 10000"/>
              <a:gd name="connsiteX223" fmla="*/ 8052 w 10000"/>
              <a:gd name="connsiteY223" fmla="*/ 9837 h 10000"/>
              <a:gd name="connsiteX224" fmla="*/ 8081 w 10000"/>
              <a:gd name="connsiteY224" fmla="*/ 9918 h 10000"/>
              <a:gd name="connsiteX225" fmla="*/ 8121 w 10000"/>
              <a:gd name="connsiteY225" fmla="*/ 9877 h 10000"/>
              <a:gd name="connsiteX226" fmla="*/ 8150 w 10000"/>
              <a:gd name="connsiteY226" fmla="*/ 9755 h 10000"/>
              <a:gd name="connsiteX227" fmla="*/ 8190 w 10000"/>
              <a:gd name="connsiteY227" fmla="*/ 9918 h 10000"/>
              <a:gd name="connsiteX228" fmla="*/ 8219 w 10000"/>
              <a:gd name="connsiteY228" fmla="*/ 9877 h 10000"/>
              <a:gd name="connsiteX229" fmla="*/ 8289 w 10000"/>
              <a:gd name="connsiteY229" fmla="*/ 9877 h 10000"/>
              <a:gd name="connsiteX230" fmla="*/ 8319 w 10000"/>
              <a:gd name="connsiteY230" fmla="*/ 9959 h 10000"/>
              <a:gd name="connsiteX231" fmla="*/ 8358 w 10000"/>
              <a:gd name="connsiteY231" fmla="*/ 9959 h 10000"/>
              <a:gd name="connsiteX232" fmla="*/ 8388 w 10000"/>
              <a:gd name="connsiteY232" fmla="*/ 9837 h 10000"/>
              <a:gd name="connsiteX233" fmla="*/ 8417 w 10000"/>
              <a:gd name="connsiteY233" fmla="*/ 9959 h 10000"/>
              <a:gd name="connsiteX234" fmla="*/ 8457 w 10000"/>
              <a:gd name="connsiteY234" fmla="*/ 9959 h 10000"/>
              <a:gd name="connsiteX235" fmla="*/ 8486 w 10000"/>
              <a:gd name="connsiteY235" fmla="*/ 9877 h 10000"/>
              <a:gd name="connsiteX236" fmla="*/ 8585 w 10000"/>
              <a:gd name="connsiteY236" fmla="*/ 9877 h 10000"/>
              <a:gd name="connsiteX237" fmla="*/ 8624 w 10000"/>
              <a:gd name="connsiteY237" fmla="*/ 9673 h 10000"/>
              <a:gd name="connsiteX238" fmla="*/ 8654 w 10000"/>
              <a:gd name="connsiteY238" fmla="*/ 9918 h 10000"/>
              <a:gd name="connsiteX239" fmla="*/ 8723 w 10000"/>
              <a:gd name="connsiteY239" fmla="*/ 9877 h 10000"/>
              <a:gd name="connsiteX240" fmla="*/ 8753 w 10000"/>
              <a:gd name="connsiteY240" fmla="*/ 9959 h 10000"/>
              <a:gd name="connsiteX241" fmla="*/ 8793 w 10000"/>
              <a:gd name="connsiteY241" fmla="*/ 9959 h 10000"/>
              <a:gd name="connsiteX242" fmla="*/ 8822 w 10000"/>
              <a:gd name="connsiteY242" fmla="*/ 9918 h 10000"/>
              <a:gd name="connsiteX243" fmla="*/ 8852 w 10000"/>
              <a:gd name="connsiteY243" fmla="*/ 9877 h 10000"/>
              <a:gd name="connsiteX244" fmla="*/ 8892 w 10000"/>
              <a:gd name="connsiteY244" fmla="*/ 9877 h 10000"/>
              <a:gd name="connsiteX245" fmla="*/ 8921 w 10000"/>
              <a:gd name="connsiteY245" fmla="*/ 9510 h 10000"/>
              <a:gd name="connsiteX246" fmla="*/ 8961 w 10000"/>
              <a:gd name="connsiteY246" fmla="*/ 8733 h 10000"/>
              <a:gd name="connsiteX247" fmla="*/ 8990 w 10000"/>
              <a:gd name="connsiteY247" fmla="*/ 9305 h 10000"/>
              <a:gd name="connsiteX248" fmla="*/ 9020 w 10000"/>
              <a:gd name="connsiteY248" fmla="*/ 9469 h 10000"/>
              <a:gd name="connsiteX249" fmla="*/ 9059 w 10000"/>
              <a:gd name="connsiteY249" fmla="*/ 9918 h 10000"/>
              <a:gd name="connsiteX250" fmla="*/ 9089 w 10000"/>
              <a:gd name="connsiteY250" fmla="*/ 9918 h 10000"/>
              <a:gd name="connsiteX251" fmla="*/ 9128 w 10000"/>
              <a:gd name="connsiteY251" fmla="*/ 9837 h 10000"/>
              <a:gd name="connsiteX252" fmla="*/ 9158 w 10000"/>
              <a:gd name="connsiteY252" fmla="*/ 8529 h 10000"/>
              <a:gd name="connsiteX253" fmla="*/ 9197 w 10000"/>
              <a:gd name="connsiteY253" fmla="*/ 9101 h 10000"/>
              <a:gd name="connsiteX254" fmla="*/ 9227 w 10000"/>
              <a:gd name="connsiteY254" fmla="*/ 10000 h 10000"/>
              <a:gd name="connsiteX255" fmla="*/ 9299 w 10000"/>
              <a:gd name="connsiteY255" fmla="*/ 10000 h 10000"/>
              <a:gd name="connsiteX256" fmla="*/ 9328 w 10000"/>
              <a:gd name="connsiteY256" fmla="*/ 9918 h 10000"/>
              <a:gd name="connsiteX257" fmla="*/ 9358 w 10000"/>
              <a:gd name="connsiteY257" fmla="*/ 9918 h 10000"/>
              <a:gd name="connsiteX258" fmla="*/ 9387 w 10000"/>
              <a:gd name="connsiteY258" fmla="*/ 10000 h 10000"/>
              <a:gd name="connsiteX259" fmla="*/ 9427 w 10000"/>
              <a:gd name="connsiteY259" fmla="*/ 9918 h 10000"/>
              <a:gd name="connsiteX260" fmla="*/ 9466 w 10000"/>
              <a:gd name="connsiteY260" fmla="*/ 9877 h 10000"/>
              <a:gd name="connsiteX261" fmla="*/ 9496 w 10000"/>
              <a:gd name="connsiteY261" fmla="*/ 9959 h 10000"/>
              <a:gd name="connsiteX262" fmla="*/ 9525 w 10000"/>
              <a:gd name="connsiteY262" fmla="*/ 9877 h 10000"/>
              <a:gd name="connsiteX263" fmla="*/ 9565 w 10000"/>
              <a:gd name="connsiteY263" fmla="*/ 9877 h 10000"/>
              <a:gd name="connsiteX264" fmla="*/ 9594 w 10000"/>
              <a:gd name="connsiteY264" fmla="*/ 9918 h 10000"/>
              <a:gd name="connsiteX265" fmla="*/ 9634 w 10000"/>
              <a:gd name="connsiteY265" fmla="*/ 9918 h 10000"/>
              <a:gd name="connsiteX266" fmla="*/ 9663 w 10000"/>
              <a:gd name="connsiteY266" fmla="*/ 9959 h 10000"/>
              <a:gd name="connsiteX267" fmla="*/ 9693 w 10000"/>
              <a:gd name="connsiteY267" fmla="*/ 9877 h 10000"/>
              <a:gd name="connsiteX268" fmla="*/ 9733 w 10000"/>
              <a:gd name="connsiteY268" fmla="*/ 8317 h 10000"/>
              <a:gd name="connsiteX269" fmla="*/ 9763 w 10000"/>
              <a:gd name="connsiteY269" fmla="*/ 7786 h 10000"/>
              <a:gd name="connsiteX270" fmla="*/ 9803 w 10000"/>
              <a:gd name="connsiteY270" fmla="*/ 9223 h 10000"/>
              <a:gd name="connsiteX271" fmla="*/ 9832 w 10000"/>
              <a:gd name="connsiteY271" fmla="*/ 7663 h 10000"/>
              <a:gd name="connsiteX272" fmla="*/ 9872 w 10000"/>
              <a:gd name="connsiteY272" fmla="*/ 9101 h 10000"/>
              <a:gd name="connsiteX273" fmla="*/ 9901 w 10000"/>
              <a:gd name="connsiteY273" fmla="*/ 9918 h 10000"/>
              <a:gd name="connsiteX274" fmla="*/ 9941 w 10000"/>
              <a:gd name="connsiteY274" fmla="*/ 9959 h 10000"/>
              <a:gd name="connsiteX275" fmla="*/ 10000 w 10000"/>
              <a:gd name="connsiteY275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07 w 10000"/>
              <a:gd name="connsiteY34" fmla="*/ 7459 h 10000"/>
              <a:gd name="connsiteX35" fmla="*/ 1236 w 10000"/>
              <a:gd name="connsiteY35" fmla="*/ 8488 h 10000"/>
              <a:gd name="connsiteX36" fmla="*/ 1277 w 10000"/>
              <a:gd name="connsiteY36" fmla="*/ 2255 h 10000"/>
              <a:gd name="connsiteX37" fmla="*/ 1306 w 10000"/>
              <a:gd name="connsiteY37" fmla="*/ 5245 h 10000"/>
              <a:gd name="connsiteX38" fmla="*/ 1346 w 10000"/>
              <a:gd name="connsiteY38" fmla="*/ 9632 h 10000"/>
              <a:gd name="connsiteX39" fmla="*/ 1375 w 10000"/>
              <a:gd name="connsiteY39" fmla="*/ 9591 h 10000"/>
              <a:gd name="connsiteX40" fmla="*/ 1405 w 10000"/>
              <a:gd name="connsiteY40" fmla="*/ 9591 h 10000"/>
              <a:gd name="connsiteX41" fmla="*/ 1444 w 10000"/>
              <a:gd name="connsiteY41" fmla="*/ 6022 h 10000"/>
              <a:gd name="connsiteX42" fmla="*/ 1474 w 10000"/>
              <a:gd name="connsiteY42" fmla="*/ 7827 h 10000"/>
              <a:gd name="connsiteX43" fmla="*/ 1513 w 10000"/>
              <a:gd name="connsiteY43" fmla="*/ 9550 h 10000"/>
              <a:gd name="connsiteX44" fmla="*/ 1574 w 10000"/>
              <a:gd name="connsiteY44" fmla="*/ 9189 h 10000"/>
              <a:gd name="connsiteX45" fmla="*/ 1616 w 10000"/>
              <a:gd name="connsiteY45" fmla="*/ 6928 h 10000"/>
              <a:gd name="connsiteX46" fmla="*/ 1652 w 10000"/>
              <a:gd name="connsiteY46" fmla="*/ 1839 h 10000"/>
              <a:gd name="connsiteX47" fmla="*/ 1691 w 10000"/>
              <a:gd name="connsiteY47" fmla="*/ 5695 h 10000"/>
              <a:gd name="connsiteX48" fmla="*/ 1721 w 10000"/>
              <a:gd name="connsiteY48" fmla="*/ 9591 h 10000"/>
              <a:gd name="connsiteX49" fmla="*/ 1751 w 10000"/>
              <a:gd name="connsiteY49" fmla="*/ 9510 h 10000"/>
              <a:gd name="connsiteX50" fmla="*/ 1791 w 10000"/>
              <a:gd name="connsiteY50" fmla="*/ 9550 h 10000"/>
              <a:gd name="connsiteX51" fmla="*/ 1820 w 10000"/>
              <a:gd name="connsiteY51" fmla="*/ 9510 h 10000"/>
              <a:gd name="connsiteX52" fmla="*/ 1850 w 10000"/>
              <a:gd name="connsiteY52" fmla="*/ 9591 h 10000"/>
              <a:gd name="connsiteX53" fmla="*/ 1889 w 10000"/>
              <a:gd name="connsiteY53" fmla="*/ 9673 h 10000"/>
              <a:gd name="connsiteX54" fmla="*/ 1919 w 10000"/>
              <a:gd name="connsiteY54" fmla="*/ 9632 h 10000"/>
              <a:gd name="connsiteX55" fmla="*/ 1958 w 10000"/>
              <a:gd name="connsiteY55" fmla="*/ 9632 h 10000"/>
              <a:gd name="connsiteX56" fmla="*/ 1988 w 10000"/>
              <a:gd name="connsiteY56" fmla="*/ 9673 h 10000"/>
              <a:gd name="connsiteX57" fmla="*/ 2017 w 10000"/>
              <a:gd name="connsiteY57" fmla="*/ 9632 h 10000"/>
              <a:gd name="connsiteX58" fmla="*/ 2057 w 10000"/>
              <a:gd name="connsiteY58" fmla="*/ 9591 h 10000"/>
              <a:gd name="connsiteX59" fmla="*/ 2086 w 10000"/>
              <a:gd name="connsiteY59" fmla="*/ 9591 h 10000"/>
              <a:gd name="connsiteX60" fmla="*/ 2157 w 10000"/>
              <a:gd name="connsiteY60" fmla="*/ 9510 h 10000"/>
              <a:gd name="connsiteX61" fmla="*/ 2187 w 10000"/>
              <a:gd name="connsiteY61" fmla="*/ 9591 h 10000"/>
              <a:gd name="connsiteX62" fmla="*/ 2226 w 10000"/>
              <a:gd name="connsiteY62" fmla="*/ 9510 h 10000"/>
              <a:gd name="connsiteX63" fmla="*/ 2257 w 10000"/>
              <a:gd name="connsiteY63" fmla="*/ 9632 h 10000"/>
              <a:gd name="connsiteX64" fmla="*/ 2297 w 10000"/>
              <a:gd name="connsiteY64" fmla="*/ 9591 h 10000"/>
              <a:gd name="connsiteX65" fmla="*/ 2326 w 10000"/>
              <a:gd name="connsiteY65" fmla="*/ 9550 h 10000"/>
              <a:gd name="connsiteX66" fmla="*/ 2355 w 10000"/>
              <a:gd name="connsiteY66" fmla="*/ 9510 h 10000"/>
              <a:gd name="connsiteX67" fmla="*/ 2395 w 10000"/>
              <a:gd name="connsiteY67" fmla="*/ 9510 h 10000"/>
              <a:gd name="connsiteX68" fmla="*/ 2425 w 10000"/>
              <a:gd name="connsiteY68" fmla="*/ 9714 h 10000"/>
              <a:gd name="connsiteX69" fmla="*/ 2464 w 10000"/>
              <a:gd name="connsiteY69" fmla="*/ 9632 h 10000"/>
              <a:gd name="connsiteX70" fmla="*/ 2494 w 10000"/>
              <a:gd name="connsiteY70" fmla="*/ 9550 h 10000"/>
              <a:gd name="connsiteX71" fmla="*/ 2523 w 10000"/>
              <a:gd name="connsiteY71" fmla="*/ 9591 h 10000"/>
              <a:gd name="connsiteX72" fmla="*/ 2563 w 10000"/>
              <a:gd name="connsiteY72" fmla="*/ 9632 h 10000"/>
              <a:gd name="connsiteX73" fmla="*/ 2592 w 10000"/>
              <a:gd name="connsiteY73" fmla="*/ 9591 h 10000"/>
              <a:gd name="connsiteX74" fmla="*/ 2622 w 10000"/>
              <a:gd name="connsiteY74" fmla="*/ 9591 h 10000"/>
              <a:gd name="connsiteX75" fmla="*/ 2661 w 10000"/>
              <a:gd name="connsiteY75" fmla="*/ 9673 h 10000"/>
              <a:gd name="connsiteX76" fmla="*/ 2691 w 10000"/>
              <a:gd name="connsiteY76" fmla="*/ 9591 h 10000"/>
              <a:gd name="connsiteX77" fmla="*/ 2730 w 10000"/>
              <a:gd name="connsiteY77" fmla="*/ 9550 h 10000"/>
              <a:gd name="connsiteX78" fmla="*/ 2790 w 10000"/>
              <a:gd name="connsiteY78" fmla="*/ 8692 h 10000"/>
              <a:gd name="connsiteX79" fmla="*/ 2830 w 10000"/>
              <a:gd name="connsiteY79" fmla="*/ 7704 h 10000"/>
              <a:gd name="connsiteX80" fmla="*/ 2859 w 10000"/>
              <a:gd name="connsiteY80" fmla="*/ 9632 h 10000"/>
              <a:gd name="connsiteX81" fmla="*/ 2889 w 10000"/>
              <a:gd name="connsiteY81" fmla="*/ 9673 h 10000"/>
              <a:gd name="connsiteX82" fmla="*/ 2928 w 10000"/>
              <a:gd name="connsiteY82" fmla="*/ 9632 h 10000"/>
              <a:gd name="connsiteX83" fmla="*/ 2958 w 10000"/>
              <a:gd name="connsiteY83" fmla="*/ 9632 h 10000"/>
              <a:gd name="connsiteX84" fmla="*/ 2997 w 10000"/>
              <a:gd name="connsiteY84" fmla="*/ 9714 h 10000"/>
              <a:gd name="connsiteX85" fmla="*/ 3027 w 10000"/>
              <a:gd name="connsiteY85" fmla="*/ 9591 h 10000"/>
              <a:gd name="connsiteX86" fmla="*/ 3056 w 10000"/>
              <a:gd name="connsiteY86" fmla="*/ 9632 h 10000"/>
              <a:gd name="connsiteX87" fmla="*/ 3096 w 10000"/>
              <a:gd name="connsiteY87" fmla="*/ 9550 h 10000"/>
              <a:gd name="connsiteX88" fmla="*/ 3125 w 10000"/>
              <a:gd name="connsiteY88" fmla="*/ 9714 h 10000"/>
              <a:gd name="connsiteX89" fmla="*/ 3155 w 10000"/>
              <a:gd name="connsiteY89" fmla="*/ 9632 h 10000"/>
              <a:gd name="connsiteX90" fmla="*/ 3194 w 10000"/>
              <a:gd name="connsiteY90" fmla="*/ 9510 h 10000"/>
              <a:gd name="connsiteX91" fmla="*/ 3224 w 10000"/>
              <a:gd name="connsiteY91" fmla="*/ 9632 h 10000"/>
              <a:gd name="connsiteX92" fmla="*/ 3323 w 10000"/>
              <a:gd name="connsiteY92" fmla="*/ 9550 h 10000"/>
              <a:gd name="connsiteX93" fmla="*/ 3363 w 10000"/>
              <a:gd name="connsiteY93" fmla="*/ 9591 h 10000"/>
              <a:gd name="connsiteX94" fmla="*/ 3392 w 10000"/>
              <a:gd name="connsiteY94" fmla="*/ 9714 h 10000"/>
              <a:gd name="connsiteX95" fmla="*/ 3432 w 10000"/>
              <a:gd name="connsiteY95" fmla="*/ 9673 h 10000"/>
              <a:gd name="connsiteX96" fmla="*/ 3462 w 10000"/>
              <a:gd name="connsiteY96" fmla="*/ 9550 h 10000"/>
              <a:gd name="connsiteX97" fmla="*/ 3491 w 10000"/>
              <a:gd name="connsiteY97" fmla="*/ 9428 h 10000"/>
              <a:gd name="connsiteX98" fmla="*/ 3531 w 10000"/>
              <a:gd name="connsiteY98" fmla="*/ 9714 h 10000"/>
              <a:gd name="connsiteX99" fmla="*/ 3560 w 10000"/>
              <a:gd name="connsiteY99" fmla="*/ 9183 h 10000"/>
              <a:gd name="connsiteX100" fmla="*/ 3591 w 10000"/>
              <a:gd name="connsiteY100" fmla="*/ 327 h 10000"/>
              <a:gd name="connsiteX101" fmla="*/ 3629 w 10000"/>
              <a:gd name="connsiteY101" fmla="*/ 3481 h 10000"/>
              <a:gd name="connsiteX102" fmla="*/ 3659 w 10000"/>
              <a:gd name="connsiteY102" fmla="*/ 9305 h 10000"/>
              <a:gd name="connsiteX103" fmla="*/ 3698 w 10000"/>
              <a:gd name="connsiteY103" fmla="*/ 9673 h 10000"/>
              <a:gd name="connsiteX104" fmla="*/ 3728 w 10000"/>
              <a:gd name="connsiteY104" fmla="*/ 9591 h 10000"/>
              <a:gd name="connsiteX105" fmla="*/ 3768 w 10000"/>
              <a:gd name="connsiteY105" fmla="*/ 9796 h 10000"/>
              <a:gd name="connsiteX106" fmla="*/ 3798 w 10000"/>
              <a:gd name="connsiteY106" fmla="*/ 9714 h 10000"/>
              <a:gd name="connsiteX107" fmla="*/ 3828 w 10000"/>
              <a:gd name="connsiteY107" fmla="*/ 9673 h 10000"/>
              <a:gd name="connsiteX108" fmla="*/ 3867 w 10000"/>
              <a:gd name="connsiteY108" fmla="*/ 9591 h 10000"/>
              <a:gd name="connsiteX109" fmla="*/ 3896 w 10000"/>
              <a:gd name="connsiteY109" fmla="*/ 9632 h 10000"/>
              <a:gd name="connsiteX110" fmla="*/ 3938 w 10000"/>
              <a:gd name="connsiteY110" fmla="*/ 9714 h 10000"/>
              <a:gd name="connsiteX111" fmla="*/ 3967 w 10000"/>
              <a:gd name="connsiteY111" fmla="*/ 9714 h 10000"/>
              <a:gd name="connsiteX112" fmla="*/ 3997 w 10000"/>
              <a:gd name="connsiteY112" fmla="*/ 9673 h 10000"/>
              <a:gd name="connsiteX113" fmla="*/ 4036 w 10000"/>
              <a:gd name="connsiteY113" fmla="*/ 9632 h 10000"/>
              <a:gd name="connsiteX114" fmla="*/ 4066 w 10000"/>
              <a:gd name="connsiteY114" fmla="*/ 9714 h 10000"/>
              <a:gd name="connsiteX115" fmla="*/ 4106 w 10000"/>
              <a:gd name="connsiteY115" fmla="*/ 9755 h 10000"/>
              <a:gd name="connsiteX116" fmla="*/ 4135 w 10000"/>
              <a:gd name="connsiteY116" fmla="*/ 9673 h 10000"/>
              <a:gd name="connsiteX117" fmla="*/ 4164 w 10000"/>
              <a:gd name="connsiteY117" fmla="*/ 9796 h 10000"/>
              <a:gd name="connsiteX118" fmla="*/ 4204 w 10000"/>
              <a:gd name="connsiteY118" fmla="*/ 9755 h 10000"/>
              <a:gd name="connsiteX119" fmla="*/ 4233 w 10000"/>
              <a:gd name="connsiteY119" fmla="*/ 9755 h 10000"/>
              <a:gd name="connsiteX120" fmla="*/ 4264 w 10000"/>
              <a:gd name="connsiteY120" fmla="*/ 9714 h 10000"/>
              <a:gd name="connsiteX121" fmla="*/ 4304 w 10000"/>
              <a:gd name="connsiteY121" fmla="*/ 9673 h 10000"/>
              <a:gd name="connsiteX122" fmla="*/ 4333 w 10000"/>
              <a:gd name="connsiteY122" fmla="*/ 9755 h 10000"/>
              <a:gd name="connsiteX123" fmla="*/ 4402 w 10000"/>
              <a:gd name="connsiteY123" fmla="*/ 9755 h 10000"/>
              <a:gd name="connsiteX124" fmla="*/ 4432 w 10000"/>
              <a:gd name="connsiteY124" fmla="*/ 9591 h 10000"/>
              <a:gd name="connsiteX125" fmla="*/ 4501 w 10000"/>
              <a:gd name="connsiteY125" fmla="*/ 9755 h 10000"/>
              <a:gd name="connsiteX126" fmla="*/ 4570 w 10000"/>
              <a:gd name="connsiteY126" fmla="*/ 9755 h 10000"/>
              <a:gd name="connsiteX127" fmla="*/ 4599 w 10000"/>
              <a:gd name="connsiteY127" fmla="*/ 3113 h 10000"/>
              <a:gd name="connsiteX128" fmla="*/ 4639 w 10000"/>
              <a:gd name="connsiteY128" fmla="*/ 0 h 10000"/>
              <a:gd name="connsiteX129" fmla="*/ 4668 w 10000"/>
              <a:gd name="connsiteY129" fmla="*/ 6478 h 10000"/>
              <a:gd name="connsiteX130" fmla="*/ 4708 w 10000"/>
              <a:gd name="connsiteY130" fmla="*/ 9755 h 10000"/>
              <a:gd name="connsiteX131" fmla="*/ 4737 w 10000"/>
              <a:gd name="connsiteY131" fmla="*/ 9714 h 10000"/>
              <a:gd name="connsiteX132" fmla="*/ 4778 w 10000"/>
              <a:gd name="connsiteY132" fmla="*/ 9796 h 10000"/>
              <a:gd name="connsiteX133" fmla="*/ 4807 w 10000"/>
              <a:gd name="connsiteY133" fmla="*/ 9387 h 10000"/>
              <a:gd name="connsiteX134" fmla="*/ 4847 w 10000"/>
              <a:gd name="connsiteY134" fmla="*/ 9305 h 10000"/>
              <a:gd name="connsiteX135" fmla="*/ 4876 w 10000"/>
              <a:gd name="connsiteY135" fmla="*/ 9837 h 10000"/>
              <a:gd name="connsiteX136" fmla="*/ 4906 w 10000"/>
              <a:gd name="connsiteY136" fmla="*/ 9755 h 10000"/>
              <a:gd name="connsiteX137" fmla="*/ 4946 w 10000"/>
              <a:gd name="connsiteY137" fmla="*/ 9837 h 10000"/>
              <a:gd name="connsiteX138" fmla="*/ 5044 w 10000"/>
              <a:gd name="connsiteY138" fmla="*/ 9837 h 10000"/>
              <a:gd name="connsiteX139" fmla="*/ 5073 w 10000"/>
              <a:gd name="connsiteY139" fmla="*/ 9796 h 10000"/>
              <a:gd name="connsiteX140" fmla="*/ 5113 w 10000"/>
              <a:gd name="connsiteY140" fmla="*/ 9837 h 10000"/>
              <a:gd name="connsiteX141" fmla="*/ 5143 w 10000"/>
              <a:gd name="connsiteY141" fmla="*/ 9837 h 10000"/>
              <a:gd name="connsiteX142" fmla="*/ 5173 w 10000"/>
              <a:gd name="connsiteY142" fmla="*/ 9918 h 10000"/>
              <a:gd name="connsiteX143" fmla="*/ 5212 w 10000"/>
              <a:gd name="connsiteY143" fmla="*/ 9837 h 10000"/>
              <a:gd name="connsiteX144" fmla="*/ 5241 w 10000"/>
              <a:gd name="connsiteY144" fmla="*/ 9796 h 10000"/>
              <a:gd name="connsiteX145" fmla="*/ 5282 w 10000"/>
              <a:gd name="connsiteY145" fmla="*/ 9837 h 10000"/>
              <a:gd name="connsiteX146" fmla="*/ 5311 w 10000"/>
              <a:gd name="connsiteY146" fmla="*/ 9796 h 10000"/>
              <a:gd name="connsiteX147" fmla="*/ 5342 w 10000"/>
              <a:gd name="connsiteY147" fmla="*/ 9877 h 10000"/>
              <a:gd name="connsiteX148" fmla="*/ 5380 w 10000"/>
              <a:gd name="connsiteY148" fmla="*/ 9755 h 10000"/>
              <a:gd name="connsiteX149" fmla="*/ 5411 w 10000"/>
              <a:gd name="connsiteY149" fmla="*/ 9714 h 10000"/>
              <a:gd name="connsiteX150" fmla="*/ 5449 w 10000"/>
              <a:gd name="connsiteY150" fmla="*/ 9877 h 10000"/>
              <a:gd name="connsiteX151" fmla="*/ 5479 w 10000"/>
              <a:gd name="connsiteY151" fmla="*/ 9877 h 10000"/>
              <a:gd name="connsiteX152" fmla="*/ 5509 w 10000"/>
              <a:gd name="connsiteY152" fmla="*/ 9837 h 10000"/>
              <a:gd name="connsiteX153" fmla="*/ 5548 w 10000"/>
              <a:gd name="connsiteY153" fmla="*/ 9796 h 10000"/>
              <a:gd name="connsiteX154" fmla="*/ 5578 w 10000"/>
              <a:gd name="connsiteY154" fmla="*/ 9837 h 10000"/>
              <a:gd name="connsiteX155" fmla="*/ 5617 w 10000"/>
              <a:gd name="connsiteY155" fmla="*/ 9837 h 10000"/>
              <a:gd name="connsiteX156" fmla="*/ 5647 w 10000"/>
              <a:gd name="connsiteY156" fmla="*/ 9796 h 10000"/>
              <a:gd name="connsiteX157" fmla="*/ 5677 w 10000"/>
              <a:gd name="connsiteY157" fmla="*/ 9877 h 10000"/>
              <a:gd name="connsiteX158" fmla="*/ 5717 w 10000"/>
              <a:gd name="connsiteY158" fmla="*/ 9837 h 10000"/>
              <a:gd name="connsiteX159" fmla="*/ 5738 w 10000"/>
              <a:gd name="connsiteY159" fmla="*/ 9918 h 10000"/>
              <a:gd name="connsiteX160" fmla="*/ 5768 w 10000"/>
              <a:gd name="connsiteY160" fmla="*/ 9918 h 10000"/>
              <a:gd name="connsiteX161" fmla="*/ 5808 w 10000"/>
              <a:gd name="connsiteY161" fmla="*/ 9877 h 10000"/>
              <a:gd name="connsiteX162" fmla="*/ 5837 w 10000"/>
              <a:gd name="connsiteY162" fmla="*/ 9918 h 10000"/>
              <a:gd name="connsiteX163" fmla="*/ 5867 w 10000"/>
              <a:gd name="connsiteY163" fmla="*/ 9877 h 10000"/>
              <a:gd name="connsiteX164" fmla="*/ 5906 w 10000"/>
              <a:gd name="connsiteY164" fmla="*/ 9796 h 10000"/>
              <a:gd name="connsiteX165" fmla="*/ 5936 w 10000"/>
              <a:gd name="connsiteY165" fmla="*/ 9837 h 10000"/>
              <a:gd name="connsiteX166" fmla="*/ 5975 w 10000"/>
              <a:gd name="connsiteY166" fmla="*/ 9877 h 10000"/>
              <a:gd name="connsiteX167" fmla="*/ 6005 w 10000"/>
              <a:gd name="connsiteY167" fmla="*/ 9837 h 10000"/>
              <a:gd name="connsiteX168" fmla="*/ 6034 w 10000"/>
              <a:gd name="connsiteY168" fmla="*/ 9714 h 10000"/>
              <a:gd name="connsiteX169" fmla="*/ 6074 w 10000"/>
              <a:gd name="connsiteY169" fmla="*/ 9918 h 10000"/>
              <a:gd name="connsiteX170" fmla="*/ 6103 w 10000"/>
              <a:gd name="connsiteY170" fmla="*/ 9796 h 10000"/>
              <a:gd name="connsiteX171" fmla="*/ 6143 w 10000"/>
              <a:gd name="connsiteY171" fmla="*/ 9837 h 10000"/>
              <a:gd name="connsiteX172" fmla="*/ 6172 w 10000"/>
              <a:gd name="connsiteY172" fmla="*/ 9959 h 10000"/>
              <a:gd name="connsiteX173" fmla="*/ 6202 w 10000"/>
              <a:gd name="connsiteY173" fmla="*/ 9837 h 10000"/>
              <a:gd name="connsiteX174" fmla="*/ 6272 w 10000"/>
              <a:gd name="connsiteY174" fmla="*/ 9837 h 10000"/>
              <a:gd name="connsiteX175" fmla="*/ 6312 w 10000"/>
              <a:gd name="connsiteY175" fmla="*/ 9837 h 10000"/>
              <a:gd name="connsiteX176" fmla="*/ 6341 w 10000"/>
              <a:gd name="connsiteY176" fmla="*/ 9877 h 10000"/>
              <a:gd name="connsiteX177" fmla="*/ 6371 w 10000"/>
              <a:gd name="connsiteY177" fmla="*/ 9837 h 10000"/>
              <a:gd name="connsiteX178" fmla="*/ 6410 w 10000"/>
              <a:gd name="connsiteY178" fmla="*/ 9918 h 10000"/>
              <a:gd name="connsiteX179" fmla="*/ 6440 w 10000"/>
              <a:gd name="connsiteY179" fmla="*/ 9877 h 10000"/>
              <a:gd name="connsiteX180" fmla="*/ 6479 w 10000"/>
              <a:gd name="connsiteY180" fmla="*/ 9918 h 10000"/>
              <a:gd name="connsiteX181" fmla="*/ 6509 w 10000"/>
              <a:gd name="connsiteY181" fmla="*/ 9918 h 10000"/>
              <a:gd name="connsiteX182" fmla="*/ 6538 w 10000"/>
              <a:gd name="connsiteY182" fmla="*/ 9837 h 10000"/>
              <a:gd name="connsiteX183" fmla="*/ 6578 w 10000"/>
              <a:gd name="connsiteY183" fmla="*/ 9877 h 10000"/>
              <a:gd name="connsiteX184" fmla="*/ 6607 w 10000"/>
              <a:gd name="connsiteY184" fmla="*/ 9796 h 10000"/>
              <a:gd name="connsiteX185" fmla="*/ 6676 w 10000"/>
              <a:gd name="connsiteY185" fmla="*/ 9755 h 10000"/>
              <a:gd name="connsiteX186" fmla="*/ 6706 w 10000"/>
              <a:gd name="connsiteY186" fmla="*/ 9918 h 10000"/>
              <a:gd name="connsiteX187" fmla="*/ 6745 w 10000"/>
              <a:gd name="connsiteY187" fmla="*/ 9796 h 10000"/>
              <a:gd name="connsiteX188" fmla="*/ 6776 w 10000"/>
              <a:gd name="connsiteY188" fmla="*/ 9918 h 10000"/>
              <a:gd name="connsiteX189" fmla="*/ 6805 w 10000"/>
              <a:gd name="connsiteY189" fmla="*/ 9796 h 10000"/>
              <a:gd name="connsiteX190" fmla="*/ 6845 w 10000"/>
              <a:gd name="connsiteY190" fmla="*/ 9877 h 10000"/>
              <a:gd name="connsiteX191" fmla="*/ 6874 w 10000"/>
              <a:gd name="connsiteY191" fmla="*/ 9877 h 10000"/>
              <a:gd name="connsiteX192" fmla="*/ 6973 w 10000"/>
              <a:gd name="connsiteY192" fmla="*/ 9918 h 10000"/>
              <a:gd name="connsiteX193" fmla="*/ 7012 w 10000"/>
              <a:gd name="connsiteY193" fmla="*/ 9877 h 10000"/>
              <a:gd name="connsiteX194" fmla="*/ 7082 w 10000"/>
              <a:gd name="connsiteY194" fmla="*/ 9877 h 10000"/>
              <a:gd name="connsiteX195" fmla="*/ 7111 w 10000"/>
              <a:gd name="connsiteY195" fmla="*/ 9387 h 10000"/>
              <a:gd name="connsiteX196" fmla="*/ 7140 w 10000"/>
              <a:gd name="connsiteY196" fmla="*/ 2990 h 10000"/>
              <a:gd name="connsiteX197" fmla="*/ 7180 w 10000"/>
              <a:gd name="connsiteY197" fmla="*/ 1308 h 10000"/>
              <a:gd name="connsiteX198" fmla="*/ 7210 w 10000"/>
              <a:gd name="connsiteY198" fmla="*/ 7255 h 10000"/>
              <a:gd name="connsiteX199" fmla="*/ 7249 w 10000"/>
              <a:gd name="connsiteY199" fmla="*/ 9877 h 10000"/>
              <a:gd name="connsiteX200" fmla="*/ 7280 w 10000"/>
              <a:gd name="connsiteY200" fmla="*/ 9837 h 10000"/>
              <a:gd name="connsiteX201" fmla="*/ 7309 w 10000"/>
              <a:gd name="connsiteY201" fmla="*/ 9837 h 10000"/>
              <a:gd name="connsiteX202" fmla="*/ 7349 w 10000"/>
              <a:gd name="connsiteY202" fmla="*/ 9918 h 10000"/>
              <a:gd name="connsiteX203" fmla="*/ 7378 w 10000"/>
              <a:gd name="connsiteY203" fmla="*/ 9877 h 10000"/>
              <a:gd name="connsiteX204" fmla="*/ 7418 w 10000"/>
              <a:gd name="connsiteY204" fmla="*/ 9877 h 10000"/>
              <a:gd name="connsiteX205" fmla="*/ 7447 w 10000"/>
              <a:gd name="connsiteY205" fmla="*/ 9796 h 10000"/>
              <a:gd name="connsiteX206" fmla="*/ 7477 w 10000"/>
              <a:gd name="connsiteY206" fmla="*/ 9877 h 10000"/>
              <a:gd name="connsiteX207" fmla="*/ 7518 w 10000"/>
              <a:gd name="connsiteY207" fmla="*/ 9877 h 10000"/>
              <a:gd name="connsiteX208" fmla="*/ 7548 w 10000"/>
              <a:gd name="connsiteY208" fmla="*/ 9918 h 10000"/>
              <a:gd name="connsiteX209" fmla="*/ 7587 w 10000"/>
              <a:gd name="connsiteY209" fmla="*/ 9877 h 10000"/>
              <a:gd name="connsiteX210" fmla="*/ 7617 w 10000"/>
              <a:gd name="connsiteY210" fmla="*/ 9714 h 10000"/>
              <a:gd name="connsiteX211" fmla="*/ 7646 w 10000"/>
              <a:gd name="connsiteY211" fmla="*/ 8651 h 10000"/>
              <a:gd name="connsiteX212" fmla="*/ 7686 w 10000"/>
              <a:gd name="connsiteY212" fmla="*/ 9346 h 10000"/>
              <a:gd name="connsiteX213" fmla="*/ 7715 w 10000"/>
              <a:gd name="connsiteY213" fmla="*/ 9877 h 10000"/>
              <a:gd name="connsiteX214" fmla="*/ 7745 w 10000"/>
              <a:gd name="connsiteY214" fmla="*/ 9796 h 10000"/>
              <a:gd name="connsiteX215" fmla="*/ 7785 w 10000"/>
              <a:gd name="connsiteY215" fmla="*/ 9837 h 10000"/>
              <a:gd name="connsiteX216" fmla="*/ 7815 w 10000"/>
              <a:gd name="connsiteY216" fmla="*/ 9918 h 10000"/>
              <a:gd name="connsiteX217" fmla="*/ 7854 w 10000"/>
              <a:gd name="connsiteY217" fmla="*/ 9346 h 10000"/>
              <a:gd name="connsiteX218" fmla="*/ 7884 w 10000"/>
              <a:gd name="connsiteY218" fmla="*/ 5327 h 10000"/>
              <a:gd name="connsiteX219" fmla="*/ 7913 w 10000"/>
              <a:gd name="connsiteY219" fmla="*/ 6063 h 10000"/>
              <a:gd name="connsiteX220" fmla="*/ 7953 w 10000"/>
              <a:gd name="connsiteY220" fmla="*/ 9305 h 10000"/>
              <a:gd name="connsiteX221" fmla="*/ 7982 w 10000"/>
              <a:gd name="connsiteY221" fmla="*/ 9959 h 10000"/>
              <a:gd name="connsiteX222" fmla="*/ 8022 w 10000"/>
              <a:gd name="connsiteY222" fmla="*/ 9918 h 10000"/>
              <a:gd name="connsiteX223" fmla="*/ 8052 w 10000"/>
              <a:gd name="connsiteY223" fmla="*/ 9837 h 10000"/>
              <a:gd name="connsiteX224" fmla="*/ 8081 w 10000"/>
              <a:gd name="connsiteY224" fmla="*/ 9918 h 10000"/>
              <a:gd name="connsiteX225" fmla="*/ 8121 w 10000"/>
              <a:gd name="connsiteY225" fmla="*/ 9877 h 10000"/>
              <a:gd name="connsiteX226" fmla="*/ 8150 w 10000"/>
              <a:gd name="connsiteY226" fmla="*/ 9755 h 10000"/>
              <a:gd name="connsiteX227" fmla="*/ 8190 w 10000"/>
              <a:gd name="connsiteY227" fmla="*/ 9918 h 10000"/>
              <a:gd name="connsiteX228" fmla="*/ 8219 w 10000"/>
              <a:gd name="connsiteY228" fmla="*/ 9877 h 10000"/>
              <a:gd name="connsiteX229" fmla="*/ 8289 w 10000"/>
              <a:gd name="connsiteY229" fmla="*/ 9877 h 10000"/>
              <a:gd name="connsiteX230" fmla="*/ 8319 w 10000"/>
              <a:gd name="connsiteY230" fmla="*/ 9959 h 10000"/>
              <a:gd name="connsiteX231" fmla="*/ 8358 w 10000"/>
              <a:gd name="connsiteY231" fmla="*/ 9959 h 10000"/>
              <a:gd name="connsiteX232" fmla="*/ 8388 w 10000"/>
              <a:gd name="connsiteY232" fmla="*/ 9837 h 10000"/>
              <a:gd name="connsiteX233" fmla="*/ 8417 w 10000"/>
              <a:gd name="connsiteY233" fmla="*/ 9959 h 10000"/>
              <a:gd name="connsiteX234" fmla="*/ 8457 w 10000"/>
              <a:gd name="connsiteY234" fmla="*/ 9959 h 10000"/>
              <a:gd name="connsiteX235" fmla="*/ 8486 w 10000"/>
              <a:gd name="connsiteY235" fmla="*/ 9877 h 10000"/>
              <a:gd name="connsiteX236" fmla="*/ 8585 w 10000"/>
              <a:gd name="connsiteY236" fmla="*/ 9877 h 10000"/>
              <a:gd name="connsiteX237" fmla="*/ 8654 w 10000"/>
              <a:gd name="connsiteY237" fmla="*/ 9918 h 10000"/>
              <a:gd name="connsiteX238" fmla="*/ 8723 w 10000"/>
              <a:gd name="connsiteY238" fmla="*/ 9877 h 10000"/>
              <a:gd name="connsiteX239" fmla="*/ 8753 w 10000"/>
              <a:gd name="connsiteY239" fmla="*/ 9959 h 10000"/>
              <a:gd name="connsiteX240" fmla="*/ 8793 w 10000"/>
              <a:gd name="connsiteY240" fmla="*/ 9959 h 10000"/>
              <a:gd name="connsiteX241" fmla="*/ 8822 w 10000"/>
              <a:gd name="connsiteY241" fmla="*/ 9918 h 10000"/>
              <a:gd name="connsiteX242" fmla="*/ 8852 w 10000"/>
              <a:gd name="connsiteY242" fmla="*/ 9877 h 10000"/>
              <a:gd name="connsiteX243" fmla="*/ 8892 w 10000"/>
              <a:gd name="connsiteY243" fmla="*/ 9877 h 10000"/>
              <a:gd name="connsiteX244" fmla="*/ 8921 w 10000"/>
              <a:gd name="connsiteY244" fmla="*/ 9510 h 10000"/>
              <a:gd name="connsiteX245" fmla="*/ 8961 w 10000"/>
              <a:gd name="connsiteY245" fmla="*/ 8733 h 10000"/>
              <a:gd name="connsiteX246" fmla="*/ 8990 w 10000"/>
              <a:gd name="connsiteY246" fmla="*/ 9305 h 10000"/>
              <a:gd name="connsiteX247" fmla="*/ 9020 w 10000"/>
              <a:gd name="connsiteY247" fmla="*/ 9469 h 10000"/>
              <a:gd name="connsiteX248" fmla="*/ 9059 w 10000"/>
              <a:gd name="connsiteY248" fmla="*/ 9918 h 10000"/>
              <a:gd name="connsiteX249" fmla="*/ 9089 w 10000"/>
              <a:gd name="connsiteY249" fmla="*/ 9918 h 10000"/>
              <a:gd name="connsiteX250" fmla="*/ 9128 w 10000"/>
              <a:gd name="connsiteY250" fmla="*/ 9837 h 10000"/>
              <a:gd name="connsiteX251" fmla="*/ 9158 w 10000"/>
              <a:gd name="connsiteY251" fmla="*/ 8529 h 10000"/>
              <a:gd name="connsiteX252" fmla="*/ 9197 w 10000"/>
              <a:gd name="connsiteY252" fmla="*/ 9101 h 10000"/>
              <a:gd name="connsiteX253" fmla="*/ 9227 w 10000"/>
              <a:gd name="connsiteY253" fmla="*/ 10000 h 10000"/>
              <a:gd name="connsiteX254" fmla="*/ 9299 w 10000"/>
              <a:gd name="connsiteY254" fmla="*/ 10000 h 10000"/>
              <a:gd name="connsiteX255" fmla="*/ 9328 w 10000"/>
              <a:gd name="connsiteY255" fmla="*/ 9918 h 10000"/>
              <a:gd name="connsiteX256" fmla="*/ 9358 w 10000"/>
              <a:gd name="connsiteY256" fmla="*/ 9918 h 10000"/>
              <a:gd name="connsiteX257" fmla="*/ 9387 w 10000"/>
              <a:gd name="connsiteY257" fmla="*/ 10000 h 10000"/>
              <a:gd name="connsiteX258" fmla="*/ 9427 w 10000"/>
              <a:gd name="connsiteY258" fmla="*/ 9918 h 10000"/>
              <a:gd name="connsiteX259" fmla="*/ 9466 w 10000"/>
              <a:gd name="connsiteY259" fmla="*/ 9877 h 10000"/>
              <a:gd name="connsiteX260" fmla="*/ 9496 w 10000"/>
              <a:gd name="connsiteY260" fmla="*/ 9959 h 10000"/>
              <a:gd name="connsiteX261" fmla="*/ 9525 w 10000"/>
              <a:gd name="connsiteY261" fmla="*/ 9877 h 10000"/>
              <a:gd name="connsiteX262" fmla="*/ 9565 w 10000"/>
              <a:gd name="connsiteY262" fmla="*/ 9877 h 10000"/>
              <a:gd name="connsiteX263" fmla="*/ 9594 w 10000"/>
              <a:gd name="connsiteY263" fmla="*/ 9918 h 10000"/>
              <a:gd name="connsiteX264" fmla="*/ 9634 w 10000"/>
              <a:gd name="connsiteY264" fmla="*/ 9918 h 10000"/>
              <a:gd name="connsiteX265" fmla="*/ 9663 w 10000"/>
              <a:gd name="connsiteY265" fmla="*/ 9959 h 10000"/>
              <a:gd name="connsiteX266" fmla="*/ 9693 w 10000"/>
              <a:gd name="connsiteY266" fmla="*/ 9877 h 10000"/>
              <a:gd name="connsiteX267" fmla="*/ 9733 w 10000"/>
              <a:gd name="connsiteY267" fmla="*/ 8317 h 10000"/>
              <a:gd name="connsiteX268" fmla="*/ 9763 w 10000"/>
              <a:gd name="connsiteY268" fmla="*/ 7786 h 10000"/>
              <a:gd name="connsiteX269" fmla="*/ 9803 w 10000"/>
              <a:gd name="connsiteY269" fmla="*/ 9223 h 10000"/>
              <a:gd name="connsiteX270" fmla="*/ 9832 w 10000"/>
              <a:gd name="connsiteY270" fmla="*/ 7663 h 10000"/>
              <a:gd name="connsiteX271" fmla="*/ 9872 w 10000"/>
              <a:gd name="connsiteY271" fmla="*/ 9101 h 10000"/>
              <a:gd name="connsiteX272" fmla="*/ 9901 w 10000"/>
              <a:gd name="connsiteY272" fmla="*/ 9918 h 10000"/>
              <a:gd name="connsiteX273" fmla="*/ 9941 w 10000"/>
              <a:gd name="connsiteY273" fmla="*/ 9959 h 10000"/>
              <a:gd name="connsiteX274" fmla="*/ 10000 w 10000"/>
              <a:gd name="connsiteY274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167 w 10000"/>
              <a:gd name="connsiteY33" fmla="*/ 7541 h 10000"/>
              <a:gd name="connsiteX34" fmla="*/ 1236 w 10000"/>
              <a:gd name="connsiteY34" fmla="*/ 8488 h 10000"/>
              <a:gd name="connsiteX35" fmla="*/ 1277 w 10000"/>
              <a:gd name="connsiteY35" fmla="*/ 2255 h 10000"/>
              <a:gd name="connsiteX36" fmla="*/ 1306 w 10000"/>
              <a:gd name="connsiteY36" fmla="*/ 5245 h 10000"/>
              <a:gd name="connsiteX37" fmla="*/ 1346 w 10000"/>
              <a:gd name="connsiteY37" fmla="*/ 9632 h 10000"/>
              <a:gd name="connsiteX38" fmla="*/ 1375 w 10000"/>
              <a:gd name="connsiteY38" fmla="*/ 9591 h 10000"/>
              <a:gd name="connsiteX39" fmla="*/ 1405 w 10000"/>
              <a:gd name="connsiteY39" fmla="*/ 9591 h 10000"/>
              <a:gd name="connsiteX40" fmla="*/ 1444 w 10000"/>
              <a:gd name="connsiteY40" fmla="*/ 6022 h 10000"/>
              <a:gd name="connsiteX41" fmla="*/ 1474 w 10000"/>
              <a:gd name="connsiteY41" fmla="*/ 7827 h 10000"/>
              <a:gd name="connsiteX42" fmla="*/ 1513 w 10000"/>
              <a:gd name="connsiteY42" fmla="*/ 9550 h 10000"/>
              <a:gd name="connsiteX43" fmla="*/ 1574 w 10000"/>
              <a:gd name="connsiteY43" fmla="*/ 9189 h 10000"/>
              <a:gd name="connsiteX44" fmla="*/ 1616 w 10000"/>
              <a:gd name="connsiteY44" fmla="*/ 6928 h 10000"/>
              <a:gd name="connsiteX45" fmla="*/ 1652 w 10000"/>
              <a:gd name="connsiteY45" fmla="*/ 1839 h 10000"/>
              <a:gd name="connsiteX46" fmla="*/ 1691 w 10000"/>
              <a:gd name="connsiteY46" fmla="*/ 5695 h 10000"/>
              <a:gd name="connsiteX47" fmla="*/ 1721 w 10000"/>
              <a:gd name="connsiteY47" fmla="*/ 9591 h 10000"/>
              <a:gd name="connsiteX48" fmla="*/ 1751 w 10000"/>
              <a:gd name="connsiteY48" fmla="*/ 9510 h 10000"/>
              <a:gd name="connsiteX49" fmla="*/ 1791 w 10000"/>
              <a:gd name="connsiteY49" fmla="*/ 9550 h 10000"/>
              <a:gd name="connsiteX50" fmla="*/ 1820 w 10000"/>
              <a:gd name="connsiteY50" fmla="*/ 9510 h 10000"/>
              <a:gd name="connsiteX51" fmla="*/ 1850 w 10000"/>
              <a:gd name="connsiteY51" fmla="*/ 9591 h 10000"/>
              <a:gd name="connsiteX52" fmla="*/ 1889 w 10000"/>
              <a:gd name="connsiteY52" fmla="*/ 9673 h 10000"/>
              <a:gd name="connsiteX53" fmla="*/ 1919 w 10000"/>
              <a:gd name="connsiteY53" fmla="*/ 9632 h 10000"/>
              <a:gd name="connsiteX54" fmla="*/ 1958 w 10000"/>
              <a:gd name="connsiteY54" fmla="*/ 9632 h 10000"/>
              <a:gd name="connsiteX55" fmla="*/ 1988 w 10000"/>
              <a:gd name="connsiteY55" fmla="*/ 9673 h 10000"/>
              <a:gd name="connsiteX56" fmla="*/ 2017 w 10000"/>
              <a:gd name="connsiteY56" fmla="*/ 9632 h 10000"/>
              <a:gd name="connsiteX57" fmla="*/ 2057 w 10000"/>
              <a:gd name="connsiteY57" fmla="*/ 9591 h 10000"/>
              <a:gd name="connsiteX58" fmla="*/ 2086 w 10000"/>
              <a:gd name="connsiteY58" fmla="*/ 9591 h 10000"/>
              <a:gd name="connsiteX59" fmla="*/ 2157 w 10000"/>
              <a:gd name="connsiteY59" fmla="*/ 9510 h 10000"/>
              <a:gd name="connsiteX60" fmla="*/ 2187 w 10000"/>
              <a:gd name="connsiteY60" fmla="*/ 9591 h 10000"/>
              <a:gd name="connsiteX61" fmla="*/ 2226 w 10000"/>
              <a:gd name="connsiteY61" fmla="*/ 9510 h 10000"/>
              <a:gd name="connsiteX62" fmla="*/ 2257 w 10000"/>
              <a:gd name="connsiteY62" fmla="*/ 9632 h 10000"/>
              <a:gd name="connsiteX63" fmla="*/ 2297 w 10000"/>
              <a:gd name="connsiteY63" fmla="*/ 9591 h 10000"/>
              <a:gd name="connsiteX64" fmla="*/ 2326 w 10000"/>
              <a:gd name="connsiteY64" fmla="*/ 9550 h 10000"/>
              <a:gd name="connsiteX65" fmla="*/ 2355 w 10000"/>
              <a:gd name="connsiteY65" fmla="*/ 9510 h 10000"/>
              <a:gd name="connsiteX66" fmla="*/ 2395 w 10000"/>
              <a:gd name="connsiteY66" fmla="*/ 9510 h 10000"/>
              <a:gd name="connsiteX67" fmla="*/ 2425 w 10000"/>
              <a:gd name="connsiteY67" fmla="*/ 9714 h 10000"/>
              <a:gd name="connsiteX68" fmla="*/ 2464 w 10000"/>
              <a:gd name="connsiteY68" fmla="*/ 9632 h 10000"/>
              <a:gd name="connsiteX69" fmla="*/ 2494 w 10000"/>
              <a:gd name="connsiteY69" fmla="*/ 9550 h 10000"/>
              <a:gd name="connsiteX70" fmla="*/ 2523 w 10000"/>
              <a:gd name="connsiteY70" fmla="*/ 9591 h 10000"/>
              <a:gd name="connsiteX71" fmla="*/ 2563 w 10000"/>
              <a:gd name="connsiteY71" fmla="*/ 9632 h 10000"/>
              <a:gd name="connsiteX72" fmla="*/ 2592 w 10000"/>
              <a:gd name="connsiteY72" fmla="*/ 9591 h 10000"/>
              <a:gd name="connsiteX73" fmla="*/ 2622 w 10000"/>
              <a:gd name="connsiteY73" fmla="*/ 9591 h 10000"/>
              <a:gd name="connsiteX74" fmla="*/ 2661 w 10000"/>
              <a:gd name="connsiteY74" fmla="*/ 9673 h 10000"/>
              <a:gd name="connsiteX75" fmla="*/ 2691 w 10000"/>
              <a:gd name="connsiteY75" fmla="*/ 9591 h 10000"/>
              <a:gd name="connsiteX76" fmla="*/ 2730 w 10000"/>
              <a:gd name="connsiteY76" fmla="*/ 9550 h 10000"/>
              <a:gd name="connsiteX77" fmla="*/ 2790 w 10000"/>
              <a:gd name="connsiteY77" fmla="*/ 8692 h 10000"/>
              <a:gd name="connsiteX78" fmla="*/ 2830 w 10000"/>
              <a:gd name="connsiteY78" fmla="*/ 7704 h 10000"/>
              <a:gd name="connsiteX79" fmla="*/ 2859 w 10000"/>
              <a:gd name="connsiteY79" fmla="*/ 9632 h 10000"/>
              <a:gd name="connsiteX80" fmla="*/ 2889 w 10000"/>
              <a:gd name="connsiteY80" fmla="*/ 9673 h 10000"/>
              <a:gd name="connsiteX81" fmla="*/ 2928 w 10000"/>
              <a:gd name="connsiteY81" fmla="*/ 9632 h 10000"/>
              <a:gd name="connsiteX82" fmla="*/ 2958 w 10000"/>
              <a:gd name="connsiteY82" fmla="*/ 9632 h 10000"/>
              <a:gd name="connsiteX83" fmla="*/ 2997 w 10000"/>
              <a:gd name="connsiteY83" fmla="*/ 9714 h 10000"/>
              <a:gd name="connsiteX84" fmla="*/ 3027 w 10000"/>
              <a:gd name="connsiteY84" fmla="*/ 9591 h 10000"/>
              <a:gd name="connsiteX85" fmla="*/ 3056 w 10000"/>
              <a:gd name="connsiteY85" fmla="*/ 9632 h 10000"/>
              <a:gd name="connsiteX86" fmla="*/ 3096 w 10000"/>
              <a:gd name="connsiteY86" fmla="*/ 9550 h 10000"/>
              <a:gd name="connsiteX87" fmla="*/ 3125 w 10000"/>
              <a:gd name="connsiteY87" fmla="*/ 9714 h 10000"/>
              <a:gd name="connsiteX88" fmla="*/ 3155 w 10000"/>
              <a:gd name="connsiteY88" fmla="*/ 9632 h 10000"/>
              <a:gd name="connsiteX89" fmla="*/ 3194 w 10000"/>
              <a:gd name="connsiteY89" fmla="*/ 9510 h 10000"/>
              <a:gd name="connsiteX90" fmla="*/ 3224 w 10000"/>
              <a:gd name="connsiteY90" fmla="*/ 9632 h 10000"/>
              <a:gd name="connsiteX91" fmla="*/ 3323 w 10000"/>
              <a:gd name="connsiteY91" fmla="*/ 9550 h 10000"/>
              <a:gd name="connsiteX92" fmla="*/ 3363 w 10000"/>
              <a:gd name="connsiteY92" fmla="*/ 9591 h 10000"/>
              <a:gd name="connsiteX93" fmla="*/ 3392 w 10000"/>
              <a:gd name="connsiteY93" fmla="*/ 9714 h 10000"/>
              <a:gd name="connsiteX94" fmla="*/ 3432 w 10000"/>
              <a:gd name="connsiteY94" fmla="*/ 9673 h 10000"/>
              <a:gd name="connsiteX95" fmla="*/ 3462 w 10000"/>
              <a:gd name="connsiteY95" fmla="*/ 9550 h 10000"/>
              <a:gd name="connsiteX96" fmla="*/ 3491 w 10000"/>
              <a:gd name="connsiteY96" fmla="*/ 9428 h 10000"/>
              <a:gd name="connsiteX97" fmla="*/ 3531 w 10000"/>
              <a:gd name="connsiteY97" fmla="*/ 9714 h 10000"/>
              <a:gd name="connsiteX98" fmla="*/ 3560 w 10000"/>
              <a:gd name="connsiteY98" fmla="*/ 9183 h 10000"/>
              <a:gd name="connsiteX99" fmla="*/ 3591 w 10000"/>
              <a:gd name="connsiteY99" fmla="*/ 327 h 10000"/>
              <a:gd name="connsiteX100" fmla="*/ 3629 w 10000"/>
              <a:gd name="connsiteY100" fmla="*/ 3481 h 10000"/>
              <a:gd name="connsiteX101" fmla="*/ 3659 w 10000"/>
              <a:gd name="connsiteY101" fmla="*/ 9305 h 10000"/>
              <a:gd name="connsiteX102" fmla="*/ 3698 w 10000"/>
              <a:gd name="connsiteY102" fmla="*/ 9673 h 10000"/>
              <a:gd name="connsiteX103" fmla="*/ 3728 w 10000"/>
              <a:gd name="connsiteY103" fmla="*/ 9591 h 10000"/>
              <a:gd name="connsiteX104" fmla="*/ 3768 w 10000"/>
              <a:gd name="connsiteY104" fmla="*/ 9796 h 10000"/>
              <a:gd name="connsiteX105" fmla="*/ 3798 w 10000"/>
              <a:gd name="connsiteY105" fmla="*/ 9714 h 10000"/>
              <a:gd name="connsiteX106" fmla="*/ 3828 w 10000"/>
              <a:gd name="connsiteY106" fmla="*/ 9673 h 10000"/>
              <a:gd name="connsiteX107" fmla="*/ 3867 w 10000"/>
              <a:gd name="connsiteY107" fmla="*/ 9591 h 10000"/>
              <a:gd name="connsiteX108" fmla="*/ 3896 w 10000"/>
              <a:gd name="connsiteY108" fmla="*/ 9632 h 10000"/>
              <a:gd name="connsiteX109" fmla="*/ 3938 w 10000"/>
              <a:gd name="connsiteY109" fmla="*/ 9714 h 10000"/>
              <a:gd name="connsiteX110" fmla="*/ 3967 w 10000"/>
              <a:gd name="connsiteY110" fmla="*/ 9714 h 10000"/>
              <a:gd name="connsiteX111" fmla="*/ 3997 w 10000"/>
              <a:gd name="connsiteY111" fmla="*/ 9673 h 10000"/>
              <a:gd name="connsiteX112" fmla="*/ 4036 w 10000"/>
              <a:gd name="connsiteY112" fmla="*/ 9632 h 10000"/>
              <a:gd name="connsiteX113" fmla="*/ 4066 w 10000"/>
              <a:gd name="connsiteY113" fmla="*/ 9714 h 10000"/>
              <a:gd name="connsiteX114" fmla="*/ 4106 w 10000"/>
              <a:gd name="connsiteY114" fmla="*/ 9755 h 10000"/>
              <a:gd name="connsiteX115" fmla="*/ 4135 w 10000"/>
              <a:gd name="connsiteY115" fmla="*/ 9673 h 10000"/>
              <a:gd name="connsiteX116" fmla="*/ 4164 w 10000"/>
              <a:gd name="connsiteY116" fmla="*/ 9796 h 10000"/>
              <a:gd name="connsiteX117" fmla="*/ 4204 w 10000"/>
              <a:gd name="connsiteY117" fmla="*/ 9755 h 10000"/>
              <a:gd name="connsiteX118" fmla="*/ 4233 w 10000"/>
              <a:gd name="connsiteY118" fmla="*/ 9755 h 10000"/>
              <a:gd name="connsiteX119" fmla="*/ 4264 w 10000"/>
              <a:gd name="connsiteY119" fmla="*/ 9714 h 10000"/>
              <a:gd name="connsiteX120" fmla="*/ 4304 w 10000"/>
              <a:gd name="connsiteY120" fmla="*/ 9673 h 10000"/>
              <a:gd name="connsiteX121" fmla="*/ 4333 w 10000"/>
              <a:gd name="connsiteY121" fmla="*/ 9755 h 10000"/>
              <a:gd name="connsiteX122" fmla="*/ 4402 w 10000"/>
              <a:gd name="connsiteY122" fmla="*/ 9755 h 10000"/>
              <a:gd name="connsiteX123" fmla="*/ 4432 w 10000"/>
              <a:gd name="connsiteY123" fmla="*/ 9591 h 10000"/>
              <a:gd name="connsiteX124" fmla="*/ 4501 w 10000"/>
              <a:gd name="connsiteY124" fmla="*/ 9755 h 10000"/>
              <a:gd name="connsiteX125" fmla="*/ 4570 w 10000"/>
              <a:gd name="connsiteY125" fmla="*/ 9755 h 10000"/>
              <a:gd name="connsiteX126" fmla="*/ 4599 w 10000"/>
              <a:gd name="connsiteY126" fmla="*/ 3113 h 10000"/>
              <a:gd name="connsiteX127" fmla="*/ 4639 w 10000"/>
              <a:gd name="connsiteY127" fmla="*/ 0 h 10000"/>
              <a:gd name="connsiteX128" fmla="*/ 4668 w 10000"/>
              <a:gd name="connsiteY128" fmla="*/ 6478 h 10000"/>
              <a:gd name="connsiteX129" fmla="*/ 4708 w 10000"/>
              <a:gd name="connsiteY129" fmla="*/ 9755 h 10000"/>
              <a:gd name="connsiteX130" fmla="*/ 4737 w 10000"/>
              <a:gd name="connsiteY130" fmla="*/ 9714 h 10000"/>
              <a:gd name="connsiteX131" fmla="*/ 4778 w 10000"/>
              <a:gd name="connsiteY131" fmla="*/ 9796 h 10000"/>
              <a:gd name="connsiteX132" fmla="*/ 4807 w 10000"/>
              <a:gd name="connsiteY132" fmla="*/ 9387 h 10000"/>
              <a:gd name="connsiteX133" fmla="*/ 4847 w 10000"/>
              <a:gd name="connsiteY133" fmla="*/ 9305 h 10000"/>
              <a:gd name="connsiteX134" fmla="*/ 4876 w 10000"/>
              <a:gd name="connsiteY134" fmla="*/ 9837 h 10000"/>
              <a:gd name="connsiteX135" fmla="*/ 4906 w 10000"/>
              <a:gd name="connsiteY135" fmla="*/ 9755 h 10000"/>
              <a:gd name="connsiteX136" fmla="*/ 4946 w 10000"/>
              <a:gd name="connsiteY136" fmla="*/ 9837 h 10000"/>
              <a:gd name="connsiteX137" fmla="*/ 5044 w 10000"/>
              <a:gd name="connsiteY137" fmla="*/ 9837 h 10000"/>
              <a:gd name="connsiteX138" fmla="*/ 5073 w 10000"/>
              <a:gd name="connsiteY138" fmla="*/ 9796 h 10000"/>
              <a:gd name="connsiteX139" fmla="*/ 5113 w 10000"/>
              <a:gd name="connsiteY139" fmla="*/ 9837 h 10000"/>
              <a:gd name="connsiteX140" fmla="*/ 5143 w 10000"/>
              <a:gd name="connsiteY140" fmla="*/ 9837 h 10000"/>
              <a:gd name="connsiteX141" fmla="*/ 5173 w 10000"/>
              <a:gd name="connsiteY141" fmla="*/ 9918 h 10000"/>
              <a:gd name="connsiteX142" fmla="*/ 5212 w 10000"/>
              <a:gd name="connsiteY142" fmla="*/ 9837 h 10000"/>
              <a:gd name="connsiteX143" fmla="*/ 5241 w 10000"/>
              <a:gd name="connsiteY143" fmla="*/ 9796 h 10000"/>
              <a:gd name="connsiteX144" fmla="*/ 5282 w 10000"/>
              <a:gd name="connsiteY144" fmla="*/ 9837 h 10000"/>
              <a:gd name="connsiteX145" fmla="*/ 5311 w 10000"/>
              <a:gd name="connsiteY145" fmla="*/ 9796 h 10000"/>
              <a:gd name="connsiteX146" fmla="*/ 5342 w 10000"/>
              <a:gd name="connsiteY146" fmla="*/ 9877 h 10000"/>
              <a:gd name="connsiteX147" fmla="*/ 5380 w 10000"/>
              <a:gd name="connsiteY147" fmla="*/ 9755 h 10000"/>
              <a:gd name="connsiteX148" fmla="*/ 5411 w 10000"/>
              <a:gd name="connsiteY148" fmla="*/ 9714 h 10000"/>
              <a:gd name="connsiteX149" fmla="*/ 5449 w 10000"/>
              <a:gd name="connsiteY149" fmla="*/ 9877 h 10000"/>
              <a:gd name="connsiteX150" fmla="*/ 5479 w 10000"/>
              <a:gd name="connsiteY150" fmla="*/ 9877 h 10000"/>
              <a:gd name="connsiteX151" fmla="*/ 5509 w 10000"/>
              <a:gd name="connsiteY151" fmla="*/ 9837 h 10000"/>
              <a:gd name="connsiteX152" fmla="*/ 5548 w 10000"/>
              <a:gd name="connsiteY152" fmla="*/ 9796 h 10000"/>
              <a:gd name="connsiteX153" fmla="*/ 5578 w 10000"/>
              <a:gd name="connsiteY153" fmla="*/ 9837 h 10000"/>
              <a:gd name="connsiteX154" fmla="*/ 5617 w 10000"/>
              <a:gd name="connsiteY154" fmla="*/ 9837 h 10000"/>
              <a:gd name="connsiteX155" fmla="*/ 5647 w 10000"/>
              <a:gd name="connsiteY155" fmla="*/ 9796 h 10000"/>
              <a:gd name="connsiteX156" fmla="*/ 5677 w 10000"/>
              <a:gd name="connsiteY156" fmla="*/ 9877 h 10000"/>
              <a:gd name="connsiteX157" fmla="*/ 5717 w 10000"/>
              <a:gd name="connsiteY157" fmla="*/ 9837 h 10000"/>
              <a:gd name="connsiteX158" fmla="*/ 5738 w 10000"/>
              <a:gd name="connsiteY158" fmla="*/ 9918 h 10000"/>
              <a:gd name="connsiteX159" fmla="*/ 5768 w 10000"/>
              <a:gd name="connsiteY159" fmla="*/ 9918 h 10000"/>
              <a:gd name="connsiteX160" fmla="*/ 5808 w 10000"/>
              <a:gd name="connsiteY160" fmla="*/ 9877 h 10000"/>
              <a:gd name="connsiteX161" fmla="*/ 5837 w 10000"/>
              <a:gd name="connsiteY161" fmla="*/ 9918 h 10000"/>
              <a:gd name="connsiteX162" fmla="*/ 5867 w 10000"/>
              <a:gd name="connsiteY162" fmla="*/ 9877 h 10000"/>
              <a:gd name="connsiteX163" fmla="*/ 5906 w 10000"/>
              <a:gd name="connsiteY163" fmla="*/ 9796 h 10000"/>
              <a:gd name="connsiteX164" fmla="*/ 5936 w 10000"/>
              <a:gd name="connsiteY164" fmla="*/ 9837 h 10000"/>
              <a:gd name="connsiteX165" fmla="*/ 5975 w 10000"/>
              <a:gd name="connsiteY165" fmla="*/ 9877 h 10000"/>
              <a:gd name="connsiteX166" fmla="*/ 6005 w 10000"/>
              <a:gd name="connsiteY166" fmla="*/ 9837 h 10000"/>
              <a:gd name="connsiteX167" fmla="*/ 6034 w 10000"/>
              <a:gd name="connsiteY167" fmla="*/ 9714 h 10000"/>
              <a:gd name="connsiteX168" fmla="*/ 6074 w 10000"/>
              <a:gd name="connsiteY168" fmla="*/ 9918 h 10000"/>
              <a:gd name="connsiteX169" fmla="*/ 6103 w 10000"/>
              <a:gd name="connsiteY169" fmla="*/ 9796 h 10000"/>
              <a:gd name="connsiteX170" fmla="*/ 6143 w 10000"/>
              <a:gd name="connsiteY170" fmla="*/ 9837 h 10000"/>
              <a:gd name="connsiteX171" fmla="*/ 6172 w 10000"/>
              <a:gd name="connsiteY171" fmla="*/ 9959 h 10000"/>
              <a:gd name="connsiteX172" fmla="*/ 6202 w 10000"/>
              <a:gd name="connsiteY172" fmla="*/ 9837 h 10000"/>
              <a:gd name="connsiteX173" fmla="*/ 6272 w 10000"/>
              <a:gd name="connsiteY173" fmla="*/ 9837 h 10000"/>
              <a:gd name="connsiteX174" fmla="*/ 6312 w 10000"/>
              <a:gd name="connsiteY174" fmla="*/ 9837 h 10000"/>
              <a:gd name="connsiteX175" fmla="*/ 6341 w 10000"/>
              <a:gd name="connsiteY175" fmla="*/ 9877 h 10000"/>
              <a:gd name="connsiteX176" fmla="*/ 6371 w 10000"/>
              <a:gd name="connsiteY176" fmla="*/ 9837 h 10000"/>
              <a:gd name="connsiteX177" fmla="*/ 6410 w 10000"/>
              <a:gd name="connsiteY177" fmla="*/ 9918 h 10000"/>
              <a:gd name="connsiteX178" fmla="*/ 6440 w 10000"/>
              <a:gd name="connsiteY178" fmla="*/ 9877 h 10000"/>
              <a:gd name="connsiteX179" fmla="*/ 6479 w 10000"/>
              <a:gd name="connsiteY179" fmla="*/ 9918 h 10000"/>
              <a:gd name="connsiteX180" fmla="*/ 6509 w 10000"/>
              <a:gd name="connsiteY180" fmla="*/ 9918 h 10000"/>
              <a:gd name="connsiteX181" fmla="*/ 6538 w 10000"/>
              <a:gd name="connsiteY181" fmla="*/ 9837 h 10000"/>
              <a:gd name="connsiteX182" fmla="*/ 6578 w 10000"/>
              <a:gd name="connsiteY182" fmla="*/ 9877 h 10000"/>
              <a:gd name="connsiteX183" fmla="*/ 6607 w 10000"/>
              <a:gd name="connsiteY183" fmla="*/ 9796 h 10000"/>
              <a:gd name="connsiteX184" fmla="*/ 6676 w 10000"/>
              <a:gd name="connsiteY184" fmla="*/ 9755 h 10000"/>
              <a:gd name="connsiteX185" fmla="*/ 6706 w 10000"/>
              <a:gd name="connsiteY185" fmla="*/ 9918 h 10000"/>
              <a:gd name="connsiteX186" fmla="*/ 6745 w 10000"/>
              <a:gd name="connsiteY186" fmla="*/ 9796 h 10000"/>
              <a:gd name="connsiteX187" fmla="*/ 6776 w 10000"/>
              <a:gd name="connsiteY187" fmla="*/ 9918 h 10000"/>
              <a:gd name="connsiteX188" fmla="*/ 6805 w 10000"/>
              <a:gd name="connsiteY188" fmla="*/ 9796 h 10000"/>
              <a:gd name="connsiteX189" fmla="*/ 6845 w 10000"/>
              <a:gd name="connsiteY189" fmla="*/ 9877 h 10000"/>
              <a:gd name="connsiteX190" fmla="*/ 6874 w 10000"/>
              <a:gd name="connsiteY190" fmla="*/ 9877 h 10000"/>
              <a:gd name="connsiteX191" fmla="*/ 6973 w 10000"/>
              <a:gd name="connsiteY191" fmla="*/ 9918 h 10000"/>
              <a:gd name="connsiteX192" fmla="*/ 7012 w 10000"/>
              <a:gd name="connsiteY192" fmla="*/ 9877 h 10000"/>
              <a:gd name="connsiteX193" fmla="*/ 7082 w 10000"/>
              <a:gd name="connsiteY193" fmla="*/ 9877 h 10000"/>
              <a:gd name="connsiteX194" fmla="*/ 7111 w 10000"/>
              <a:gd name="connsiteY194" fmla="*/ 9387 h 10000"/>
              <a:gd name="connsiteX195" fmla="*/ 7140 w 10000"/>
              <a:gd name="connsiteY195" fmla="*/ 2990 h 10000"/>
              <a:gd name="connsiteX196" fmla="*/ 7180 w 10000"/>
              <a:gd name="connsiteY196" fmla="*/ 1308 h 10000"/>
              <a:gd name="connsiteX197" fmla="*/ 7210 w 10000"/>
              <a:gd name="connsiteY197" fmla="*/ 7255 h 10000"/>
              <a:gd name="connsiteX198" fmla="*/ 7249 w 10000"/>
              <a:gd name="connsiteY198" fmla="*/ 9877 h 10000"/>
              <a:gd name="connsiteX199" fmla="*/ 7280 w 10000"/>
              <a:gd name="connsiteY199" fmla="*/ 9837 h 10000"/>
              <a:gd name="connsiteX200" fmla="*/ 7309 w 10000"/>
              <a:gd name="connsiteY200" fmla="*/ 9837 h 10000"/>
              <a:gd name="connsiteX201" fmla="*/ 7349 w 10000"/>
              <a:gd name="connsiteY201" fmla="*/ 9918 h 10000"/>
              <a:gd name="connsiteX202" fmla="*/ 7378 w 10000"/>
              <a:gd name="connsiteY202" fmla="*/ 9877 h 10000"/>
              <a:gd name="connsiteX203" fmla="*/ 7418 w 10000"/>
              <a:gd name="connsiteY203" fmla="*/ 9877 h 10000"/>
              <a:gd name="connsiteX204" fmla="*/ 7447 w 10000"/>
              <a:gd name="connsiteY204" fmla="*/ 9796 h 10000"/>
              <a:gd name="connsiteX205" fmla="*/ 7477 w 10000"/>
              <a:gd name="connsiteY205" fmla="*/ 9877 h 10000"/>
              <a:gd name="connsiteX206" fmla="*/ 7518 w 10000"/>
              <a:gd name="connsiteY206" fmla="*/ 9877 h 10000"/>
              <a:gd name="connsiteX207" fmla="*/ 7548 w 10000"/>
              <a:gd name="connsiteY207" fmla="*/ 9918 h 10000"/>
              <a:gd name="connsiteX208" fmla="*/ 7587 w 10000"/>
              <a:gd name="connsiteY208" fmla="*/ 9877 h 10000"/>
              <a:gd name="connsiteX209" fmla="*/ 7617 w 10000"/>
              <a:gd name="connsiteY209" fmla="*/ 9714 h 10000"/>
              <a:gd name="connsiteX210" fmla="*/ 7646 w 10000"/>
              <a:gd name="connsiteY210" fmla="*/ 8651 h 10000"/>
              <a:gd name="connsiteX211" fmla="*/ 7686 w 10000"/>
              <a:gd name="connsiteY211" fmla="*/ 9346 h 10000"/>
              <a:gd name="connsiteX212" fmla="*/ 7715 w 10000"/>
              <a:gd name="connsiteY212" fmla="*/ 9877 h 10000"/>
              <a:gd name="connsiteX213" fmla="*/ 7745 w 10000"/>
              <a:gd name="connsiteY213" fmla="*/ 9796 h 10000"/>
              <a:gd name="connsiteX214" fmla="*/ 7785 w 10000"/>
              <a:gd name="connsiteY214" fmla="*/ 9837 h 10000"/>
              <a:gd name="connsiteX215" fmla="*/ 7815 w 10000"/>
              <a:gd name="connsiteY215" fmla="*/ 9918 h 10000"/>
              <a:gd name="connsiteX216" fmla="*/ 7854 w 10000"/>
              <a:gd name="connsiteY216" fmla="*/ 9346 h 10000"/>
              <a:gd name="connsiteX217" fmla="*/ 7884 w 10000"/>
              <a:gd name="connsiteY217" fmla="*/ 5327 h 10000"/>
              <a:gd name="connsiteX218" fmla="*/ 7913 w 10000"/>
              <a:gd name="connsiteY218" fmla="*/ 6063 h 10000"/>
              <a:gd name="connsiteX219" fmla="*/ 7953 w 10000"/>
              <a:gd name="connsiteY219" fmla="*/ 9305 h 10000"/>
              <a:gd name="connsiteX220" fmla="*/ 7982 w 10000"/>
              <a:gd name="connsiteY220" fmla="*/ 9959 h 10000"/>
              <a:gd name="connsiteX221" fmla="*/ 8022 w 10000"/>
              <a:gd name="connsiteY221" fmla="*/ 9918 h 10000"/>
              <a:gd name="connsiteX222" fmla="*/ 8052 w 10000"/>
              <a:gd name="connsiteY222" fmla="*/ 9837 h 10000"/>
              <a:gd name="connsiteX223" fmla="*/ 8081 w 10000"/>
              <a:gd name="connsiteY223" fmla="*/ 9918 h 10000"/>
              <a:gd name="connsiteX224" fmla="*/ 8121 w 10000"/>
              <a:gd name="connsiteY224" fmla="*/ 9877 h 10000"/>
              <a:gd name="connsiteX225" fmla="*/ 8150 w 10000"/>
              <a:gd name="connsiteY225" fmla="*/ 9755 h 10000"/>
              <a:gd name="connsiteX226" fmla="*/ 8190 w 10000"/>
              <a:gd name="connsiteY226" fmla="*/ 9918 h 10000"/>
              <a:gd name="connsiteX227" fmla="*/ 8219 w 10000"/>
              <a:gd name="connsiteY227" fmla="*/ 9877 h 10000"/>
              <a:gd name="connsiteX228" fmla="*/ 8289 w 10000"/>
              <a:gd name="connsiteY228" fmla="*/ 9877 h 10000"/>
              <a:gd name="connsiteX229" fmla="*/ 8319 w 10000"/>
              <a:gd name="connsiteY229" fmla="*/ 9959 h 10000"/>
              <a:gd name="connsiteX230" fmla="*/ 8358 w 10000"/>
              <a:gd name="connsiteY230" fmla="*/ 9959 h 10000"/>
              <a:gd name="connsiteX231" fmla="*/ 8388 w 10000"/>
              <a:gd name="connsiteY231" fmla="*/ 9837 h 10000"/>
              <a:gd name="connsiteX232" fmla="*/ 8417 w 10000"/>
              <a:gd name="connsiteY232" fmla="*/ 9959 h 10000"/>
              <a:gd name="connsiteX233" fmla="*/ 8457 w 10000"/>
              <a:gd name="connsiteY233" fmla="*/ 9959 h 10000"/>
              <a:gd name="connsiteX234" fmla="*/ 8486 w 10000"/>
              <a:gd name="connsiteY234" fmla="*/ 9877 h 10000"/>
              <a:gd name="connsiteX235" fmla="*/ 8585 w 10000"/>
              <a:gd name="connsiteY235" fmla="*/ 9877 h 10000"/>
              <a:gd name="connsiteX236" fmla="*/ 8654 w 10000"/>
              <a:gd name="connsiteY236" fmla="*/ 9918 h 10000"/>
              <a:gd name="connsiteX237" fmla="*/ 8723 w 10000"/>
              <a:gd name="connsiteY237" fmla="*/ 9877 h 10000"/>
              <a:gd name="connsiteX238" fmla="*/ 8753 w 10000"/>
              <a:gd name="connsiteY238" fmla="*/ 9959 h 10000"/>
              <a:gd name="connsiteX239" fmla="*/ 8793 w 10000"/>
              <a:gd name="connsiteY239" fmla="*/ 9959 h 10000"/>
              <a:gd name="connsiteX240" fmla="*/ 8822 w 10000"/>
              <a:gd name="connsiteY240" fmla="*/ 9918 h 10000"/>
              <a:gd name="connsiteX241" fmla="*/ 8852 w 10000"/>
              <a:gd name="connsiteY241" fmla="*/ 9877 h 10000"/>
              <a:gd name="connsiteX242" fmla="*/ 8892 w 10000"/>
              <a:gd name="connsiteY242" fmla="*/ 9877 h 10000"/>
              <a:gd name="connsiteX243" fmla="*/ 8921 w 10000"/>
              <a:gd name="connsiteY243" fmla="*/ 9510 h 10000"/>
              <a:gd name="connsiteX244" fmla="*/ 8961 w 10000"/>
              <a:gd name="connsiteY244" fmla="*/ 8733 h 10000"/>
              <a:gd name="connsiteX245" fmla="*/ 8990 w 10000"/>
              <a:gd name="connsiteY245" fmla="*/ 9305 h 10000"/>
              <a:gd name="connsiteX246" fmla="*/ 9020 w 10000"/>
              <a:gd name="connsiteY246" fmla="*/ 9469 h 10000"/>
              <a:gd name="connsiteX247" fmla="*/ 9059 w 10000"/>
              <a:gd name="connsiteY247" fmla="*/ 9918 h 10000"/>
              <a:gd name="connsiteX248" fmla="*/ 9089 w 10000"/>
              <a:gd name="connsiteY248" fmla="*/ 9918 h 10000"/>
              <a:gd name="connsiteX249" fmla="*/ 9128 w 10000"/>
              <a:gd name="connsiteY249" fmla="*/ 9837 h 10000"/>
              <a:gd name="connsiteX250" fmla="*/ 9158 w 10000"/>
              <a:gd name="connsiteY250" fmla="*/ 8529 h 10000"/>
              <a:gd name="connsiteX251" fmla="*/ 9197 w 10000"/>
              <a:gd name="connsiteY251" fmla="*/ 9101 h 10000"/>
              <a:gd name="connsiteX252" fmla="*/ 9227 w 10000"/>
              <a:gd name="connsiteY252" fmla="*/ 10000 h 10000"/>
              <a:gd name="connsiteX253" fmla="*/ 9299 w 10000"/>
              <a:gd name="connsiteY253" fmla="*/ 10000 h 10000"/>
              <a:gd name="connsiteX254" fmla="*/ 9328 w 10000"/>
              <a:gd name="connsiteY254" fmla="*/ 9918 h 10000"/>
              <a:gd name="connsiteX255" fmla="*/ 9358 w 10000"/>
              <a:gd name="connsiteY255" fmla="*/ 9918 h 10000"/>
              <a:gd name="connsiteX256" fmla="*/ 9387 w 10000"/>
              <a:gd name="connsiteY256" fmla="*/ 10000 h 10000"/>
              <a:gd name="connsiteX257" fmla="*/ 9427 w 10000"/>
              <a:gd name="connsiteY257" fmla="*/ 9918 h 10000"/>
              <a:gd name="connsiteX258" fmla="*/ 9466 w 10000"/>
              <a:gd name="connsiteY258" fmla="*/ 9877 h 10000"/>
              <a:gd name="connsiteX259" fmla="*/ 9496 w 10000"/>
              <a:gd name="connsiteY259" fmla="*/ 9959 h 10000"/>
              <a:gd name="connsiteX260" fmla="*/ 9525 w 10000"/>
              <a:gd name="connsiteY260" fmla="*/ 9877 h 10000"/>
              <a:gd name="connsiteX261" fmla="*/ 9565 w 10000"/>
              <a:gd name="connsiteY261" fmla="*/ 9877 h 10000"/>
              <a:gd name="connsiteX262" fmla="*/ 9594 w 10000"/>
              <a:gd name="connsiteY262" fmla="*/ 9918 h 10000"/>
              <a:gd name="connsiteX263" fmla="*/ 9634 w 10000"/>
              <a:gd name="connsiteY263" fmla="*/ 9918 h 10000"/>
              <a:gd name="connsiteX264" fmla="*/ 9663 w 10000"/>
              <a:gd name="connsiteY264" fmla="*/ 9959 h 10000"/>
              <a:gd name="connsiteX265" fmla="*/ 9693 w 10000"/>
              <a:gd name="connsiteY265" fmla="*/ 9877 h 10000"/>
              <a:gd name="connsiteX266" fmla="*/ 9733 w 10000"/>
              <a:gd name="connsiteY266" fmla="*/ 8317 h 10000"/>
              <a:gd name="connsiteX267" fmla="*/ 9763 w 10000"/>
              <a:gd name="connsiteY267" fmla="*/ 7786 h 10000"/>
              <a:gd name="connsiteX268" fmla="*/ 9803 w 10000"/>
              <a:gd name="connsiteY268" fmla="*/ 9223 h 10000"/>
              <a:gd name="connsiteX269" fmla="*/ 9832 w 10000"/>
              <a:gd name="connsiteY269" fmla="*/ 7663 h 10000"/>
              <a:gd name="connsiteX270" fmla="*/ 9872 w 10000"/>
              <a:gd name="connsiteY270" fmla="*/ 9101 h 10000"/>
              <a:gd name="connsiteX271" fmla="*/ 9901 w 10000"/>
              <a:gd name="connsiteY271" fmla="*/ 9918 h 10000"/>
              <a:gd name="connsiteX272" fmla="*/ 9941 w 10000"/>
              <a:gd name="connsiteY272" fmla="*/ 9959 h 10000"/>
              <a:gd name="connsiteX273" fmla="*/ 10000 w 10000"/>
              <a:gd name="connsiteY273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444 w 10000"/>
              <a:gd name="connsiteY39" fmla="*/ 6022 h 10000"/>
              <a:gd name="connsiteX40" fmla="*/ 1474 w 10000"/>
              <a:gd name="connsiteY40" fmla="*/ 7827 h 10000"/>
              <a:gd name="connsiteX41" fmla="*/ 1513 w 10000"/>
              <a:gd name="connsiteY41" fmla="*/ 9550 h 10000"/>
              <a:gd name="connsiteX42" fmla="*/ 1574 w 10000"/>
              <a:gd name="connsiteY42" fmla="*/ 9189 h 10000"/>
              <a:gd name="connsiteX43" fmla="*/ 1616 w 10000"/>
              <a:gd name="connsiteY43" fmla="*/ 6928 h 10000"/>
              <a:gd name="connsiteX44" fmla="*/ 1652 w 10000"/>
              <a:gd name="connsiteY44" fmla="*/ 1839 h 10000"/>
              <a:gd name="connsiteX45" fmla="*/ 1691 w 10000"/>
              <a:gd name="connsiteY45" fmla="*/ 5695 h 10000"/>
              <a:gd name="connsiteX46" fmla="*/ 1721 w 10000"/>
              <a:gd name="connsiteY46" fmla="*/ 9591 h 10000"/>
              <a:gd name="connsiteX47" fmla="*/ 1751 w 10000"/>
              <a:gd name="connsiteY47" fmla="*/ 9510 h 10000"/>
              <a:gd name="connsiteX48" fmla="*/ 1791 w 10000"/>
              <a:gd name="connsiteY48" fmla="*/ 9550 h 10000"/>
              <a:gd name="connsiteX49" fmla="*/ 1820 w 10000"/>
              <a:gd name="connsiteY49" fmla="*/ 9510 h 10000"/>
              <a:gd name="connsiteX50" fmla="*/ 1850 w 10000"/>
              <a:gd name="connsiteY50" fmla="*/ 9591 h 10000"/>
              <a:gd name="connsiteX51" fmla="*/ 1889 w 10000"/>
              <a:gd name="connsiteY51" fmla="*/ 9673 h 10000"/>
              <a:gd name="connsiteX52" fmla="*/ 1919 w 10000"/>
              <a:gd name="connsiteY52" fmla="*/ 9632 h 10000"/>
              <a:gd name="connsiteX53" fmla="*/ 1958 w 10000"/>
              <a:gd name="connsiteY53" fmla="*/ 9632 h 10000"/>
              <a:gd name="connsiteX54" fmla="*/ 1988 w 10000"/>
              <a:gd name="connsiteY54" fmla="*/ 9673 h 10000"/>
              <a:gd name="connsiteX55" fmla="*/ 2017 w 10000"/>
              <a:gd name="connsiteY55" fmla="*/ 9632 h 10000"/>
              <a:gd name="connsiteX56" fmla="*/ 2057 w 10000"/>
              <a:gd name="connsiteY56" fmla="*/ 9591 h 10000"/>
              <a:gd name="connsiteX57" fmla="*/ 2086 w 10000"/>
              <a:gd name="connsiteY57" fmla="*/ 9591 h 10000"/>
              <a:gd name="connsiteX58" fmla="*/ 2157 w 10000"/>
              <a:gd name="connsiteY58" fmla="*/ 9510 h 10000"/>
              <a:gd name="connsiteX59" fmla="*/ 2187 w 10000"/>
              <a:gd name="connsiteY59" fmla="*/ 9591 h 10000"/>
              <a:gd name="connsiteX60" fmla="*/ 2226 w 10000"/>
              <a:gd name="connsiteY60" fmla="*/ 9510 h 10000"/>
              <a:gd name="connsiteX61" fmla="*/ 2257 w 10000"/>
              <a:gd name="connsiteY61" fmla="*/ 9632 h 10000"/>
              <a:gd name="connsiteX62" fmla="*/ 2297 w 10000"/>
              <a:gd name="connsiteY62" fmla="*/ 9591 h 10000"/>
              <a:gd name="connsiteX63" fmla="*/ 2326 w 10000"/>
              <a:gd name="connsiteY63" fmla="*/ 9550 h 10000"/>
              <a:gd name="connsiteX64" fmla="*/ 2355 w 10000"/>
              <a:gd name="connsiteY64" fmla="*/ 9510 h 10000"/>
              <a:gd name="connsiteX65" fmla="*/ 2395 w 10000"/>
              <a:gd name="connsiteY65" fmla="*/ 9510 h 10000"/>
              <a:gd name="connsiteX66" fmla="*/ 2425 w 10000"/>
              <a:gd name="connsiteY66" fmla="*/ 9714 h 10000"/>
              <a:gd name="connsiteX67" fmla="*/ 2464 w 10000"/>
              <a:gd name="connsiteY67" fmla="*/ 9632 h 10000"/>
              <a:gd name="connsiteX68" fmla="*/ 2494 w 10000"/>
              <a:gd name="connsiteY68" fmla="*/ 9550 h 10000"/>
              <a:gd name="connsiteX69" fmla="*/ 2523 w 10000"/>
              <a:gd name="connsiteY69" fmla="*/ 9591 h 10000"/>
              <a:gd name="connsiteX70" fmla="*/ 2563 w 10000"/>
              <a:gd name="connsiteY70" fmla="*/ 9632 h 10000"/>
              <a:gd name="connsiteX71" fmla="*/ 2592 w 10000"/>
              <a:gd name="connsiteY71" fmla="*/ 9591 h 10000"/>
              <a:gd name="connsiteX72" fmla="*/ 2622 w 10000"/>
              <a:gd name="connsiteY72" fmla="*/ 9591 h 10000"/>
              <a:gd name="connsiteX73" fmla="*/ 2661 w 10000"/>
              <a:gd name="connsiteY73" fmla="*/ 9673 h 10000"/>
              <a:gd name="connsiteX74" fmla="*/ 2691 w 10000"/>
              <a:gd name="connsiteY74" fmla="*/ 9591 h 10000"/>
              <a:gd name="connsiteX75" fmla="*/ 2730 w 10000"/>
              <a:gd name="connsiteY75" fmla="*/ 9550 h 10000"/>
              <a:gd name="connsiteX76" fmla="*/ 2790 w 10000"/>
              <a:gd name="connsiteY76" fmla="*/ 8692 h 10000"/>
              <a:gd name="connsiteX77" fmla="*/ 2830 w 10000"/>
              <a:gd name="connsiteY77" fmla="*/ 7704 h 10000"/>
              <a:gd name="connsiteX78" fmla="*/ 2859 w 10000"/>
              <a:gd name="connsiteY78" fmla="*/ 9632 h 10000"/>
              <a:gd name="connsiteX79" fmla="*/ 2889 w 10000"/>
              <a:gd name="connsiteY79" fmla="*/ 9673 h 10000"/>
              <a:gd name="connsiteX80" fmla="*/ 2928 w 10000"/>
              <a:gd name="connsiteY80" fmla="*/ 9632 h 10000"/>
              <a:gd name="connsiteX81" fmla="*/ 2958 w 10000"/>
              <a:gd name="connsiteY81" fmla="*/ 9632 h 10000"/>
              <a:gd name="connsiteX82" fmla="*/ 2997 w 10000"/>
              <a:gd name="connsiteY82" fmla="*/ 9714 h 10000"/>
              <a:gd name="connsiteX83" fmla="*/ 3027 w 10000"/>
              <a:gd name="connsiteY83" fmla="*/ 9591 h 10000"/>
              <a:gd name="connsiteX84" fmla="*/ 3056 w 10000"/>
              <a:gd name="connsiteY84" fmla="*/ 9632 h 10000"/>
              <a:gd name="connsiteX85" fmla="*/ 3096 w 10000"/>
              <a:gd name="connsiteY85" fmla="*/ 9550 h 10000"/>
              <a:gd name="connsiteX86" fmla="*/ 3125 w 10000"/>
              <a:gd name="connsiteY86" fmla="*/ 9714 h 10000"/>
              <a:gd name="connsiteX87" fmla="*/ 3155 w 10000"/>
              <a:gd name="connsiteY87" fmla="*/ 9632 h 10000"/>
              <a:gd name="connsiteX88" fmla="*/ 3194 w 10000"/>
              <a:gd name="connsiteY88" fmla="*/ 9510 h 10000"/>
              <a:gd name="connsiteX89" fmla="*/ 3224 w 10000"/>
              <a:gd name="connsiteY89" fmla="*/ 9632 h 10000"/>
              <a:gd name="connsiteX90" fmla="*/ 3323 w 10000"/>
              <a:gd name="connsiteY90" fmla="*/ 9550 h 10000"/>
              <a:gd name="connsiteX91" fmla="*/ 3363 w 10000"/>
              <a:gd name="connsiteY91" fmla="*/ 9591 h 10000"/>
              <a:gd name="connsiteX92" fmla="*/ 3392 w 10000"/>
              <a:gd name="connsiteY92" fmla="*/ 9714 h 10000"/>
              <a:gd name="connsiteX93" fmla="*/ 3432 w 10000"/>
              <a:gd name="connsiteY93" fmla="*/ 9673 h 10000"/>
              <a:gd name="connsiteX94" fmla="*/ 3462 w 10000"/>
              <a:gd name="connsiteY94" fmla="*/ 9550 h 10000"/>
              <a:gd name="connsiteX95" fmla="*/ 3491 w 10000"/>
              <a:gd name="connsiteY95" fmla="*/ 9428 h 10000"/>
              <a:gd name="connsiteX96" fmla="*/ 3531 w 10000"/>
              <a:gd name="connsiteY96" fmla="*/ 9714 h 10000"/>
              <a:gd name="connsiteX97" fmla="*/ 3560 w 10000"/>
              <a:gd name="connsiteY97" fmla="*/ 9183 h 10000"/>
              <a:gd name="connsiteX98" fmla="*/ 3591 w 10000"/>
              <a:gd name="connsiteY98" fmla="*/ 327 h 10000"/>
              <a:gd name="connsiteX99" fmla="*/ 3629 w 10000"/>
              <a:gd name="connsiteY99" fmla="*/ 3481 h 10000"/>
              <a:gd name="connsiteX100" fmla="*/ 3659 w 10000"/>
              <a:gd name="connsiteY100" fmla="*/ 9305 h 10000"/>
              <a:gd name="connsiteX101" fmla="*/ 3698 w 10000"/>
              <a:gd name="connsiteY101" fmla="*/ 9673 h 10000"/>
              <a:gd name="connsiteX102" fmla="*/ 3728 w 10000"/>
              <a:gd name="connsiteY102" fmla="*/ 9591 h 10000"/>
              <a:gd name="connsiteX103" fmla="*/ 3768 w 10000"/>
              <a:gd name="connsiteY103" fmla="*/ 9796 h 10000"/>
              <a:gd name="connsiteX104" fmla="*/ 3798 w 10000"/>
              <a:gd name="connsiteY104" fmla="*/ 9714 h 10000"/>
              <a:gd name="connsiteX105" fmla="*/ 3828 w 10000"/>
              <a:gd name="connsiteY105" fmla="*/ 9673 h 10000"/>
              <a:gd name="connsiteX106" fmla="*/ 3867 w 10000"/>
              <a:gd name="connsiteY106" fmla="*/ 9591 h 10000"/>
              <a:gd name="connsiteX107" fmla="*/ 3896 w 10000"/>
              <a:gd name="connsiteY107" fmla="*/ 9632 h 10000"/>
              <a:gd name="connsiteX108" fmla="*/ 3938 w 10000"/>
              <a:gd name="connsiteY108" fmla="*/ 9714 h 10000"/>
              <a:gd name="connsiteX109" fmla="*/ 3967 w 10000"/>
              <a:gd name="connsiteY109" fmla="*/ 9714 h 10000"/>
              <a:gd name="connsiteX110" fmla="*/ 3997 w 10000"/>
              <a:gd name="connsiteY110" fmla="*/ 9673 h 10000"/>
              <a:gd name="connsiteX111" fmla="*/ 4036 w 10000"/>
              <a:gd name="connsiteY111" fmla="*/ 9632 h 10000"/>
              <a:gd name="connsiteX112" fmla="*/ 4066 w 10000"/>
              <a:gd name="connsiteY112" fmla="*/ 9714 h 10000"/>
              <a:gd name="connsiteX113" fmla="*/ 4106 w 10000"/>
              <a:gd name="connsiteY113" fmla="*/ 9755 h 10000"/>
              <a:gd name="connsiteX114" fmla="*/ 4135 w 10000"/>
              <a:gd name="connsiteY114" fmla="*/ 9673 h 10000"/>
              <a:gd name="connsiteX115" fmla="*/ 4164 w 10000"/>
              <a:gd name="connsiteY115" fmla="*/ 9796 h 10000"/>
              <a:gd name="connsiteX116" fmla="*/ 4204 w 10000"/>
              <a:gd name="connsiteY116" fmla="*/ 9755 h 10000"/>
              <a:gd name="connsiteX117" fmla="*/ 4233 w 10000"/>
              <a:gd name="connsiteY117" fmla="*/ 9755 h 10000"/>
              <a:gd name="connsiteX118" fmla="*/ 4264 w 10000"/>
              <a:gd name="connsiteY118" fmla="*/ 9714 h 10000"/>
              <a:gd name="connsiteX119" fmla="*/ 4304 w 10000"/>
              <a:gd name="connsiteY119" fmla="*/ 9673 h 10000"/>
              <a:gd name="connsiteX120" fmla="*/ 4333 w 10000"/>
              <a:gd name="connsiteY120" fmla="*/ 9755 h 10000"/>
              <a:gd name="connsiteX121" fmla="*/ 4402 w 10000"/>
              <a:gd name="connsiteY121" fmla="*/ 9755 h 10000"/>
              <a:gd name="connsiteX122" fmla="*/ 4432 w 10000"/>
              <a:gd name="connsiteY122" fmla="*/ 9591 h 10000"/>
              <a:gd name="connsiteX123" fmla="*/ 4501 w 10000"/>
              <a:gd name="connsiteY123" fmla="*/ 9755 h 10000"/>
              <a:gd name="connsiteX124" fmla="*/ 4570 w 10000"/>
              <a:gd name="connsiteY124" fmla="*/ 9755 h 10000"/>
              <a:gd name="connsiteX125" fmla="*/ 4599 w 10000"/>
              <a:gd name="connsiteY125" fmla="*/ 3113 h 10000"/>
              <a:gd name="connsiteX126" fmla="*/ 4639 w 10000"/>
              <a:gd name="connsiteY126" fmla="*/ 0 h 10000"/>
              <a:gd name="connsiteX127" fmla="*/ 4668 w 10000"/>
              <a:gd name="connsiteY127" fmla="*/ 6478 h 10000"/>
              <a:gd name="connsiteX128" fmla="*/ 4708 w 10000"/>
              <a:gd name="connsiteY128" fmla="*/ 9755 h 10000"/>
              <a:gd name="connsiteX129" fmla="*/ 4737 w 10000"/>
              <a:gd name="connsiteY129" fmla="*/ 9714 h 10000"/>
              <a:gd name="connsiteX130" fmla="*/ 4778 w 10000"/>
              <a:gd name="connsiteY130" fmla="*/ 9796 h 10000"/>
              <a:gd name="connsiteX131" fmla="*/ 4807 w 10000"/>
              <a:gd name="connsiteY131" fmla="*/ 9387 h 10000"/>
              <a:gd name="connsiteX132" fmla="*/ 4847 w 10000"/>
              <a:gd name="connsiteY132" fmla="*/ 9305 h 10000"/>
              <a:gd name="connsiteX133" fmla="*/ 4876 w 10000"/>
              <a:gd name="connsiteY133" fmla="*/ 9837 h 10000"/>
              <a:gd name="connsiteX134" fmla="*/ 4906 w 10000"/>
              <a:gd name="connsiteY134" fmla="*/ 9755 h 10000"/>
              <a:gd name="connsiteX135" fmla="*/ 4946 w 10000"/>
              <a:gd name="connsiteY135" fmla="*/ 9837 h 10000"/>
              <a:gd name="connsiteX136" fmla="*/ 5044 w 10000"/>
              <a:gd name="connsiteY136" fmla="*/ 9837 h 10000"/>
              <a:gd name="connsiteX137" fmla="*/ 5073 w 10000"/>
              <a:gd name="connsiteY137" fmla="*/ 9796 h 10000"/>
              <a:gd name="connsiteX138" fmla="*/ 5113 w 10000"/>
              <a:gd name="connsiteY138" fmla="*/ 9837 h 10000"/>
              <a:gd name="connsiteX139" fmla="*/ 5143 w 10000"/>
              <a:gd name="connsiteY139" fmla="*/ 9837 h 10000"/>
              <a:gd name="connsiteX140" fmla="*/ 5173 w 10000"/>
              <a:gd name="connsiteY140" fmla="*/ 9918 h 10000"/>
              <a:gd name="connsiteX141" fmla="*/ 5212 w 10000"/>
              <a:gd name="connsiteY141" fmla="*/ 9837 h 10000"/>
              <a:gd name="connsiteX142" fmla="*/ 5241 w 10000"/>
              <a:gd name="connsiteY142" fmla="*/ 9796 h 10000"/>
              <a:gd name="connsiteX143" fmla="*/ 5282 w 10000"/>
              <a:gd name="connsiteY143" fmla="*/ 9837 h 10000"/>
              <a:gd name="connsiteX144" fmla="*/ 5311 w 10000"/>
              <a:gd name="connsiteY144" fmla="*/ 9796 h 10000"/>
              <a:gd name="connsiteX145" fmla="*/ 5342 w 10000"/>
              <a:gd name="connsiteY145" fmla="*/ 9877 h 10000"/>
              <a:gd name="connsiteX146" fmla="*/ 5380 w 10000"/>
              <a:gd name="connsiteY146" fmla="*/ 9755 h 10000"/>
              <a:gd name="connsiteX147" fmla="*/ 5411 w 10000"/>
              <a:gd name="connsiteY147" fmla="*/ 9714 h 10000"/>
              <a:gd name="connsiteX148" fmla="*/ 5449 w 10000"/>
              <a:gd name="connsiteY148" fmla="*/ 9877 h 10000"/>
              <a:gd name="connsiteX149" fmla="*/ 5479 w 10000"/>
              <a:gd name="connsiteY149" fmla="*/ 9877 h 10000"/>
              <a:gd name="connsiteX150" fmla="*/ 5509 w 10000"/>
              <a:gd name="connsiteY150" fmla="*/ 9837 h 10000"/>
              <a:gd name="connsiteX151" fmla="*/ 5548 w 10000"/>
              <a:gd name="connsiteY151" fmla="*/ 9796 h 10000"/>
              <a:gd name="connsiteX152" fmla="*/ 5578 w 10000"/>
              <a:gd name="connsiteY152" fmla="*/ 9837 h 10000"/>
              <a:gd name="connsiteX153" fmla="*/ 5617 w 10000"/>
              <a:gd name="connsiteY153" fmla="*/ 9837 h 10000"/>
              <a:gd name="connsiteX154" fmla="*/ 5647 w 10000"/>
              <a:gd name="connsiteY154" fmla="*/ 9796 h 10000"/>
              <a:gd name="connsiteX155" fmla="*/ 5677 w 10000"/>
              <a:gd name="connsiteY155" fmla="*/ 9877 h 10000"/>
              <a:gd name="connsiteX156" fmla="*/ 5717 w 10000"/>
              <a:gd name="connsiteY156" fmla="*/ 9837 h 10000"/>
              <a:gd name="connsiteX157" fmla="*/ 5738 w 10000"/>
              <a:gd name="connsiteY157" fmla="*/ 9918 h 10000"/>
              <a:gd name="connsiteX158" fmla="*/ 5768 w 10000"/>
              <a:gd name="connsiteY158" fmla="*/ 9918 h 10000"/>
              <a:gd name="connsiteX159" fmla="*/ 5808 w 10000"/>
              <a:gd name="connsiteY159" fmla="*/ 9877 h 10000"/>
              <a:gd name="connsiteX160" fmla="*/ 5837 w 10000"/>
              <a:gd name="connsiteY160" fmla="*/ 9918 h 10000"/>
              <a:gd name="connsiteX161" fmla="*/ 5867 w 10000"/>
              <a:gd name="connsiteY161" fmla="*/ 9877 h 10000"/>
              <a:gd name="connsiteX162" fmla="*/ 5906 w 10000"/>
              <a:gd name="connsiteY162" fmla="*/ 9796 h 10000"/>
              <a:gd name="connsiteX163" fmla="*/ 5936 w 10000"/>
              <a:gd name="connsiteY163" fmla="*/ 9837 h 10000"/>
              <a:gd name="connsiteX164" fmla="*/ 5975 w 10000"/>
              <a:gd name="connsiteY164" fmla="*/ 9877 h 10000"/>
              <a:gd name="connsiteX165" fmla="*/ 6005 w 10000"/>
              <a:gd name="connsiteY165" fmla="*/ 9837 h 10000"/>
              <a:gd name="connsiteX166" fmla="*/ 6034 w 10000"/>
              <a:gd name="connsiteY166" fmla="*/ 9714 h 10000"/>
              <a:gd name="connsiteX167" fmla="*/ 6074 w 10000"/>
              <a:gd name="connsiteY167" fmla="*/ 9918 h 10000"/>
              <a:gd name="connsiteX168" fmla="*/ 6103 w 10000"/>
              <a:gd name="connsiteY168" fmla="*/ 9796 h 10000"/>
              <a:gd name="connsiteX169" fmla="*/ 6143 w 10000"/>
              <a:gd name="connsiteY169" fmla="*/ 9837 h 10000"/>
              <a:gd name="connsiteX170" fmla="*/ 6172 w 10000"/>
              <a:gd name="connsiteY170" fmla="*/ 9959 h 10000"/>
              <a:gd name="connsiteX171" fmla="*/ 6202 w 10000"/>
              <a:gd name="connsiteY171" fmla="*/ 9837 h 10000"/>
              <a:gd name="connsiteX172" fmla="*/ 6272 w 10000"/>
              <a:gd name="connsiteY172" fmla="*/ 9837 h 10000"/>
              <a:gd name="connsiteX173" fmla="*/ 6312 w 10000"/>
              <a:gd name="connsiteY173" fmla="*/ 9837 h 10000"/>
              <a:gd name="connsiteX174" fmla="*/ 6341 w 10000"/>
              <a:gd name="connsiteY174" fmla="*/ 9877 h 10000"/>
              <a:gd name="connsiteX175" fmla="*/ 6371 w 10000"/>
              <a:gd name="connsiteY175" fmla="*/ 9837 h 10000"/>
              <a:gd name="connsiteX176" fmla="*/ 6410 w 10000"/>
              <a:gd name="connsiteY176" fmla="*/ 9918 h 10000"/>
              <a:gd name="connsiteX177" fmla="*/ 6440 w 10000"/>
              <a:gd name="connsiteY177" fmla="*/ 9877 h 10000"/>
              <a:gd name="connsiteX178" fmla="*/ 6479 w 10000"/>
              <a:gd name="connsiteY178" fmla="*/ 9918 h 10000"/>
              <a:gd name="connsiteX179" fmla="*/ 6509 w 10000"/>
              <a:gd name="connsiteY179" fmla="*/ 9918 h 10000"/>
              <a:gd name="connsiteX180" fmla="*/ 6538 w 10000"/>
              <a:gd name="connsiteY180" fmla="*/ 9837 h 10000"/>
              <a:gd name="connsiteX181" fmla="*/ 6578 w 10000"/>
              <a:gd name="connsiteY181" fmla="*/ 9877 h 10000"/>
              <a:gd name="connsiteX182" fmla="*/ 6607 w 10000"/>
              <a:gd name="connsiteY182" fmla="*/ 9796 h 10000"/>
              <a:gd name="connsiteX183" fmla="*/ 6676 w 10000"/>
              <a:gd name="connsiteY183" fmla="*/ 9755 h 10000"/>
              <a:gd name="connsiteX184" fmla="*/ 6706 w 10000"/>
              <a:gd name="connsiteY184" fmla="*/ 9918 h 10000"/>
              <a:gd name="connsiteX185" fmla="*/ 6745 w 10000"/>
              <a:gd name="connsiteY185" fmla="*/ 9796 h 10000"/>
              <a:gd name="connsiteX186" fmla="*/ 6776 w 10000"/>
              <a:gd name="connsiteY186" fmla="*/ 9918 h 10000"/>
              <a:gd name="connsiteX187" fmla="*/ 6805 w 10000"/>
              <a:gd name="connsiteY187" fmla="*/ 9796 h 10000"/>
              <a:gd name="connsiteX188" fmla="*/ 6845 w 10000"/>
              <a:gd name="connsiteY188" fmla="*/ 9877 h 10000"/>
              <a:gd name="connsiteX189" fmla="*/ 6874 w 10000"/>
              <a:gd name="connsiteY189" fmla="*/ 9877 h 10000"/>
              <a:gd name="connsiteX190" fmla="*/ 6973 w 10000"/>
              <a:gd name="connsiteY190" fmla="*/ 9918 h 10000"/>
              <a:gd name="connsiteX191" fmla="*/ 7012 w 10000"/>
              <a:gd name="connsiteY191" fmla="*/ 9877 h 10000"/>
              <a:gd name="connsiteX192" fmla="*/ 7082 w 10000"/>
              <a:gd name="connsiteY192" fmla="*/ 9877 h 10000"/>
              <a:gd name="connsiteX193" fmla="*/ 7111 w 10000"/>
              <a:gd name="connsiteY193" fmla="*/ 9387 h 10000"/>
              <a:gd name="connsiteX194" fmla="*/ 7140 w 10000"/>
              <a:gd name="connsiteY194" fmla="*/ 2990 h 10000"/>
              <a:gd name="connsiteX195" fmla="*/ 7180 w 10000"/>
              <a:gd name="connsiteY195" fmla="*/ 1308 h 10000"/>
              <a:gd name="connsiteX196" fmla="*/ 7210 w 10000"/>
              <a:gd name="connsiteY196" fmla="*/ 7255 h 10000"/>
              <a:gd name="connsiteX197" fmla="*/ 7249 w 10000"/>
              <a:gd name="connsiteY197" fmla="*/ 9877 h 10000"/>
              <a:gd name="connsiteX198" fmla="*/ 7280 w 10000"/>
              <a:gd name="connsiteY198" fmla="*/ 9837 h 10000"/>
              <a:gd name="connsiteX199" fmla="*/ 7309 w 10000"/>
              <a:gd name="connsiteY199" fmla="*/ 9837 h 10000"/>
              <a:gd name="connsiteX200" fmla="*/ 7349 w 10000"/>
              <a:gd name="connsiteY200" fmla="*/ 9918 h 10000"/>
              <a:gd name="connsiteX201" fmla="*/ 7378 w 10000"/>
              <a:gd name="connsiteY201" fmla="*/ 9877 h 10000"/>
              <a:gd name="connsiteX202" fmla="*/ 7418 w 10000"/>
              <a:gd name="connsiteY202" fmla="*/ 9877 h 10000"/>
              <a:gd name="connsiteX203" fmla="*/ 7447 w 10000"/>
              <a:gd name="connsiteY203" fmla="*/ 9796 h 10000"/>
              <a:gd name="connsiteX204" fmla="*/ 7477 w 10000"/>
              <a:gd name="connsiteY204" fmla="*/ 9877 h 10000"/>
              <a:gd name="connsiteX205" fmla="*/ 7518 w 10000"/>
              <a:gd name="connsiteY205" fmla="*/ 9877 h 10000"/>
              <a:gd name="connsiteX206" fmla="*/ 7548 w 10000"/>
              <a:gd name="connsiteY206" fmla="*/ 9918 h 10000"/>
              <a:gd name="connsiteX207" fmla="*/ 7587 w 10000"/>
              <a:gd name="connsiteY207" fmla="*/ 9877 h 10000"/>
              <a:gd name="connsiteX208" fmla="*/ 7617 w 10000"/>
              <a:gd name="connsiteY208" fmla="*/ 9714 h 10000"/>
              <a:gd name="connsiteX209" fmla="*/ 7646 w 10000"/>
              <a:gd name="connsiteY209" fmla="*/ 8651 h 10000"/>
              <a:gd name="connsiteX210" fmla="*/ 7686 w 10000"/>
              <a:gd name="connsiteY210" fmla="*/ 9346 h 10000"/>
              <a:gd name="connsiteX211" fmla="*/ 7715 w 10000"/>
              <a:gd name="connsiteY211" fmla="*/ 9877 h 10000"/>
              <a:gd name="connsiteX212" fmla="*/ 7745 w 10000"/>
              <a:gd name="connsiteY212" fmla="*/ 9796 h 10000"/>
              <a:gd name="connsiteX213" fmla="*/ 7785 w 10000"/>
              <a:gd name="connsiteY213" fmla="*/ 9837 h 10000"/>
              <a:gd name="connsiteX214" fmla="*/ 7815 w 10000"/>
              <a:gd name="connsiteY214" fmla="*/ 9918 h 10000"/>
              <a:gd name="connsiteX215" fmla="*/ 7854 w 10000"/>
              <a:gd name="connsiteY215" fmla="*/ 9346 h 10000"/>
              <a:gd name="connsiteX216" fmla="*/ 7884 w 10000"/>
              <a:gd name="connsiteY216" fmla="*/ 5327 h 10000"/>
              <a:gd name="connsiteX217" fmla="*/ 7913 w 10000"/>
              <a:gd name="connsiteY217" fmla="*/ 6063 h 10000"/>
              <a:gd name="connsiteX218" fmla="*/ 7953 w 10000"/>
              <a:gd name="connsiteY218" fmla="*/ 9305 h 10000"/>
              <a:gd name="connsiteX219" fmla="*/ 7982 w 10000"/>
              <a:gd name="connsiteY219" fmla="*/ 9959 h 10000"/>
              <a:gd name="connsiteX220" fmla="*/ 8022 w 10000"/>
              <a:gd name="connsiteY220" fmla="*/ 9918 h 10000"/>
              <a:gd name="connsiteX221" fmla="*/ 8052 w 10000"/>
              <a:gd name="connsiteY221" fmla="*/ 9837 h 10000"/>
              <a:gd name="connsiteX222" fmla="*/ 8081 w 10000"/>
              <a:gd name="connsiteY222" fmla="*/ 9918 h 10000"/>
              <a:gd name="connsiteX223" fmla="*/ 8121 w 10000"/>
              <a:gd name="connsiteY223" fmla="*/ 9877 h 10000"/>
              <a:gd name="connsiteX224" fmla="*/ 8150 w 10000"/>
              <a:gd name="connsiteY224" fmla="*/ 9755 h 10000"/>
              <a:gd name="connsiteX225" fmla="*/ 8190 w 10000"/>
              <a:gd name="connsiteY225" fmla="*/ 9918 h 10000"/>
              <a:gd name="connsiteX226" fmla="*/ 8219 w 10000"/>
              <a:gd name="connsiteY226" fmla="*/ 9877 h 10000"/>
              <a:gd name="connsiteX227" fmla="*/ 8289 w 10000"/>
              <a:gd name="connsiteY227" fmla="*/ 9877 h 10000"/>
              <a:gd name="connsiteX228" fmla="*/ 8319 w 10000"/>
              <a:gd name="connsiteY228" fmla="*/ 9959 h 10000"/>
              <a:gd name="connsiteX229" fmla="*/ 8358 w 10000"/>
              <a:gd name="connsiteY229" fmla="*/ 9959 h 10000"/>
              <a:gd name="connsiteX230" fmla="*/ 8388 w 10000"/>
              <a:gd name="connsiteY230" fmla="*/ 9837 h 10000"/>
              <a:gd name="connsiteX231" fmla="*/ 8417 w 10000"/>
              <a:gd name="connsiteY231" fmla="*/ 9959 h 10000"/>
              <a:gd name="connsiteX232" fmla="*/ 8457 w 10000"/>
              <a:gd name="connsiteY232" fmla="*/ 9959 h 10000"/>
              <a:gd name="connsiteX233" fmla="*/ 8486 w 10000"/>
              <a:gd name="connsiteY233" fmla="*/ 9877 h 10000"/>
              <a:gd name="connsiteX234" fmla="*/ 8585 w 10000"/>
              <a:gd name="connsiteY234" fmla="*/ 9877 h 10000"/>
              <a:gd name="connsiteX235" fmla="*/ 8654 w 10000"/>
              <a:gd name="connsiteY235" fmla="*/ 9918 h 10000"/>
              <a:gd name="connsiteX236" fmla="*/ 8723 w 10000"/>
              <a:gd name="connsiteY236" fmla="*/ 9877 h 10000"/>
              <a:gd name="connsiteX237" fmla="*/ 8753 w 10000"/>
              <a:gd name="connsiteY237" fmla="*/ 9959 h 10000"/>
              <a:gd name="connsiteX238" fmla="*/ 8793 w 10000"/>
              <a:gd name="connsiteY238" fmla="*/ 9959 h 10000"/>
              <a:gd name="connsiteX239" fmla="*/ 8822 w 10000"/>
              <a:gd name="connsiteY239" fmla="*/ 9918 h 10000"/>
              <a:gd name="connsiteX240" fmla="*/ 8852 w 10000"/>
              <a:gd name="connsiteY240" fmla="*/ 9877 h 10000"/>
              <a:gd name="connsiteX241" fmla="*/ 8892 w 10000"/>
              <a:gd name="connsiteY241" fmla="*/ 9877 h 10000"/>
              <a:gd name="connsiteX242" fmla="*/ 8921 w 10000"/>
              <a:gd name="connsiteY242" fmla="*/ 9510 h 10000"/>
              <a:gd name="connsiteX243" fmla="*/ 8961 w 10000"/>
              <a:gd name="connsiteY243" fmla="*/ 8733 h 10000"/>
              <a:gd name="connsiteX244" fmla="*/ 8990 w 10000"/>
              <a:gd name="connsiteY244" fmla="*/ 9305 h 10000"/>
              <a:gd name="connsiteX245" fmla="*/ 9020 w 10000"/>
              <a:gd name="connsiteY245" fmla="*/ 9469 h 10000"/>
              <a:gd name="connsiteX246" fmla="*/ 9059 w 10000"/>
              <a:gd name="connsiteY246" fmla="*/ 9918 h 10000"/>
              <a:gd name="connsiteX247" fmla="*/ 9089 w 10000"/>
              <a:gd name="connsiteY247" fmla="*/ 9918 h 10000"/>
              <a:gd name="connsiteX248" fmla="*/ 9128 w 10000"/>
              <a:gd name="connsiteY248" fmla="*/ 9837 h 10000"/>
              <a:gd name="connsiteX249" fmla="*/ 9158 w 10000"/>
              <a:gd name="connsiteY249" fmla="*/ 8529 h 10000"/>
              <a:gd name="connsiteX250" fmla="*/ 9197 w 10000"/>
              <a:gd name="connsiteY250" fmla="*/ 9101 h 10000"/>
              <a:gd name="connsiteX251" fmla="*/ 9227 w 10000"/>
              <a:gd name="connsiteY251" fmla="*/ 10000 h 10000"/>
              <a:gd name="connsiteX252" fmla="*/ 9299 w 10000"/>
              <a:gd name="connsiteY252" fmla="*/ 10000 h 10000"/>
              <a:gd name="connsiteX253" fmla="*/ 9328 w 10000"/>
              <a:gd name="connsiteY253" fmla="*/ 9918 h 10000"/>
              <a:gd name="connsiteX254" fmla="*/ 9358 w 10000"/>
              <a:gd name="connsiteY254" fmla="*/ 9918 h 10000"/>
              <a:gd name="connsiteX255" fmla="*/ 9387 w 10000"/>
              <a:gd name="connsiteY255" fmla="*/ 10000 h 10000"/>
              <a:gd name="connsiteX256" fmla="*/ 9427 w 10000"/>
              <a:gd name="connsiteY256" fmla="*/ 9918 h 10000"/>
              <a:gd name="connsiteX257" fmla="*/ 9466 w 10000"/>
              <a:gd name="connsiteY257" fmla="*/ 9877 h 10000"/>
              <a:gd name="connsiteX258" fmla="*/ 9496 w 10000"/>
              <a:gd name="connsiteY258" fmla="*/ 9959 h 10000"/>
              <a:gd name="connsiteX259" fmla="*/ 9525 w 10000"/>
              <a:gd name="connsiteY259" fmla="*/ 9877 h 10000"/>
              <a:gd name="connsiteX260" fmla="*/ 9565 w 10000"/>
              <a:gd name="connsiteY260" fmla="*/ 9877 h 10000"/>
              <a:gd name="connsiteX261" fmla="*/ 9594 w 10000"/>
              <a:gd name="connsiteY261" fmla="*/ 9918 h 10000"/>
              <a:gd name="connsiteX262" fmla="*/ 9634 w 10000"/>
              <a:gd name="connsiteY262" fmla="*/ 9918 h 10000"/>
              <a:gd name="connsiteX263" fmla="*/ 9663 w 10000"/>
              <a:gd name="connsiteY263" fmla="*/ 9959 h 10000"/>
              <a:gd name="connsiteX264" fmla="*/ 9693 w 10000"/>
              <a:gd name="connsiteY264" fmla="*/ 9877 h 10000"/>
              <a:gd name="connsiteX265" fmla="*/ 9733 w 10000"/>
              <a:gd name="connsiteY265" fmla="*/ 8317 h 10000"/>
              <a:gd name="connsiteX266" fmla="*/ 9763 w 10000"/>
              <a:gd name="connsiteY266" fmla="*/ 7786 h 10000"/>
              <a:gd name="connsiteX267" fmla="*/ 9803 w 10000"/>
              <a:gd name="connsiteY267" fmla="*/ 9223 h 10000"/>
              <a:gd name="connsiteX268" fmla="*/ 9832 w 10000"/>
              <a:gd name="connsiteY268" fmla="*/ 7663 h 10000"/>
              <a:gd name="connsiteX269" fmla="*/ 9872 w 10000"/>
              <a:gd name="connsiteY269" fmla="*/ 9101 h 10000"/>
              <a:gd name="connsiteX270" fmla="*/ 9901 w 10000"/>
              <a:gd name="connsiteY270" fmla="*/ 9918 h 10000"/>
              <a:gd name="connsiteX271" fmla="*/ 9941 w 10000"/>
              <a:gd name="connsiteY271" fmla="*/ 9959 h 10000"/>
              <a:gd name="connsiteX272" fmla="*/ 10000 w 10000"/>
              <a:gd name="connsiteY272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444 w 10000"/>
              <a:gd name="connsiteY39" fmla="*/ 6022 h 10000"/>
              <a:gd name="connsiteX40" fmla="*/ 1513 w 10000"/>
              <a:gd name="connsiteY40" fmla="*/ 9550 h 10000"/>
              <a:gd name="connsiteX41" fmla="*/ 1574 w 10000"/>
              <a:gd name="connsiteY41" fmla="*/ 9189 h 10000"/>
              <a:gd name="connsiteX42" fmla="*/ 1616 w 10000"/>
              <a:gd name="connsiteY42" fmla="*/ 6928 h 10000"/>
              <a:gd name="connsiteX43" fmla="*/ 1652 w 10000"/>
              <a:gd name="connsiteY43" fmla="*/ 1839 h 10000"/>
              <a:gd name="connsiteX44" fmla="*/ 1691 w 10000"/>
              <a:gd name="connsiteY44" fmla="*/ 5695 h 10000"/>
              <a:gd name="connsiteX45" fmla="*/ 1721 w 10000"/>
              <a:gd name="connsiteY45" fmla="*/ 9591 h 10000"/>
              <a:gd name="connsiteX46" fmla="*/ 1751 w 10000"/>
              <a:gd name="connsiteY46" fmla="*/ 9510 h 10000"/>
              <a:gd name="connsiteX47" fmla="*/ 1791 w 10000"/>
              <a:gd name="connsiteY47" fmla="*/ 9550 h 10000"/>
              <a:gd name="connsiteX48" fmla="*/ 1820 w 10000"/>
              <a:gd name="connsiteY48" fmla="*/ 9510 h 10000"/>
              <a:gd name="connsiteX49" fmla="*/ 1850 w 10000"/>
              <a:gd name="connsiteY49" fmla="*/ 9591 h 10000"/>
              <a:gd name="connsiteX50" fmla="*/ 1889 w 10000"/>
              <a:gd name="connsiteY50" fmla="*/ 9673 h 10000"/>
              <a:gd name="connsiteX51" fmla="*/ 1919 w 10000"/>
              <a:gd name="connsiteY51" fmla="*/ 9632 h 10000"/>
              <a:gd name="connsiteX52" fmla="*/ 1958 w 10000"/>
              <a:gd name="connsiteY52" fmla="*/ 9632 h 10000"/>
              <a:gd name="connsiteX53" fmla="*/ 1988 w 10000"/>
              <a:gd name="connsiteY53" fmla="*/ 9673 h 10000"/>
              <a:gd name="connsiteX54" fmla="*/ 2017 w 10000"/>
              <a:gd name="connsiteY54" fmla="*/ 9632 h 10000"/>
              <a:gd name="connsiteX55" fmla="*/ 2057 w 10000"/>
              <a:gd name="connsiteY55" fmla="*/ 9591 h 10000"/>
              <a:gd name="connsiteX56" fmla="*/ 2086 w 10000"/>
              <a:gd name="connsiteY56" fmla="*/ 9591 h 10000"/>
              <a:gd name="connsiteX57" fmla="*/ 2157 w 10000"/>
              <a:gd name="connsiteY57" fmla="*/ 9510 h 10000"/>
              <a:gd name="connsiteX58" fmla="*/ 2187 w 10000"/>
              <a:gd name="connsiteY58" fmla="*/ 9591 h 10000"/>
              <a:gd name="connsiteX59" fmla="*/ 2226 w 10000"/>
              <a:gd name="connsiteY59" fmla="*/ 9510 h 10000"/>
              <a:gd name="connsiteX60" fmla="*/ 2257 w 10000"/>
              <a:gd name="connsiteY60" fmla="*/ 9632 h 10000"/>
              <a:gd name="connsiteX61" fmla="*/ 2297 w 10000"/>
              <a:gd name="connsiteY61" fmla="*/ 9591 h 10000"/>
              <a:gd name="connsiteX62" fmla="*/ 2326 w 10000"/>
              <a:gd name="connsiteY62" fmla="*/ 9550 h 10000"/>
              <a:gd name="connsiteX63" fmla="*/ 2355 w 10000"/>
              <a:gd name="connsiteY63" fmla="*/ 9510 h 10000"/>
              <a:gd name="connsiteX64" fmla="*/ 2395 w 10000"/>
              <a:gd name="connsiteY64" fmla="*/ 9510 h 10000"/>
              <a:gd name="connsiteX65" fmla="*/ 2425 w 10000"/>
              <a:gd name="connsiteY65" fmla="*/ 9714 h 10000"/>
              <a:gd name="connsiteX66" fmla="*/ 2464 w 10000"/>
              <a:gd name="connsiteY66" fmla="*/ 9632 h 10000"/>
              <a:gd name="connsiteX67" fmla="*/ 2494 w 10000"/>
              <a:gd name="connsiteY67" fmla="*/ 9550 h 10000"/>
              <a:gd name="connsiteX68" fmla="*/ 2523 w 10000"/>
              <a:gd name="connsiteY68" fmla="*/ 9591 h 10000"/>
              <a:gd name="connsiteX69" fmla="*/ 2563 w 10000"/>
              <a:gd name="connsiteY69" fmla="*/ 9632 h 10000"/>
              <a:gd name="connsiteX70" fmla="*/ 2592 w 10000"/>
              <a:gd name="connsiteY70" fmla="*/ 9591 h 10000"/>
              <a:gd name="connsiteX71" fmla="*/ 2622 w 10000"/>
              <a:gd name="connsiteY71" fmla="*/ 9591 h 10000"/>
              <a:gd name="connsiteX72" fmla="*/ 2661 w 10000"/>
              <a:gd name="connsiteY72" fmla="*/ 9673 h 10000"/>
              <a:gd name="connsiteX73" fmla="*/ 2691 w 10000"/>
              <a:gd name="connsiteY73" fmla="*/ 9591 h 10000"/>
              <a:gd name="connsiteX74" fmla="*/ 2730 w 10000"/>
              <a:gd name="connsiteY74" fmla="*/ 9550 h 10000"/>
              <a:gd name="connsiteX75" fmla="*/ 2790 w 10000"/>
              <a:gd name="connsiteY75" fmla="*/ 8692 h 10000"/>
              <a:gd name="connsiteX76" fmla="*/ 2830 w 10000"/>
              <a:gd name="connsiteY76" fmla="*/ 7704 h 10000"/>
              <a:gd name="connsiteX77" fmla="*/ 2859 w 10000"/>
              <a:gd name="connsiteY77" fmla="*/ 9632 h 10000"/>
              <a:gd name="connsiteX78" fmla="*/ 2889 w 10000"/>
              <a:gd name="connsiteY78" fmla="*/ 9673 h 10000"/>
              <a:gd name="connsiteX79" fmla="*/ 2928 w 10000"/>
              <a:gd name="connsiteY79" fmla="*/ 9632 h 10000"/>
              <a:gd name="connsiteX80" fmla="*/ 2958 w 10000"/>
              <a:gd name="connsiteY80" fmla="*/ 9632 h 10000"/>
              <a:gd name="connsiteX81" fmla="*/ 2997 w 10000"/>
              <a:gd name="connsiteY81" fmla="*/ 9714 h 10000"/>
              <a:gd name="connsiteX82" fmla="*/ 3027 w 10000"/>
              <a:gd name="connsiteY82" fmla="*/ 9591 h 10000"/>
              <a:gd name="connsiteX83" fmla="*/ 3056 w 10000"/>
              <a:gd name="connsiteY83" fmla="*/ 9632 h 10000"/>
              <a:gd name="connsiteX84" fmla="*/ 3096 w 10000"/>
              <a:gd name="connsiteY84" fmla="*/ 9550 h 10000"/>
              <a:gd name="connsiteX85" fmla="*/ 3125 w 10000"/>
              <a:gd name="connsiteY85" fmla="*/ 9714 h 10000"/>
              <a:gd name="connsiteX86" fmla="*/ 3155 w 10000"/>
              <a:gd name="connsiteY86" fmla="*/ 9632 h 10000"/>
              <a:gd name="connsiteX87" fmla="*/ 3194 w 10000"/>
              <a:gd name="connsiteY87" fmla="*/ 9510 h 10000"/>
              <a:gd name="connsiteX88" fmla="*/ 3224 w 10000"/>
              <a:gd name="connsiteY88" fmla="*/ 9632 h 10000"/>
              <a:gd name="connsiteX89" fmla="*/ 3323 w 10000"/>
              <a:gd name="connsiteY89" fmla="*/ 9550 h 10000"/>
              <a:gd name="connsiteX90" fmla="*/ 3363 w 10000"/>
              <a:gd name="connsiteY90" fmla="*/ 9591 h 10000"/>
              <a:gd name="connsiteX91" fmla="*/ 3392 w 10000"/>
              <a:gd name="connsiteY91" fmla="*/ 9714 h 10000"/>
              <a:gd name="connsiteX92" fmla="*/ 3432 w 10000"/>
              <a:gd name="connsiteY92" fmla="*/ 9673 h 10000"/>
              <a:gd name="connsiteX93" fmla="*/ 3462 w 10000"/>
              <a:gd name="connsiteY93" fmla="*/ 9550 h 10000"/>
              <a:gd name="connsiteX94" fmla="*/ 3491 w 10000"/>
              <a:gd name="connsiteY94" fmla="*/ 9428 h 10000"/>
              <a:gd name="connsiteX95" fmla="*/ 3531 w 10000"/>
              <a:gd name="connsiteY95" fmla="*/ 9714 h 10000"/>
              <a:gd name="connsiteX96" fmla="*/ 3560 w 10000"/>
              <a:gd name="connsiteY96" fmla="*/ 9183 h 10000"/>
              <a:gd name="connsiteX97" fmla="*/ 3591 w 10000"/>
              <a:gd name="connsiteY97" fmla="*/ 327 h 10000"/>
              <a:gd name="connsiteX98" fmla="*/ 3629 w 10000"/>
              <a:gd name="connsiteY98" fmla="*/ 3481 h 10000"/>
              <a:gd name="connsiteX99" fmla="*/ 3659 w 10000"/>
              <a:gd name="connsiteY99" fmla="*/ 9305 h 10000"/>
              <a:gd name="connsiteX100" fmla="*/ 3698 w 10000"/>
              <a:gd name="connsiteY100" fmla="*/ 9673 h 10000"/>
              <a:gd name="connsiteX101" fmla="*/ 3728 w 10000"/>
              <a:gd name="connsiteY101" fmla="*/ 9591 h 10000"/>
              <a:gd name="connsiteX102" fmla="*/ 3768 w 10000"/>
              <a:gd name="connsiteY102" fmla="*/ 9796 h 10000"/>
              <a:gd name="connsiteX103" fmla="*/ 3798 w 10000"/>
              <a:gd name="connsiteY103" fmla="*/ 9714 h 10000"/>
              <a:gd name="connsiteX104" fmla="*/ 3828 w 10000"/>
              <a:gd name="connsiteY104" fmla="*/ 9673 h 10000"/>
              <a:gd name="connsiteX105" fmla="*/ 3867 w 10000"/>
              <a:gd name="connsiteY105" fmla="*/ 9591 h 10000"/>
              <a:gd name="connsiteX106" fmla="*/ 3896 w 10000"/>
              <a:gd name="connsiteY106" fmla="*/ 9632 h 10000"/>
              <a:gd name="connsiteX107" fmla="*/ 3938 w 10000"/>
              <a:gd name="connsiteY107" fmla="*/ 9714 h 10000"/>
              <a:gd name="connsiteX108" fmla="*/ 3967 w 10000"/>
              <a:gd name="connsiteY108" fmla="*/ 9714 h 10000"/>
              <a:gd name="connsiteX109" fmla="*/ 3997 w 10000"/>
              <a:gd name="connsiteY109" fmla="*/ 9673 h 10000"/>
              <a:gd name="connsiteX110" fmla="*/ 4036 w 10000"/>
              <a:gd name="connsiteY110" fmla="*/ 9632 h 10000"/>
              <a:gd name="connsiteX111" fmla="*/ 4066 w 10000"/>
              <a:gd name="connsiteY111" fmla="*/ 9714 h 10000"/>
              <a:gd name="connsiteX112" fmla="*/ 4106 w 10000"/>
              <a:gd name="connsiteY112" fmla="*/ 9755 h 10000"/>
              <a:gd name="connsiteX113" fmla="*/ 4135 w 10000"/>
              <a:gd name="connsiteY113" fmla="*/ 9673 h 10000"/>
              <a:gd name="connsiteX114" fmla="*/ 4164 w 10000"/>
              <a:gd name="connsiteY114" fmla="*/ 9796 h 10000"/>
              <a:gd name="connsiteX115" fmla="*/ 4204 w 10000"/>
              <a:gd name="connsiteY115" fmla="*/ 9755 h 10000"/>
              <a:gd name="connsiteX116" fmla="*/ 4233 w 10000"/>
              <a:gd name="connsiteY116" fmla="*/ 9755 h 10000"/>
              <a:gd name="connsiteX117" fmla="*/ 4264 w 10000"/>
              <a:gd name="connsiteY117" fmla="*/ 9714 h 10000"/>
              <a:gd name="connsiteX118" fmla="*/ 4304 w 10000"/>
              <a:gd name="connsiteY118" fmla="*/ 9673 h 10000"/>
              <a:gd name="connsiteX119" fmla="*/ 4333 w 10000"/>
              <a:gd name="connsiteY119" fmla="*/ 9755 h 10000"/>
              <a:gd name="connsiteX120" fmla="*/ 4402 w 10000"/>
              <a:gd name="connsiteY120" fmla="*/ 9755 h 10000"/>
              <a:gd name="connsiteX121" fmla="*/ 4432 w 10000"/>
              <a:gd name="connsiteY121" fmla="*/ 9591 h 10000"/>
              <a:gd name="connsiteX122" fmla="*/ 4501 w 10000"/>
              <a:gd name="connsiteY122" fmla="*/ 9755 h 10000"/>
              <a:gd name="connsiteX123" fmla="*/ 4570 w 10000"/>
              <a:gd name="connsiteY123" fmla="*/ 9755 h 10000"/>
              <a:gd name="connsiteX124" fmla="*/ 4599 w 10000"/>
              <a:gd name="connsiteY124" fmla="*/ 3113 h 10000"/>
              <a:gd name="connsiteX125" fmla="*/ 4639 w 10000"/>
              <a:gd name="connsiteY125" fmla="*/ 0 h 10000"/>
              <a:gd name="connsiteX126" fmla="*/ 4668 w 10000"/>
              <a:gd name="connsiteY126" fmla="*/ 6478 h 10000"/>
              <a:gd name="connsiteX127" fmla="*/ 4708 w 10000"/>
              <a:gd name="connsiteY127" fmla="*/ 9755 h 10000"/>
              <a:gd name="connsiteX128" fmla="*/ 4737 w 10000"/>
              <a:gd name="connsiteY128" fmla="*/ 9714 h 10000"/>
              <a:gd name="connsiteX129" fmla="*/ 4778 w 10000"/>
              <a:gd name="connsiteY129" fmla="*/ 9796 h 10000"/>
              <a:gd name="connsiteX130" fmla="*/ 4807 w 10000"/>
              <a:gd name="connsiteY130" fmla="*/ 9387 h 10000"/>
              <a:gd name="connsiteX131" fmla="*/ 4847 w 10000"/>
              <a:gd name="connsiteY131" fmla="*/ 9305 h 10000"/>
              <a:gd name="connsiteX132" fmla="*/ 4876 w 10000"/>
              <a:gd name="connsiteY132" fmla="*/ 9837 h 10000"/>
              <a:gd name="connsiteX133" fmla="*/ 4906 w 10000"/>
              <a:gd name="connsiteY133" fmla="*/ 9755 h 10000"/>
              <a:gd name="connsiteX134" fmla="*/ 4946 w 10000"/>
              <a:gd name="connsiteY134" fmla="*/ 9837 h 10000"/>
              <a:gd name="connsiteX135" fmla="*/ 5044 w 10000"/>
              <a:gd name="connsiteY135" fmla="*/ 9837 h 10000"/>
              <a:gd name="connsiteX136" fmla="*/ 5073 w 10000"/>
              <a:gd name="connsiteY136" fmla="*/ 9796 h 10000"/>
              <a:gd name="connsiteX137" fmla="*/ 5113 w 10000"/>
              <a:gd name="connsiteY137" fmla="*/ 9837 h 10000"/>
              <a:gd name="connsiteX138" fmla="*/ 5143 w 10000"/>
              <a:gd name="connsiteY138" fmla="*/ 9837 h 10000"/>
              <a:gd name="connsiteX139" fmla="*/ 5173 w 10000"/>
              <a:gd name="connsiteY139" fmla="*/ 9918 h 10000"/>
              <a:gd name="connsiteX140" fmla="*/ 5212 w 10000"/>
              <a:gd name="connsiteY140" fmla="*/ 9837 h 10000"/>
              <a:gd name="connsiteX141" fmla="*/ 5241 w 10000"/>
              <a:gd name="connsiteY141" fmla="*/ 9796 h 10000"/>
              <a:gd name="connsiteX142" fmla="*/ 5282 w 10000"/>
              <a:gd name="connsiteY142" fmla="*/ 9837 h 10000"/>
              <a:gd name="connsiteX143" fmla="*/ 5311 w 10000"/>
              <a:gd name="connsiteY143" fmla="*/ 9796 h 10000"/>
              <a:gd name="connsiteX144" fmla="*/ 5342 w 10000"/>
              <a:gd name="connsiteY144" fmla="*/ 9877 h 10000"/>
              <a:gd name="connsiteX145" fmla="*/ 5380 w 10000"/>
              <a:gd name="connsiteY145" fmla="*/ 9755 h 10000"/>
              <a:gd name="connsiteX146" fmla="*/ 5411 w 10000"/>
              <a:gd name="connsiteY146" fmla="*/ 9714 h 10000"/>
              <a:gd name="connsiteX147" fmla="*/ 5449 w 10000"/>
              <a:gd name="connsiteY147" fmla="*/ 9877 h 10000"/>
              <a:gd name="connsiteX148" fmla="*/ 5479 w 10000"/>
              <a:gd name="connsiteY148" fmla="*/ 9877 h 10000"/>
              <a:gd name="connsiteX149" fmla="*/ 5509 w 10000"/>
              <a:gd name="connsiteY149" fmla="*/ 9837 h 10000"/>
              <a:gd name="connsiteX150" fmla="*/ 5548 w 10000"/>
              <a:gd name="connsiteY150" fmla="*/ 9796 h 10000"/>
              <a:gd name="connsiteX151" fmla="*/ 5578 w 10000"/>
              <a:gd name="connsiteY151" fmla="*/ 9837 h 10000"/>
              <a:gd name="connsiteX152" fmla="*/ 5617 w 10000"/>
              <a:gd name="connsiteY152" fmla="*/ 9837 h 10000"/>
              <a:gd name="connsiteX153" fmla="*/ 5647 w 10000"/>
              <a:gd name="connsiteY153" fmla="*/ 9796 h 10000"/>
              <a:gd name="connsiteX154" fmla="*/ 5677 w 10000"/>
              <a:gd name="connsiteY154" fmla="*/ 9877 h 10000"/>
              <a:gd name="connsiteX155" fmla="*/ 5717 w 10000"/>
              <a:gd name="connsiteY155" fmla="*/ 9837 h 10000"/>
              <a:gd name="connsiteX156" fmla="*/ 5738 w 10000"/>
              <a:gd name="connsiteY156" fmla="*/ 9918 h 10000"/>
              <a:gd name="connsiteX157" fmla="*/ 5768 w 10000"/>
              <a:gd name="connsiteY157" fmla="*/ 9918 h 10000"/>
              <a:gd name="connsiteX158" fmla="*/ 5808 w 10000"/>
              <a:gd name="connsiteY158" fmla="*/ 9877 h 10000"/>
              <a:gd name="connsiteX159" fmla="*/ 5837 w 10000"/>
              <a:gd name="connsiteY159" fmla="*/ 9918 h 10000"/>
              <a:gd name="connsiteX160" fmla="*/ 5867 w 10000"/>
              <a:gd name="connsiteY160" fmla="*/ 9877 h 10000"/>
              <a:gd name="connsiteX161" fmla="*/ 5906 w 10000"/>
              <a:gd name="connsiteY161" fmla="*/ 9796 h 10000"/>
              <a:gd name="connsiteX162" fmla="*/ 5936 w 10000"/>
              <a:gd name="connsiteY162" fmla="*/ 9837 h 10000"/>
              <a:gd name="connsiteX163" fmla="*/ 5975 w 10000"/>
              <a:gd name="connsiteY163" fmla="*/ 9877 h 10000"/>
              <a:gd name="connsiteX164" fmla="*/ 6005 w 10000"/>
              <a:gd name="connsiteY164" fmla="*/ 9837 h 10000"/>
              <a:gd name="connsiteX165" fmla="*/ 6034 w 10000"/>
              <a:gd name="connsiteY165" fmla="*/ 9714 h 10000"/>
              <a:gd name="connsiteX166" fmla="*/ 6074 w 10000"/>
              <a:gd name="connsiteY166" fmla="*/ 9918 h 10000"/>
              <a:gd name="connsiteX167" fmla="*/ 6103 w 10000"/>
              <a:gd name="connsiteY167" fmla="*/ 9796 h 10000"/>
              <a:gd name="connsiteX168" fmla="*/ 6143 w 10000"/>
              <a:gd name="connsiteY168" fmla="*/ 9837 h 10000"/>
              <a:gd name="connsiteX169" fmla="*/ 6172 w 10000"/>
              <a:gd name="connsiteY169" fmla="*/ 9959 h 10000"/>
              <a:gd name="connsiteX170" fmla="*/ 6202 w 10000"/>
              <a:gd name="connsiteY170" fmla="*/ 9837 h 10000"/>
              <a:gd name="connsiteX171" fmla="*/ 6272 w 10000"/>
              <a:gd name="connsiteY171" fmla="*/ 9837 h 10000"/>
              <a:gd name="connsiteX172" fmla="*/ 6312 w 10000"/>
              <a:gd name="connsiteY172" fmla="*/ 9837 h 10000"/>
              <a:gd name="connsiteX173" fmla="*/ 6341 w 10000"/>
              <a:gd name="connsiteY173" fmla="*/ 9877 h 10000"/>
              <a:gd name="connsiteX174" fmla="*/ 6371 w 10000"/>
              <a:gd name="connsiteY174" fmla="*/ 9837 h 10000"/>
              <a:gd name="connsiteX175" fmla="*/ 6410 w 10000"/>
              <a:gd name="connsiteY175" fmla="*/ 9918 h 10000"/>
              <a:gd name="connsiteX176" fmla="*/ 6440 w 10000"/>
              <a:gd name="connsiteY176" fmla="*/ 9877 h 10000"/>
              <a:gd name="connsiteX177" fmla="*/ 6479 w 10000"/>
              <a:gd name="connsiteY177" fmla="*/ 9918 h 10000"/>
              <a:gd name="connsiteX178" fmla="*/ 6509 w 10000"/>
              <a:gd name="connsiteY178" fmla="*/ 9918 h 10000"/>
              <a:gd name="connsiteX179" fmla="*/ 6538 w 10000"/>
              <a:gd name="connsiteY179" fmla="*/ 9837 h 10000"/>
              <a:gd name="connsiteX180" fmla="*/ 6578 w 10000"/>
              <a:gd name="connsiteY180" fmla="*/ 9877 h 10000"/>
              <a:gd name="connsiteX181" fmla="*/ 6607 w 10000"/>
              <a:gd name="connsiteY181" fmla="*/ 9796 h 10000"/>
              <a:gd name="connsiteX182" fmla="*/ 6676 w 10000"/>
              <a:gd name="connsiteY182" fmla="*/ 9755 h 10000"/>
              <a:gd name="connsiteX183" fmla="*/ 6706 w 10000"/>
              <a:gd name="connsiteY183" fmla="*/ 9918 h 10000"/>
              <a:gd name="connsiteX184" fmla="*/ 6745 w 10000"/>
              <a:gd name="connsiteY184" fmla="*/ 9796 h 10000"/>
              <a:gd name="connsiteX185" fmla="*/ 6776 w 10000"/>
              <a:gd name="connsiteY185" fmla="*/ 9918 h 10000"/>
              <a:gd name="connsiteX186" fmla="*/ 6805 w 10000"/>
              <a:gd name="connsiteY186" fmla="*/ 9796 h 10000"/>
              <a:gd name="connsiteX187" fmla="*/ 6845 w 10000"/>
              <a:gd name="connsiteY187" fmla="*/ 9877 h 10000"/>
              <a:gd name="connsiteX188" fmla="*/ 6874 w 10000"/>
              <a:gd name="connsiteY188" fmla="*/ 9877 h 10000"/>
              <a:gd name="connsiteX189" fmla="*/ 6973 w 10000"/>
              <a:gd name="connsiteY189" fmla="*/ 9918 h 10000"/>
              <a:gd name="connsiteX190" fmla="*/ 7012 w 10000"/>
              <a:gd name="connsiteY190" fmla="*/ 9877 h 10000"/>
              <a:gd name="connsiteX191" fmla="*/ 7082 w 10000"/>
              <a:gd name="connsiteY191" fmla="*/ 9877 h 10000"/>
              <a:gd name="connsiteX192" fmla="*/ 7111 w 10000"/>
              <a:gd name="connsiteY192" fmla="*/ 9387 h 10000"/>
              <a:gd name="connsiteX193" fmla="*/ 7140 w 10000"/>
              <a:gd name="connsiteY193" fmla="*/ 2990 h 10000"/>
              <a:gd name="connsiteX194" fmla="*/ 7180 w 10000"/>
              <a:gd name="connsiteY194" fmla="*/ 1308 h 10000"/>
              <a:gd name="connsiteX195" fmla="*/ 7210 w 10000"/>
              <a:gd name="connsiteY195" fmla="*/ 7255 h 10000"/>
              <a:gd name="connsiteX196" fmla="*/ 7249 w 10000"/>
              <a:gd name="connsiteY196" fmla="*/ 9877 h 10000"/>
              <a:gd name="connsiteX197" fmla="*/ 7280 w 10000"/>
              <a:gd name="connsiteY197" fmla="*/ 9837 h 10000"/>
              <a:gd name="connsiteX198" fmla="*/ 7309 w 10000"/>
              <a:gd name="connsiteY198" fmla="*/ 9837 h 10000"/>
              <a:gd name="connsiteX199" fmla="*/ 7349 w 10000"/>
              <a:gd name="connsiteY199" fmla="*/ 9918 h 10000"/>
              <a:gd name="connsiteX200" fmla="*/ 7378 w 10000"/>
              <a:gd name="connsiteY200" fmla="*/ 9877 h 10000"/>
              <a:gd name="connsiteX201" fmla="*/ 7418 w 10000"/>
              <a:gd name="connsiteY201" fmla="*/ 9877 h 10000"/>
              <a:gd name="connsiteX202" fmla="*/ 7447 w 10000"/>
              <a:gd name="connsiteY202" fmla="*/ 9796 h 10000"/>
              <a:gd name="connsiteX203" fmla="*/ 7477 w 10000"/>
              <a:gd name="connsiteY203" fmla="*/ 9877 h 10000"/>
              <a:gd name="connsiteX204" fmla="*/ 7518 w 10000"/>
              <a:gd name="connsiteY204" fmla="*/ 9877 h 10000"/>
              <a:gd name="connsiteX205" fmla="*/ 7548 w 10000"/>
              <a:gd name="connsiteY205" fmla="*/ 9918 h 10000"/>
              <a:gd name="connsiteX206" fmla="*/ 7587 w 10000"/>
              <a:gd name="connsiteY206" fmla="*/ 9877 h 10000"/>
              <a:gd name="connsiteX207" fmla="*/ 7617 w 10000"/>
              <a:gd name="connsiteY207" fmla="*/ 9714 h 10000"/>
              <a:gd name="connsiteX208" fmla="*/ 7646 w 10000"/>
              <a:gd name="connsiteY208" fmla="*/ 8651 h 10000"/>
              <a:gd name="connsiteX209" fmla="*/ 7686 w 10000"/>
              <a:gd name="connsiteY209" fmla="*/ 9346 h 10000"/>
              <a:gd name="connsiteX210" fmla="*/ 7715 w 10000"/>
              <a:gd name="connsiteY210" fmla="*/ 9877 h 10000"/>
              <a:gd name="connsiteX211" fmla="*/ 7745 w 10000"/>
              <a:gd name="connsiteY211" fmla="*/ 9796 h 10000"/>
              <a:gd name="connsiteX212" fmla="*/ 7785 w 10000"/>
              <a:gd name="connsiteY212" fmla="*/ 9837 h 10000"/>
              <a:gd name="connsiteX213" fmla="*/ 7815 w 10000"/>
              <a:gd name="connsiteY213" fmla="*/ 9918 h 10000"/>
              <a:gd name="connsiteX214" fmla="*/ 7854 w 10000"/>
              <a:gd name="connsiteY214" fmla="*/ 9346 h 10000"/>
              <a:gd name="connsiteX215" fmla="*/ 7884 w 10000"/>
              <a:gd name="connsiteY215" fmla="*/ 5327 h 10000"/>
              <a:gd name="connsiteX216" fmla="*/ 7913 w 10000"/>
              <a:gd name="connsiteY216" fmla="*/ 6063 h 10000"/>
              <a:gd name="connsiteX217" fmla="*/ 7953 w 10000"/>
              <a:gd name="connsiteY217" fmla="*/ 9305 h 10000"/>
              <a:gd name="connsiteX218" fmla="*/ 7982 w 10000"/>
              <a:gd name="connsiteY218" fmla="*/ 9959 h 10000"/>
              <a:gd name="connsiteX219" fmla="*/ 8022 w 10000"/>
              <a:gd name="connsiteY219" fmla="*/ 9918 h 10000"/>
              <a:gd name="connsiteX220" fmla="*/ 8052 w 10000"/>
              <a:gd name="connsiteY220" fmla="*/ 9837 h 10000"/>
              <a:gd name="connsiteX221" fmla="*/ 8081 w 10000"/>
              <a:gd name="connsiteY221" fmla="*/ 9918 h 10000"/>
              <a:gd name="connsiteX222" fmla="*/ 8121 w 10000"/>
              <a:gd name="connsiteY222" fmla="*/ 9877 h 10000"/>
              <a:gd name="connsiteX223" fmla="*/ 8150 w 10000"/>
              <a:gd name="connsiteY223" fmla="*/ 9755 h 10000"/>
              <a:gd name="connsiteX224" fmla="*/ 8190 w 10000"/>
              <a:gd name="connsiteY224" fmla="*/ 9918 h 10000"/>
              <a:gd name="connsiteX225" fmla="*/ 8219 w 10000"/>
              <a:gd name="connsiteY225" fmla="*/ 9877 h 10000"/>
              <a:gd name="connsiteX226" fmla="*/ 8289 w 10000"/>
              <a:gd name="connsiteY226" fmla="*/ 9877 h 10000"/>
              <a:gd name="connsiteX227" fmla="*/ 8319 w 10000"/>
              <a:gd name="connsiteY227" fmla="*/ 9959 h 10000"/>
              <a:gd name="connsiteX228" fmla="*/ 8358 w 10000"/>
              <a:gd name="connsiteY228" fmla="*/ 9959 h 10000"/>
              <a:gd name="connsiteX229" fmla="*/ 8388 w 10000"/>
              <a:gd name="connsiteY229" fmla="*/ 9837 h 10000"/>
              <a:gd name="connsiteX230" fmla="*/ 8417 w 10000"/>
              <a:gd name="connsiteY230" fmla="*/ 9959 h 10000"/>
              <a:gd name="connsiteX231" fmla="*/ 8457 w 10000"/>
              <a:gd name="connsiteY231" fmla="*/ 9959 h 10000"/>
              <a:gd name="connsiteX232" fmla="*/ 8486 w 10000"/>
              <a:gd name="connsiteY232" fmla="*/ 9877 h 10000"/>
              <a:gd name="connsiteX233" fmla="*/ 8585 w 10000"/>
              <a:gd name="connsiteY233" fmla="*/ 9877 h 10000"/>
              <a:gd name="connsiteX234" fmla="*/ 8654 w 10000"/>
              <a:gd name="connsiteY234" fmla="*/ 9918 h 10000"/>
              <a:gd name="connsiteX235" fmla="*/ 8723 w 10000"/>
              <a:gd name="connsiteY235" fmla="*/ 9877 h 10000"/>
              <a:gd name="connsiteX236" fmla="*/ 8753 w 10000"/>
              <a:gd name="connsiteY236" fmla="*/ 9959 h 10000"/>
              <a:gd name="connsiteX237" fmla="*/ 8793 w 10000"/>
              <a:gd name="connsiteY237" fmla="*/ 9959 h 10000"/>
              <a:gd name="connsiteX238" fmla="*/ 8822 w 10000"/>
              <a:gd name="connsiteY238" fmla="*/ 9918 h 10000"/>
              <a:gd name="connsiteX239" fmla="*/ 8852 w 10000"/>
              <a:gd name="connsiteY239" fmla="*/ 9877 h 10000"/>
              <a:gd name="connsiteX240" fmla="*/ 8892 w 10000"/>
              <a:gd name="connsiteY240" fmla="*/ 9877 h 10000"/>
              <a:gd name="connsiteX241" fmla="*/ 8921 w 10000"/>
              <a:gd name="connsiteY241" fmla="*/ 9510 h 10000"/>
              <a:gd name="connsiteX242" fmla="*/ 8961 w 10000"/>
              <a:gd name="connsiteY242" fmla="*/ 8733 h 10000"/>
              <a:gd name="connsiteX243" fmla="*/ 8990 w 10000"/>
              <a:gd name="connsiteY243" fmla="*/ 9305 h 10000"/>
              <a:gd name="connsiteX244" fmla="*/ 9020 w 10000"/>
              <a:gd name="connsiteY244" fmla="*/ 9469 h 10000"/>
              <a:gd name="connsiteX245" fmla="*/ 9059 w 10000"/>
              <a:gd name="connsiteY245" fmla="*/ 9918 h 10000"/>
              <a:gd name="connsiteX246" fmla="*/ 9089 w 10000"/>
              <a:gd name="connsiteY246" fmla="*/ 9918 h 10000"/>
              <a:gd name="connsiteX247" fmla="*/ 9128 w 10000"/>
              <a:gd name="connsiteY247" fmla="*/ 9837 h 10000"/>
              <a:gd name="connsiteX248" fmla="*/ 9158 w 10000"/>
              <a:gd name="connsiteY248" fmla="*/ 8529 h 10000"/>
              <a:gd name="connsiteX249" fmla="*/ 9197 w 10000"/>
              <a:gd name="connsiteY249" fmla="*/ 9101 h 10000"/>
              <a:gd name="connsiteX250" fmla="*/ 9227 w 10000"/>
              <a:gd name="connsiteY250" fmla="*/ 10000 h 10000"/>
              <a:gd name="connsiteX251" fmla="*/ 9299 w 10000"/>
              <a:gd name="connsiteY251" fmla="*/ 10000 h 10000"/>
              <a:gd name="connsiteX252" fmla="*/ 9328 w 10000"/>
              <a:gd name="connsiteY252" fmla="*/ 9918 h 10000"/>
              <a:gd name="connsiteX253" fmla="*/ 9358 w 10000"/>
              <a:gd name="connsiteY253" fmla="*/ 9918 h 10000"/>
              <a:gd name="connsiteX254" fmla="*/ 9387 w 10000"/>
              <a:gd name="connsiteY254" fmla="*/ 10000 h 10000"/>
              <a:gd name="connsiteX255" fmla="*/ 9427 w 10000"/>
              <a:gd name="connsiteY255" fmla="*/ 9918 h 10000"/>
              <a:gd name="connsiteX256" fmla="*/ 9466 w 10000"/>
              <a:gd name="connsiteY256" fmla="*/ 9877 h 10000"/>
              <a:gd name="connsiteX257" fmla="*/ 9496 w 10000"/>
              <a:gd name="connsiteY257" fmla="*/ 9959 h 10000"/>
              <a:gd name="connsiteX258" fmla="*/ 9525 w 10000"/>
              <a:gd name="connsiteY258" fmla="*/ 9877 h 10000"/>
              <a:gd name="connsiteX259" fmla="*/ 9565 w 10000"/>
              <a:gd name="connsiteY259" fmla="*/ 9877 h 10000"/>
              <a:gd name="connsiteX260" fmla="*/ 9594 w 10000"/>
              <a:gd name="connsiteY260" fmla="*/ 9918 h 10000"/>
              <a:gd name="connsiteX261" fmla="*/ 9634 w 10000"/>
              <a:gd name="connsiteY261" fmla="*/ 9918 h 10000"/>
              <a:gd name="connsiteX262" fmla="*/ 9663 w 10000"/>
              <a:gd name="connsiteY262" fmla="*/ 9959 h 10000"/>
              <a:gd name="connsiteX263" fmla="*/ 9693 w 10000"/>
              <a:gd name="connsiteY263" fmla="*/ 9877 h 10000"/>
              <a:gd name="connsiteX264" fmla="*/ 9733 w 10000"/>
              <a:gd name="connsiteY264" fmla="*/ 8317 h 10000"/>
              <a:gd name="connsiteX265" fmla="*/ 9763 w 10000"/>
              <a:gd name="connsiteY265" fmla="*/ 7786 h 10000"/>
              <a:gd name="connsiteX266" fmla="*/ 9803 w 10000"/>
              <a:gd name="connsiteY266" fmla="*/ 9223 h 10000"/>
              <a:gd name="connsiteX267" fmla="*/ 9832 w 10000"/>
              <a:gd name="connsiteY267" fmla="*/ 7663 h 10000"/>
              <a:gd name="connsiteX268" fmla="*/ 9872 w 10000"/>
              <a:gd name="connsiteY268" fmla="*/ 9101 h 10000"/>
              <a:gd name="connsiteX269" fmla="*/ 9901 w 10000"/>
              <a:gd name="connsiteY269" fmla="*/ 9918 h 10000"/>
              <a:gd name="connsiteX270" fmla="*/ 9941 w 10000"/>
              <a:gd name="connsiteY270" fmla="*/ 9959 h 10000"/>
              <a:gd name="connsiteX271" fmla="*/ 10000 w 10000"/>
              <a:gd name="connsiteY271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790 w 10000"/>
              <a:gd name="connsiteY74" fmla="*/ 8692 h 10000"/>
              <a:gd name="connsiteX75" fmla="*/ 2830 w 10000"/>
              <a:gd name="connsiteY75" fmla="*/ 7704 h 10000"/>
              <a:gd name="connsiteX76" fmla="*/ 2859 w 10000"/>
              <a:gd name="connsiteY76" fmla="*/ 9632 h 10000"/>
              <a:gd name="connsiteX77" fmla="*/ 2889 w 10000"/>
              <a:gd name="connsiteY77" fmla="*/ 9673 h 10000"/>
              <a:gd name="connsiteX78" fmla="*/ 2928 w 10000"/>
              <a:gd name="connsiteY78" fmla="*/ 9632 h 10000"/>
              <a:gd name="connsiteX79" fmla="*/ 2958 w 10000"/>
              <a:gd name="connsiteY79" fmla="*/ 9632 h 10000"/>
              <a:gd name="connsiteX80" fmla="*/ 2997 w 10000"/>
              <a:gd name="connsiteY80" fmla="*/ 9714 h 10000"/>
              <a:gd name="connsiteX81" fmla="*/ 3027 w 10000"/>
              <a:gd name="connsiteY81" fmla="*/ 9591 h 10000"/>
              <a:gd name="connsiteX82" fmla="*/ 3056 w 10000"/>
              <a:gd name="connsiteY82" fmla="*/ 9632 h 10000"/>
              <a:gd name="connsiteX83" fmla="*/ 3096 w 10000"/>
              <a:gd name="connsiteY83" fmla="*/ 9550 h 10000"/>
              <a:gd name="connsiteX84" fmla="*/ 3125 w 10000"/>
              <a:gd name="connsiteY84" fmla="*/ 9714 h 10000"/>
              <a:gd name="connsiteX85" fmla="*/ 3155 w 10000"/>
              <a:gd name="connsiteY85" fmla="*/ 9632 h 10000"/>
              <a:gd name="connsiteX86" fmla="*/ 3194 w 10000"/>
              <a:gd name="connsiteY86" fmla="*/ 9510 h 10000"/>
              <a:gd name="connsiteX87" fmla="*/ 3224 w 10000"/>
              <a:gd name="connsiteY87" fmla="*/ 9632 h 10000"/>
              <a:gd name="connsiteX88" fmla="*/ 3323 w 10000"/>
              <a:gd name="connsiteY88" fmla="*/ 9550 h 10000"/>
              <a:gd name="connsiteX89" fmla="*/ 3363 w 10000"/>
              <a:gd name="connsiteY89" fmla="*/ 9591 h 10000"/>
              <a:gd name="connsiteX90" fmla="*/ 3392 w 10000"/>
              <a:gd name="connsiteY90" fmla="*/ 9714 h 10000"/>
              <a:gd name="connsiteX91" fmla="*/ 3432 w 10000"/>
              <a:gd name="connsiteY91" fmla="*/ 9673 h 10000"/>
              <a:gd name="connsiteX92" fmla="*/ 3462 w 10000"/>
              <a:gd name="connsiteY92" fmla="*/ 9550 h 10000"/>
              <a:gd name="connsiteX93" fmla="*/ 3491 w 10000"/>
              <a:gd name="connsiteY93" fmla="*/ 9428 h 10000"/>
              <a:gd name="connsiteX94" fmla="*/ 3531 w 10000"/>
              <a:gd name="connsiteY94" fmla="*/ 9714 h 10000"/>
              <a:gd name="connsiteX95" fmla="*/ 3560 w 10000"/>
              <a:gd name="connsiteY95" fmla="*/ 9183 h 10000"/>
              <a:gd name="connsiteX96" fmla="*/ 3591 w 10000"/>
              <a:gd name="connsiteY96" fmla="*/ 327 h 10000"/>
              <a:gd name="connsiteX97" fmla="*/ 3629 w 10000"/>
              <a:gd name="connsiteY97" fmla="*/ 3481 h 10000"/>
              <a:gd name="connsiteX98" fmla="*/ 3659 w 10000"/>
              <a:gd name="connsiteY98" fmla="*/ 9305 h 10000"/>
              <a:gd name="connsiteX99" fmla="*/ 3698 w 10000"/>
              <a:gd name="connsiteY99" fmla="*/ 9673 h 10000"/>
              <a:gd name="connsiteX100" fmla="*/ 3728 w 10000"/>
              <a:gd name="connsiteY100" fmla="*/ 9591 h 10000"/>
              <a:gd name="connsiteX101" fmla="*/ 3768 w 10000"/>
              <a:gd name="connsiteY101" fmla="*/ 9796 h 10000"/>
              <a:gd name="connsiteX102" fmla="*/ 3798 w 10000"/>
              <a:gd name="connsiteY102" fmla="*/ 9714 h 10000"/>
              <a:gd name="connsiteX103" fmla="*/ 3828 w 10000"/>
              <a:gd name="connsiteY103" fmla="*/ 9673 h 10000"/>
              <a:gd name="connsiteX104" fmla="*/ 3867 w 10000"/>
              <a:gd name="connsiteY104" fmla="*/ 9591 h 10000"/>
              <a:gd name="connsiteX105" fmla="*/ 3896 w 10000"/>
              <a:gd name="connsiteY105" fmla="*/ 9632 h 10000"/>
              <a:gd name="connsiteX106" fmla="*/ 3938 w 10000"/>
              <a:gd name="connsiteY106" fmla="*/ 9714 h 10000"/>
              <a:gd name="connsiteX107" fmla="*/ 3967 w 10000"/>
              <a:gd name="connsiteY107" fmla="*/ 9714 h 10000"/>
              <a:gd name="connsiteX108" fmla="*/ 3997 w 10000"/>
              <a:gd name="connsiteY108" fmla="*/ 9673 h 10000"/>
              <a:gd name="connsiteX109" fmla="*/ 4036 w 10000"/>
              <a:gd name="connsiteY109" fmla="*/ 9632 h 10000"/>
              <a:gd name="connsiteX110" fmla="*/ 4066 w 10000"/>
              <a:gd name="connsiteY110" fmla="*/ 9714 h 10000"/>
              <a:gd name="connsiteX111" fmla="*/ 4106 w 10000"/>
              <a:gd name="connsiteY111" fmla="*/ 9755 h 10000"/>
              <a:gd name="connsiteX112" fmla="*/ 4135 w 10000"/>
              <a:gd name="connsiteY112" fmla="*/ 9673 h 10000"/>
              <a:gd name="connsiteX113" fmla="*/ 4164 w 10000"/>
              <a:gd name="connsiteY113" fmla="*/ 9796 h 10000"/>
              <a:gd name="connsiteX114" fmla="*/ 4204 w 10000"/>
              <a:gd name="connsiteY114" fmla="*/ 9755 h 10000"/>
              <a:gd name="connsiteX115" fmla="*/ 4233 w 10000"/>
              <a:gd name="connsiteY115" fmla="*/ 9755 h 10000"/>
              <a:gd name="connsiteX116" fmla="*/ 4264 w 10000"/>
              <a:gd name="connsiteY116" fmla="*/ 9714 h 10000"/>
              <a:gd name="connsiteX117" fmla="*/ 4304 w 10000"/>
              <a:gd name="connsiteY117" fmla="*/ 9673 h 10000"/>
              <a:gd name="connsiteX118" fmla="*/ 4333 w 10000"/>
              <a:gd name="connsiteY118" fmla="*/ 9755 h 10000"/>
              <a:gd name="connsiteX119" fmla="*/ 4402 w 10000"/>
              <a:gd name="connsiteY119" fmla="*/ 9755 h 10000"/>
              <a:gd name="connsiteX120" fmla="*/ 4432 w 10000"/>
              <a:gd name="connsiteY120" fmla="*/ 9591 h 10000"/>
              <a:gd name="connsiteX121" fmla="*/ 4501 w 10000"/>
              <a:gd name="connsiteY121" fmla="*/ 9755 h 10000"/>
              <a:gd name="connsiteX122" fmla="*/ 4570 w 10000"/>
              <a:gd name="connsiteY122" fmla="*/ 9755 h 10000"/>
              <a:gd name="connsiteX123" fmla="*/ 4599 w 10000"/>
              <a:gd name="connsiteY123" fmla="*/ 3113 h 10000"/>
              <a:gd name="connsiteX124" fmla="*/ 4639 w 10000"/>
              <a:gd name="connsiteY124" fmla="*/ 0 h 10000"/>
              <a:gd name="connsiteX125" fmla="*/ 4668 w 10000"/>
              <a:gd name="connsiteY125" fmla="*/ 6478 h 10000"/>
              <a:gd name="connsiteX126" fmla="*/ 4708 w 10000"/>
              <a:gd name="connsiteY126" fmla="*/ 9755 h 10000"/>
              <a:gd name="connsiteX127" fmla="*/ 4737 w 10000"/>
              <a:gd name="connsiteY127" fmla="*/ 9714 h 10000"/>
              <a:gd name="connsiteX128" fmla="*/ 4778 w 10000"/>
              <a:gd name="connsiteY128" fmla="*/ 9796 h 10000"/>
              <a:gd name="connsiteX129" fmla="*/ 4807 w 10000"/>
              <a:gd name="connsiteY129" fmla="*/ 9387 h 10000"/>
              <a:gd name="connsiteX130" fmla="*/ 4847 w 10000"/>
              <a:gd name="connsiteY130" fmla="*/ 9305 h 10000"/>
              <a:gd name="connsiteX131" fmla="*/ 4876 w 10000"/>
              <a:gd name="connsiteY131" fmla="*/ 9837 h 10000"/>
              <a:gd name="connsiteX132" fmla="*/ 4906 w 10000"/>
              <a:gd name="connsiteY132" fmla="*/ 9755 h 10000"/>
              <a:gd name="connsiteX133" fmla="*/ 4946 w 10000"/>
              <a:gd name="connsiteY133" fmla="*/ 9837 h 10000"/>
              <a:gd name="connsiteX134" fmla="*/ 5044 w 10000"/>
              <a:gd name="connsiteY134" fmla="*/ 9837 h 10000"/>
              <a:gd name="connsiteX135" fmla="*/ 5073 w 10000"/>
              <a:gd name="connsiteY135" fmla="*/ 9796 h 10000"/>
              <a:gd name="connsiteX136" fmla="*/ 5113 w 10000"/>
              <a:gd name="connsiteY136" fmla="*/ 9837 h 10000"/>
              <a:gd name="connsiteX137" fmla="*/ 5143 w 10000"/>
              <a:gd name="connsiteY137" fmla="*/ 9837 h 10000"/>
              <a:gd name="connsiteX138" fmla="*/ 5173 w 10000"/>
              <a:gd name="connsiteY138" fmla="*/ 9918 h 10000"/>
              <a:gd name="connsiteX139" fmla="*/ 5212 w 10000"/>
              <a:gd name="connsiteY139" fmla="*/ 9837 h 10000"/>
              <a:gd name="connsiteX140" fmla="*/ 5241 w 10000"/>
              <a:gd name="connsiteY140" fmla="*/ 9796 h 10000"/>
              <a:gd name="connsiteX141" fmla="*/ 5282 w 10000"/>
              <a:gd name="connsiteY141" fmla="*/ 9837 h 10000"/>
              <a:gd name="connsiteX142" fmla="*/ 5311 w 10000"/>
              <a:gd name="connsiteY142" fmla="*/ 9796 h 10000"/>
              <a:gd name="connsiteX143" fmla="*/ 5342 w 10000"/>
              <a:gd name="connsiteY143" fmla="*/ 9877 h 10000"/>
              <a:gd name="connsiteX144" fmla="*/ 5380 w 10000"/>
              <a:gd name="connsiteY144" fmla="*/ 9755 h 10000"/>
              <a:gd name="connsiteX145" fmla="*/ 5411 w 10000"/>
              <a:gd name="connsiteY145" fmla="*/ 9714 h 10000"/>
              <a:gd name="connsiteX146" fmla="*/ 5449 w 10000"/>
              <a:gd name="connsiteY146" fmla="*/ 9877 h 10000"/>
              <a:gd name="connsiteX147" fmla="*/ 5479 w 10000"/>
              <a:gd name="connsiteY147" fmla="*/ 9877 h 10000"/>
              <a:gd name="connsiteX148" fmla="*/ 5509 w 10000"/>
              <a:gd name="connsiteY148" fmla="*/ 9837 h 10000"/>
              <a:gd name="connsiteX149" fmla="*/ 5548 w 10000"/>
              <a:gd name="connsiteY149" fmla="*/ 9796 h 10000"/>
              <a:gd name="connsiteX150" fmla="*/ 5578 w 10000"/>
              <a:gd name="connsiteY150" fmla="*/ 9837 h 10000"/>
              <a:gd name="connsiteX151" fmla="*/ 5617 w 10000"/>
              <a:gd name="connsiteY151" fmla="*/ 9837 h 10000"/>
              <a:gd name="connsiteX152" fmla="*/ 5647 w 10000"/>
              <a:gd name="connsiteY152" fmla="*/ 9796 h 10000"/>
              <a:gd name="connsiteX153" fmla="*/ 5677 w 10000"/>
              <a:gd name="connsiteY153" fmla="*/ 9877 h 10000"/>
              <a:gd name="connsiteX154" fmla="*/ 5717 w 10000"/>
              <a:gd name="connsiteY154" fmla="*/ 9837 h 10000"/>
              <a:gd name="connsiteX155" fmla="*/ 5738 w 10000"/>
              <a:gd name="connsiteY155" fmla="*/ 9918 h 10000"/>
              <a:gd name="connsiteX156" fmla="*/ 5768 w 10000"/>
              <a:gd name="connsiteY156" fmla="*/ 9918 h 10000"/>
              <a:gd name="connsiteX157" fmla="*/ 5808 w 10000"/>
              <a:gd name="connsiteY157" fmla="*/ 9877 h 10000"/>
              <a:gd name="connsiteX158" fmla="*/ 5837 w 10000"/>
              <a:gd name="connsiteY158" fmla="*/ 9918 h 10000"/>
              <a:gd name="connsiteX159" fmla="*/ 5867 w 10000"/>
              <a:gd name="connsiteY159" fmla="*/ 9877 h 10000"/>
              <a:gd name="connsiteX160" fmla="*/ 5906 w 10000"/>
              <a:gd name="connsiteY160" fmla="*/ 9796 h 10000"/>
              <a:gd name="connsiteX161" fmla="*/ 5936 w 10000"/>
              <a:gd name="connsiteY161" fmla="*/ 9837 h 10000"/>
              <a:gd name="connsiteX162" fmla="*/ 5975 w 10000"/>
              <a:gd name="connsiteY162" fmla="*/ 9877 h 10000"/>
              <a:gd name="connsiteX163" fmla="*/ 6005 w 10000"/>
              <a:gd name="connsiteY163" fmla="*/ 9837 h 10000"/>
              <a:gd name="connsiteX164" fmla="*/ 6034 w 10000"/>
              <a:gd name="connsiteY164" fmla="*/ 9714 h 10000"/>
              <a:gd name="connsiteX165" fmla="*/ 6074 w 10000"/>
              <a:gd name="connsiteY165" fmla="*/ 9918 h 10000"/>
              <a:gd name="connsiteX166" fmla="*/ 6103 w 10000"/>
              <a:gd name="connsiteY166" fmla="*/ 9796 h 10000"/>
              <a:gd name="connsiteX167" fmla="*/ 6143 w 10000"/>
              <a:gd name="connsiteY167" fmla="*/ 9837 h 10000"/>
              <a:gd name="connsiteX168" fmla="*/ 6172 w 10000"/>
              <a:gd name="connsiteY168" fmla="*/ 9959 h 10000"/>
              <a:gd name="connsiteX169" fmla="*/ 6202 w 10000"/>
              <a:gd name="connsiteY169" fmla="*/ 9837 h 10000"/>
              <a:gd name="connsiteX170" fmla="*/ 6272 w 10000"/>
              <a:gd name="connsiteY170" fmla="*/ 9837 h 10000"/>
              <a:gd name="connsiteX171" fmla="*/ 6312 w 10000"/>
              <a:gd name="connsiteY171" fmla="*/ 9837 h 10000"/>
              <a:gd name="connsiteX172" fmla="*/ 6341 w 10000"/>
              <a:gd name="connsiteY172" fmla="*/ 9877 h 10000"/>
              <a:gd name="connsiteX173" fmla="*/ 6371 w 10000"/>
              <a:gd name="connsiteY173" fmla="*/ 9837 h 10000"/>
              <a:gd name="connsiteX174" fmla="*/ 6410 w 10000"/>
              <a:gd name="connsiteY174" fmla="*/ 9918 h 10000"/>
              <a:gd name="connsiteX175" fmla="*/ 6440 w 10000"/>
              <a:gd name="connsiteY175" fmla="*/ 9877 h 10000"/>
              <a:gd name="connsiteX176" fmla="*/ 6479 w 10000"/>
              <a:gd name="connsiteY176" fmla="*/ 9918 h 10000"/>
              <a:gd name="connsiteX177" fmla="*/ 6509 w 10000"/>
              <a:gd name="connsiteY177" fmla="*/ 9918 h 10000"/>
              <a:gd name="connsiteX178" fmla="*/ 6538 w 10000"/>
              <a:gd name="connsiteY178" fmla="*/ 9837 h 10000"/>
              <a:gd name="connsiteX179" fmla="*/ 6578 w 10000"/>
              <a:gd name="connsiteY179" fmla="*/ 9877 h 10000"/>
              <a:gd name="connsiteX180" fmla="*/ 6607 w 10000"/>
              <a:gd name="connsiteY180" fmla="*/ 9796 h 10000"/>
              <a:gd name="connsiteX181" fmla="*/ 6676 w 10000"/>
              <a:gd name="connsiteY181" fmla="*/ 9755 h 10000"/>
              <a:gd name="connsiteX182" fmla="*/ 6706 w 10000"/>
              <a:gd name="connsiteY182" fmla="*/ 9918 h 10000"/>
              <a:gd name="connsiteX183" fmla="*/ 6745 w 10000"/>
              <a:gd name="connsiteY183" fmla="*/ 9796 h 10000"/>
              <a:gd name="connsiteX184" fmla="*/ 6776 w 10000"/>
              <a:gd name="connsiteY184" fmla="*/ 9918 h 10000"/>
              <a:gd name="connsiteX185" fmla="*/ 6805 w 10000"/>
              <a:gd name="connsiteY185" fmla="*/ 9796 h 10000"/>
              <a:gd name="connsiteX186" fmla="*/ 6845 w 10000"/>
              <a:gd name="connsiteY186" fmla="*/ 9877 h 10000"/>
              <a:gd name="connsiteX187" fmla="*/ 6874 w 10000"/>
              <a:gd name="connsiteY187" fmla="*/ 9877 h 10000"/>
              <a:gd name="connsiteX188" fmla="*/ 6973 w 10000"/>
              <a:gd name="connsiteY188" fmla="*/ 9918 h 10000"/>
              <a:gd name="connsiteX189" fmla="*/ 7012 w 10000"/>
              <a:gd name="connsiteY189" fmla="*/ 9877 h 10000"/>
              <a:gd name="connsiteX190" fmla="*/ 7082 w 10000"/>
              <a:gd name="connsiteY190" fmla="*/ 9877 h 10000"/>
              <a:gd name="connsiteX191" fmla="*/ 7111 w 10000"/>
              <a:gd name="connsiteY191" fmla="*/ 9387 h 10000"/>
              <a:gd name="connsiteX192" fmla="*/ 7140 w 10000"/>
              <a:gd name="connsiteY192" fmla="*/ 2990 h 10000"/>
              <a:gd name="connsiteX193" fmla="*/ 7180 w 10000"/>
              <a:gd name="connsiteY193" fmla="*/ 1308 h 10000"/>
              <a:gd name="connsiteX194" fmla="*/ 7210 w 10000"/>
              <a:gd name="connsiteY194" fmla="*/ 7255 h 10000"/>
              <a:gd name="connsiteX195" fmla="*/ 7249 w 10000"/>
              <a:gd name="connsiteY195" fmla="*/ 9877 h 10000"/>
              <a:gd name="connsiteX196" fmla="*/ 7280 w 10000"/>
              <a:gd name="connsiteY196" fmla="*/ 9837 h 10000"/>
              <a:gd name="connsiteX197" fmla="*/ 7309 w 10000"/>
              <a:gd name="connsiteY197" fmla="*/ 9837 h 10000"/>
              <a:gd name="connsiteX198" fmla="*/ 7349 w 10000"/>
              <a:gd name="connsiteY198" fmla="*/ 9918 h 10000"/>
              <a:gd name="connsiteX199" fmla="*/ 7378 w 10000"/>
              <a:gd name="connsiteY199" fmla="*/ 9877 h 10000"/>
              <a:gd name="connsiteX200" fmla="*/ 7418 w 10000"/>
              <a:gd name="connsiteY200" fmla="*/ 9877 h 10000"/>
              <a:gd name="connsiteX201" fmla="*/ 7447 w 10000"/>
              <a:gd name="connsiteY201" fmla="*/ 9796 h 10000"/>
              <a:gd name="connsiteX202" fmla="*/ 7477 w 10000"/>
              <a:gd name="connsiteY202" fmla="*/ 9877 h 10000"/>
              <a:gd name="connsiteX203" fmla="*/ 7518 w 10000"/>
              <a:gd name="connsiteY203" fmla="*/ 9877 h 10000"/>
              <a:gd name="connsiteX204" fmla="*/ 7548 w 10000"/>
              <a:gd name="connsiteY204" fmla="*/ 9918 h 10000"/>
              <a:gd name="connsiteX205" fmla="*/ 7587 w 10000"/>
              <a:gd name="connsiteY205" fmla="*/ 9877 h 10000"/>
              <a:gd name="connsiteX206" fmla="*/ 7617 w 10000"/>
              <a:gd name="connsiteY206" fmla="*/ 9714 h 10000"/>
              <a:gd name="connsiteX207" fmla="*/ 7646 w 10000"/>
              <a:gd name="connsiteY207" fmla="*/ 8651 h 10000"/>
              <a:gd name="connsiteX208" fmla="*/ 7686 w 10000"/>
              <a:gd name="connsiteY208" fmla="*/ 9346 h 10000"/>
              <a:gd name="connsiteX209" fmla="*/ 7715 w 10000"/>
              <a:gd name="connsiteY209" fmla="*/ 9877 h 10000"/>
              <a:gd name="connsiteX210" fmla="*/ 7745 w 10000"/>
              <a:gd name="connsiteY210" fmla="*/ 9796 h 10000"/>
              <a:gd name="connsiteX211" fmla="*/ 7785 w 10000"/>
              <a:gd name="connsiteY211" fmla="*/ 9837 h 10000"/>
              <a:gd name="connsiteX212" fmla="*/ 7815 w 10000"/>
              <a:gd name="connsiteY212" fmla="*/ 9918 h 10000"/>
              <a:gd name="connsiteX213" fmla="*/ 7854 w 10000"/>
              <a:gd name="connsiteY213" fmla="*/ 9346 h 10000"/>
              <a:gd name="connsiteX214" fmla="*/ 7884 w 10000"/>
              <a:gd name="connsiteY214" fmla="*/ 5327 h 10000"/>
              <a:gd name="connsiteX215" fmla="*/ 7913 w 10000"/>
              <a:gd name="connsiteY215" fmla="*/ 6063 h 10000"/>
              <a:gd name="connsiteX216" fmla="*/ 7953 w 10000"/>
              <a:gd name="connsiteY216" fmla="*/ 9305 h 10000"/>
              <a:gd name="connsiteX217" fmla="*/ 7982 w 10000"/>
              <a:gd name="connsiteY217" fmla="*/ 9959 h 10000"/>
              <a:gd name="connsiteX218" fmla="*/ 8022 w 10000"/>
              <a:gd name="connsiteY218" fmla="*/ 9918 h 10000"/>
              <a:gd name="connsiteX219" fmla="*/ 8052 w 10000"/>
              <a:gd name="connsiteY219" fmla="*/ 9837 h 10000"/>
              <a:gd name="connsiteX220" fmla="*/ 8081 w 10000"/>
              <a:gd name="connsiteY220" fmla="*/ 9918 h 10000"/>
              <a:gd name="connsiteX221" fmla="*/ 8121 w 10000"/>
              <a:gd name="connsiteY221" fmla="*/ 9877 h 10000"/>
              <a:gd name="connsiteX222" fmla="*/ 8150 w 10000"/>
              <a:gd name="connsiteY222" fmla="*/ 9755 h 10000"/>
              <a:gd name="connsiteX223" fmla="*/ 8190 w 10000"/>
              <a:gd name="connsiteY223" fmla="*/ 9918 h 10000"/>
              <a:gd name="connsiteX224" fmla="*/ 8219 w 10000"/>
              <a:gd name="connsiteY224" fmla="*/ 9877 h 10000"/>
              <a:gd name="connsiteX225" fmla="*/ 8289 w 10000"/>
              <a:gd name="connsiteY225" fmla="*/ 9877 h 10000"/>
              <a:gd name="connsiteX226" fmla="*/ 8319 w 10000"/>
              <a:gd name="connsiteY226" fmla="*/ 9959 h 10000"/>
              <a:gd name="connsiteX227" fmla="*/ 8358 w 10000"/>
              <a:gd name="connsiteY227" fmla="*/ 9959 h 10000"/>
              <a:gd name="connsiteX228" fmla="*/ 8388 w 10000"/>
              <a:gd name="connsiteY228" fmla="*/ 9837 h 10000"/>
              <a:gd name="connsiteX229" fmla="*/ 8417 w 10000"/>
              <a:gd name="connsiteY229" fmla="*/ 9959 h 10000"/>
              <a:gd name="connsiteX230" fmla="*/ 8457 w 10000"/>
              <a:gd name="connsiteY230" fmla="*/ 9959 h 10000"/>
              <a:gd name="connsiteX231" fmla="*/ 8486 w 10000"/>
              <a:gd name="connsiteY231" fmla="*/ 9877 h 10000"/>
              <a:gd name="connsiteX232" fmla="*/ 8585 w 10000"/>
              <a:gd name="connsiteY232" fmla="*/ 9877 h 10000"/>
              <a:gd name="connsiteX233" fmla="*/ 8654 w 10000"/>
              <a:gd name="connsiteY233" fmla="*/ 9918 h 10000"/>
              <a:gd name="connsiteX234" fmla="*/ 8723 w 10000"/>
              <a:gd name="connsiteY234" fmla="*/ 9877 h 10000"/>
              <a:gd name="connsiteX235" fmla="*/ 8753 w 10000"/>
              <a:gd name="connsiteY235" fmla="*/ 9959 h 10000"/>
              <a:gd name="connsiteX236" fmla="*/ 8793 w 10000"/>
              <a:gd name="connsiteY236" fmla="*/ 9959 h 10000"/>
              <a:gd name="connsiteX237" fmla="*/ 8822 w 10000"/>
              <a:gd name="connsiteY237" fmla="*/ 9918 h 10000"/>
              <a:gd name="connsiteX238" fmla="*/ 8852 w 10000"/>
              <a:gd name="connsiteY238" fmla="*/ 9877 h 10000"/>
              <a:gd name="connsiteX239" fmla="*/ 8892 w 10000"/>
              <a:gd name="connsiteY239" fmla="*/ 9877 h 10000"/>
              <a:gd name="connsiteX240" fmla="*/ 8921 w 10000"/>
              <a:gd name="connsiteY240" fmla="*/ 9510 h 10000"/>
              <a:gd name="connsiteX241" fmla="*/ 8961 w 10000"/>
              <a:gd name="connsiteY241" fmla="*/ 8733 h 10000"/>
              <a:gd name="connsiteX242" fmla="*/ 8990 w 10000"/>
              <a:gd name="connsiteY242" fmla="*/ 9305 h 10000"/>
              <a:gd name="connsiteX243" fmla="*/ 9020 w 10000"/>
              <a:gd name="connsiteY243" fmla="*/ 9469 h 10000"/>
              <a:gd name="connsiteX244" fmla="*/ 9059 w 10000"/>
              <a:gd name="connsiteY244" fmla="*/ 9918 h 10000"/>
              <a:gd name="connsiteX245" fmla="*/ 9089 w 10000"/>
              <a:gd name="connsiteY245" fmla="*/ 9918 h 10000"/>
              <a:gd name="connsiteX246" fmla="*/ 9128 w 10000"/>
              <a:gd name="connsiteY246" fmla="*/ 9837 h 10000"/>
              <a:gd name="connsiteX247" fmla="*/ 9158 w 10000"/>
              <a:gd name="connsiteY247" fmla="*/ 8529 h 10000"/>
              <a:gd name="connsiteX248" fmla="*/ 9197 w 10000"/>
              <a:gd name="connsiteY248" fmla="*/ 9101 h 10000"/>
              <a:gd name="connsiteX249" fmla="*/ 9227 w 10000"/>
              <a:gd name="connsiteY249" fmla="*/ 10000 h 10000"/>
              <a:gd name="connsiteX250" fmla="*/ 9299 w 10000"/>
              <a:gd name="connsiteY250" fmla="*/ 10000 h 10000"/>
              <a:gd name="connsiteX251" fmla="*/ 9328 w 10000"/>
              <a:gd name="connsiteY251" fmla="*/ 9918 h 10000"/>
              <a:gd name="connsiteX252" fmla="*/ 9358 w 10000"/>
              <a:gd name="connsiteY252" fmla="*/ 9918 h 10000"/>
              <a:gd name="connsiteX253" fmla="*/ 9387 w 10000"/>
              <a:gd name="connsiteY253" fmla="*/ 10000 h 10000"/>
              <a:gd name="connsiteX254" fmla="*/ 9427 w 10000"/>
              <a:gd name="connsiteY254" fmla="*/ 9918 h 10000"/>
              <a:gd name="connsiteX255" fmla="*/ 9466 w 10000"/>
              <a:gd name="connsiteY255" fmla="*/ 9877 h 10000"/>
              <a:gd name="connsiteX256" fmla="*/ 9496 w 10000"/>
              <a:gd name="connsiteY256" fmla="*/ 9959 h 10000"/>
              <a:gd name="connsiteX257" fmla="*/ 9525 w 10000"/>
              <a:gd name="connsiteY257" fmla="*/ 9877 h 10000"/>
              <a:gd name="connsiteX258" fmla="*/ 9565 w 10000"/>
              <a:gd name="connsiteY258" fmla="*/ 9877 h 10000"/>
              <a:gd name="connsiteX259" fmla="*/ 9594 w 10000"/>
              <a:gd name="connsiteY259" fmla="*/ 9918 h 10000"/>
              <a:gd name="connsiteX260" fmla="*/ 9634 w 10000"/>
              <a:gd name="connsiteY260" fmla="*/ 9918 h 10000"/>
              <a:gd name="connsiteX261" fmla="*/ 9663 w 10000"/>
              <a:gd name="connsiteY261" fmla="*/ 9959 h 10000"/>
              <a:gd name="connsiteX262" fmla="*/ 9693 w 10000"/>
              <a:gd name="connsiteY262" fmla="*/ 9877 h 10000"/>
              <a:gd name="connsiteX263" fmla="*/ 9733 w 10000"/>
              <a:gd name="connsiteY263" fmla="*/ 8317 h 10000"/>
              <a:gd name="connsiteX264" fmla="*/ 9763 w 10000"/>
              <a:gd name="connsiteY264" fmla="*/ 7786 h 10000"/>
              <a:gd name="connsiteX265" fmla="*/ 9803 w 10000"/>
              <a:gd name="connsiteY265" fmla="*/ 9223 h 10000"/>
              <a:gd name="connsiteX266" fmla="*/ 9832 w 10000"/>
              <a:gd name="connsiteY266" fmla="*/ 7663 h 10000"/>
              <a:gd name="connsiteX267" fmla="*/ 9872 w 10000"/>
              <a:gd name="connsiteY267" fmla="*/ 9101 h 10000"/>
              <a:gd name="connsiteX268" fmla="*/ 9901 w 10000"/>
              <a:gd name="connsiteY268" fmla="*/ 9918 h 10000"/>
              <a:gd name="connsiteX269" fmla="*/ 9941 w 10000"/>
              <a:gd name="connsiteY269" fmla="*/ 9959 h 10000"/>
              <a:gd name="connsiteX270" fmla="*/ 10000 w 10000"/>
              <a:gd name="connsiteY270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30 w 10000"/>
              <a:gd name="connsiteY74" fmla="*/ 7704 h 10000"/>
              <a:gd name="connsiteX75" fmla="*/ 2859 w 10000"/>
              <a:gd name="connsiteY75" fmla="*/ 9632 h 10000"/>
              <a:gd name="connsiteX76" fmla="*/ 2889 w 10000"/>
              <a:gd name="connsiteY76" fmla="*/ 9673 h 10000"/>
              <a:gd name="connsiteX77" fmla="*/ 2928 w 10000"/>
              <a:gd name="connsiteY77" fmla="*/ 9632 h 10000"/>
              <a:gd name="connsiteX78" fmla="*/ 2958 w 10000"/>
              <a:gd name="connsiteY78" fmla="*/ 9632 h 10000"/>
              <a:gd name="connsiteX79" fmla="*/ 2997 w 10000"/>
              <a:gd name="connsiteY79" fmla="*/ 9714 h 10000"/>
              <a:gd name="connsiteX80" fmla="*/ 3027 w 10000"/>
              <a:gd name="connsiteY80" fmla="*/ 9591 h 10000"/>
              <a:gd name="connsiteX81" fmla="*/ 3056 w 10000"/>
              <a:gd name="connsiteY81" fmla="*/ 9632 h 10000"/>
              <a:gd name="connsiteX82" fmla="*/ 3096 w 10000"/>
              <a:gd name="connsiteY82" fmla="*/ 9550 h 10000"/>
              <a:gd name="connsiteX83" fmla="*/ 3125 w 10000"/>
              <a:gd name="connsiteY83" fmla="*/ 9714 h 10000"/>
              <a:gd name="connsiteX84" fmla="*/ 3155 w 10000"/>
              <a:gd name="connsiteY84" fmla="*/ 9632 h 10000"/>
              <a:gd name="connsiteX85" fmla="*/ 3194 w 10000"/>
              <a:gd name="connsiteY85" fmla="*/ 9510 h 10000"/>
              <a:gd name="connsiteX86" fmla="*/ 3224 w 10000"/>
              <a:gd name="connsiteY86" fmla="*/ 9632 h 10000"/>
              <a:gd name="connsiteX87" fmla="*/ 3323 w 10000"/>
              <a:gd name="connsiteY87" fmla="*/ 9550 h 10000"/>
              <a:gd name="connsiteX88" fmla="*/ 3363 w 10000"/>
              <a:gd name="connsiteY88" fmla="*/ 9591 h 10000"/>
              <a:gd name="connsiteX89" fmla="*/ 3392 w 10000"/>
              <a:gd name="connsiteY89" fmla="*/ 9714 h 10000"/>
              <a:gd name="connsiteX90" fmla="*/ 3432 w 10000"/>
              <a:gd name="connsiteY90" fmla="*/ 9673 h 10000"/>
              <a:gd name="connsiteX91" fmla="*/ 3462 w 10000"/>
              <a:gd name="connsiteY91" fmla="*/ 9550 h 10000"/>
              <a:gd name="connsiteX92" fmla="*/ 3491 w 10000"/>
              <a:gd name="connsiteY92" fmla="*/ 9428 h 10000"/>
              <a:gd name="connsiteX93" fmla="*/ 3531 w 10000"/>
              <a:gd name="connsiteY93" fmla="*/ 9714 h 10000"/>
              <a:gd name="connsiteX94" fmla="*/ 3560 w 10000"/>
              <a:gd name="connsiteY94" fmla="*/ 9183 h 10000"/>
              <a:gd name="connsiteX95" fmla="*/ 3591 w 10000"/>
              <a:gd name="connsiteY95" fmla="*/ 327 h 10000"/>
              <a:gd name="connsiteX96" fmla="*/ 3629 w 10000"/>
              <a:gd name="connsiteY96" fmla="*/ 3481 h 10000"/>
              <a:gd name="connsiteX97" fmla="*/ 3659 w 10000"/>
              <a:gd name="connsiteY97" fmla="*/ 9305 h 10000"/>
              <a:gd name="connsiteX98" fmla="*/ 3698 w 10000"/>
              <a:gd name="connsiteY98" fmla="*/ 9673 h 10000"/>
              <a:gd name="connsiteX99" fmla="*/ 3728 w 10000"/>
              <a:gd name="connsiteY99" fmla="*/ 9591 h 10000"/>
              <a:gd name="connsiteX100" fmla="*/ 3768 w 10000"/>
              <a:gd name="connsiteY100" fmla="*/ 9796 h 10000"/>
              <a:gd name="connsiteX101" fmla="*/ 3798 w 10000"/>
              <a:gd name="connsiteY101" fmla="*/ 9714 h 10000"/>
              <a:gd name="connsiteX102" fmla="*/ 3828 w 10000"/>
              <a:gd name="connsiteY102" fmla="*/ 9673 h 10000"/>
              <a:gd name="connsiteX103" fmla="*/ 3867 w 10000"/>
              <a:gd name="connsiteY103" fmla="*/ 9591 h 10000"/>
              <a:gd name="connsiteX104" fmla="*/ 3896 w 10000"/>
              <a:gd name="connsiteY104" fmla="*/ 9632 h 10000"/>
              <a:gd name="connsiteX105" fmla="*/ 3938 w 10000"/>
              <a:gd name="connsiteY105" fmla="*/ 9714 h 10000"/>
              <a:gd name="connsiteX106" fmla="*/ 3967 w 10000"/>
              <a:gd name="connsiteY106" fmla="*/ 9714 h 10000"/>
              <a:gd name="connsiteX107" fmla="*/ 3997 w 10000"/>
              <a:gd name="connsiteY107" fmla="*/ 9673 h 10000"/>
              <a:gd name="connsiteX108" fmla="*/ 4036 w 10000"/>
              <a:gd name="connsiteY108" fmla="*/ 9632 h 10000"/>
              <a:gd name="connsiteX109" fmla="*/ 4066 w 10000"/>
              <a:gd name="connsiteY109" fmla="*/ 9714 h 10000"/>
              <a:gd name="connsiteX110" fmla="*/ 4106 w 10000"/>
              <a:gd name="connsiteY110" fmla="*/ 9755 h 10000"/>
              <a:gd name="connsiteX111" fmla="*/ 4135 w 10000"/>
              <a:gd name="connsiteY111" fmla="*/ 9673 h 10000"/>
              <a:gd name="connsiteX112" fmla="*/ 4164 w 10000"/>
              <a:gd name="connsiteY112" fmla="*/ 9796 h 10000"/>
              <a:gd name="connsiteX113" fmla="*/ 4204 w 10000"/>
              <a:gd name="connsiteY113" fmla="*/ 9755 h 10000"/>
              <a:gd name="connsiteX114" fmla="*/ 4233 w 10000"/>
              <a:gd name="connsiteY114" fmla="*/ 9755 h 10000"/>
              <a:gd name="connsiteX115" fmla="*/ 4264 w 10000"/>
              <a:gd name="connsiteY115" fmla="*/ 9714 h 10000"/>
              <a:gd name="connsiteX116" fmla="*/ 4304 w 10000"/>
              <a:gd name="connsiteY116" fmla="*/ 9673 h 10000"/>
              <a:gd name="connsiteX117" fmla="*/ 4333 w 10000"/>
              <a:gd name="connsiteY117" fmla="*/ 9755 h 10000"/>
              <a:gd name="connsiteX118" fmla="*/ 4402 w 10000"/>
              <a:gd name="connsiteY118" fmla="*/ 9755 h 10000"/>
              <a:gd name="connsiteX119" fmla="*/ 4432 w 10000"/>
              <a:gd name="connsiteY119" fmla="*/ 9591 h 10000"/>
              <a:gd name="connsiteX120" fmla="*/ 4501 w 10000"/>
              <a:gd name="connsiteY120" fmla="*/ 9755 h 10000"/>
              <a:gd name="connsiteX121" fmla="*/ 4570 w 10000"/>
              <a:gd name="connsiteY121" fmla="*/ 9755 h 10000"/>
              <a:gd name="connsiteX122" fmla="*/ 4599 w 10000"/>
              <a:gd name="connsiteY122" fmla="*/ 3113 h 10000"/>
              <a:gd name="connsiteX123" fmla="*/ 4639 w 10000"/>
              <a:gd name="connsiteY123" fmla="*/ 0 h 10000"/>
              <a:gd name="connsiteX124" fmla="*/ 4668 w 10000"/>
              <a:gd name="connsiteY124" fmla="*/ 6478 h 10000"/>
              <a:gd name="connsiteX125" fmla="*/ 4708 w 10000"/>
              <a:gd name="connsiteY125" fmla="*/ 9755 h 10000"/>
              <a:gd name="connsiteX126" fmla="*/ 4737 w 10000"/>
              <a:gd name="connsiteY126" fmla="*/ 9714 h 10000"/>
              <a:gd name="connsiteX127" fmla="*/ 4778 w 10000"/>
              <a:gd name="connsiteY127" fmla="*/ 9796 h 10000"/>
              <a:gd name="connsiteX128" fmla="*/ 4807 w 10000"/>
              <a:gd name="connsiteY128" fmla="*/ 9387 h 10000"/>
              <a:gd name="connsiteX129" fmla="*/ 4847 w 10000"/>
              <a:gd name="connsiteY129" fmla="*/ 9305 h 10000"/>
              <a:gd name="connsiteX130" fmla="*/ 4876 w 10000"/>
              <a:gd name="connsiteY130" fmla="*/ 9837 h 10000"/>
              <a:gd name="connsiteX131" fmla="*/ 4906 w 10000"/>
              <a:gd name="connsiteY131" fmla="*/ 9755 h 10000"/>
              <a:gd name="connsiteX132" fmla="*/ 4946 w 10000"/>
              <a:gd name="connsiteY132" fmla="*/ 9837 h 10000"/>
              <a:gd name="connsiteX133" fmla="*/ 5044 w 10000"/>
              <a:gd name="connsiteY133" fmla="*/ 9837 h 10000"/>
              <a:gd name="connsiteX134" fmla="*/ 5073 w 10000"/>
              <a:gd name="connsiteY134" fmla="*/ 9796 h 10000"/>
              <a:gd name="connsiteX135" fmla="*/ 5113 w 10000"/>
              <a:gd name="connsiteY135" fmla="*/ 9837 h 10000"/>
              <a:gd name="connsiteX136" fmla="*/ 5143 w 10000"/>
              <a:gd name="connsiteY136" fmla="*/ 9837 h 10000"/>
              <a:gd name="connsiteX137" fmla="*/ 5173 w 10000"/>
              <a:gd name="connsiteY137" fmla="*/ 9918 h 10000"/>
              <a:gd name="connsiteX138" fmla="*/ 5212 w 10000"/>
              <a:gd name="connsiteY138" fmla="*/ 9837 h 10000"/>
              <a:gd name="connsiteX139" fmla="*/ 5241 w 10000"/>
              <a:gd name="connsiteY139" fmla="*/ 9796 h 10000"/>
              <a:gd name="connsiteX140" fmla="*/ 5282 w 10000"/>
              <a:gd name="connsiteY140" fmla="*/ 9837 h 10000"/>
              <a:gd name="connsiteX141" fmla="*/ 5311 w 10000"/>
              <a:gd name="connsiteY141" fmla="*/ 9796 h 10000"/>
              <a:gd name="connsiteX142" fmla="*/ 5342 w 10000"/>
              <a:gd name="connsiteY142" fmla="*/ 9877 h 10000"/>
              <a:gd name="connsiteX143" fmla="*/ 5380 w 10000"/>
              <a:gd name="connsiteY143" fmla="*/ 9755 h 10000"/>
              <a:gd name="connsiteX144" fmla="*/ 5411 w 10000"/>
              <a:gd name="connsiteY144" fmla="*/ 9714 h 10000"/>
              <a:gd name="connsiteX145" fmla="*/ 5449 w 10000"/>
              <a:gd name="connsiteY145" fmla="*/ 9877 h 10000"/>
              <a:gd name="connsiteX146" fmla="*/ 5479 w 10000"/>
              <a:gd name="connsiteY146" fmla="*/ 9877 h 10000"/>
              <a:gd name="connsiteX147" fmla="*/ 5509 w 10000"/>
              <a:gd name="connsiteY147" fmla="*/ 9837 h 10000"/>
              <a:gd name="connsiteX148" fmla="*/ 5548 w 10000"/>
              <a:gd name="connsiteY148" fmla="*/ 9796 h 10000"/>
              <a:gd name="connsiteX149" fmla="*/ 5578 w 10000"/>
              <a:gd name="connsiteY149" fmla="*/ 9837 h 10000"/>
              <a:gd name="connsiteX150" fmla="*/ 5617 w 10000"/>
              <a:gd name="connsiteY150" fmla="*/ 9837 h 10000"/>
              <a:gd name="connsiteX151" fmla="*/ 5647 w 10000"/>
              <a:gd name="connsiteY151" fmla="*/ 9796 h 10000"/>
              <a:gd name="connsiteX152" fmla="*/ 5677 w 10000"/>
              <a:gd name="connsiteY152" fmla="*/ 9877 h 10000"/>
              <a:gd name="connsiteX153" fmla="*/ 5717 w 10000"/>
              <a:gd name="connsiteY153" fmla="*/ 9837 h 10000"/>
              <a:gd name="connsiteX154" fmla="*/ 5738 w 10000"/>
              <a:gd name="connsiteY154" fmla="*/ 9918 h 10000"/>
              <a:gd name="connsiteX155" fmla="*/ 5768 w 10000"/>
              <a:gd name="connsiteY155" fmla="*/ 9918 h 10000"/>
              <a:gd name="connsiteX156" fmla="*/ 5808 w 10000"/>
              <a:gd name="connsiteY156" fmla="*/ 9877 h 10000"/>
              <a:gd name="connsiteX157" fmla="*/ 5837 w 10000"/>
              <a:gd name="connsiteY157" fmla="*/ 9918 h 10000"/>
              <a:gd name="connsiteX158" fmla="*/ 5867 w 10000"/>
              <a:gd name="connsiteY158" fmla="*/ 9877 h 10000"/>
              <a:gd name="connsiteX159" fmla="*/ 5906 w 10000"/>
              <a:gd name="connsiteY159" fmla="*/ 9796 h 10000"/>
              <a:gd name="connsiteX160" fmla="*/ 5936 w 10000"/>
              <a:gd name="connsiteY160" fmla="*/ 9837 h 10000"/>
              <a:gd name="connsiteX161" fmla="*/ 5975 w 10000"/>
              <a:gd name="connsiteY161" fmla="*/ 9877 h 10000"/>
              <a:gd name="connsiteX162" fmla="*/ 6005 w 10000"/>
              <a:gd name="connsiteY162" fmla="*/ 9837 h 10000"/>
              <a:gd name="connsiteX163" fmla="*/ 6034 w 10000"/>
              <a:gd name="connsiteY163" fmla="*/ 9714 h 10000"/>
              <a:gd name="connsiteX164" fmla="*/ 6074 w 10000"/>
              <a:gd name="connsiteY164" fmla="*/ 9918 h 10000"/>
              <a:gd name="connsiteX165" fmla="*/ 6103 w 10000"/>
              <a:gd name="connsiteY165" fmla="*/ 9796 h 10000"/>
              <a:gd name="connsiteX166" fmla="*/ 6143 w 10000"/>
              <a:gd name="connsiteY166" fmla="*/ 9837 h 10000"/>
              <a:gd name="connsiteX167" fmla="*/ 6172 w 10000"/>
              <a:gd name="connsiteY167" fmla="*/ 9959 h 10000"/>
              <a:gd name="connsiteX168" fmla="*/ 6202 w 10000"/>
              <a:gd name="connsiteY168" fmla="*/ 9837 h 10000"/>
              <a:gd name="connsiteX169" fmla="*/ 6272 w 10000"/>
              <a:gd name="connsiteY169" fmla="*/ 9837 h 10000"/>
              <a:gd name="connsiteX170" fmla="*/ 6312 w 10000"/>
              <a:gd name="connsiteY170" fmla="*/ 9837 h 10000"/>
              <a:gd name="connsiteX171" fmla="*/ 6341 w 10000"/>
              <a:gd name="connsiteY171" fmla="*/ 9877 h 10000"/>
              <a:gd name="connsiteX172" fmla="*/ 6371 w 10000"/>
              <a:gd name="connsiteY172" fmla="*/ 9837 h 10000"/>
              <a:gd name="connsiteX173" fmla="*/ 6410 w 10000"/>
              <a:gd name="connsiteY173" fmla="*/ 9918 h 10000"/>
              <a:gd name="connsiteX174" fmla="*/ 6440 w 10000"/>
              <a:gd name="connsiteY174" fmla="*/ 9877 h 10000"/>
              <a:gd name="connsiteX175" fmla="*/ 6479 w 10000"/>
              <a:gd name="connsiteY175" fmla="*/ 9918 h 10000"/>
              <a:gd name="connsiteX176" fmla="*/ 6509 w 10000"/>
              <a:gd name="connsiteY176" fmla="*/ 9918 h 10000"/>
              <a:gd name="connsiteX177" fmla="*/ 6538 w 10000"/>
              <a:gd name="connsiteY177" fmla="*/ 9837 h 10000"/>
              <a:gd name="connsiteX178" fmla="*/ 6578 w 10000"/>
              <a:gd name="connsiteY178" fmla="*/ 9877 h 10000"/>
              <a:gd name="connsiteX179" fmla="*/ 6607 w 10000"/>
              <a:gd name="connsiteY179" fmla="*/ 9796 h 10000"/>
              <a:gd name="connsiteX180" fmla="*/ 6676 w 10000"/>
              <a:gd name="connsiteY180" fmla="*/ 9755 h 10000"/>
              <a:gd name="connsiteX181" fmla="*/ 6706 w 10000"/>
              <a:gd name="connsiteY181" fmla="*/ 9918 h 10000"/>
              <a:gd name="connsiteX182" fmla="*/ 6745 w 10000"/>
              <a:gd name="connsiteY182" fmla="*/ 9796 h 10000"/>
              <a:gd name="connsiteX183" fmla="*/ 6776 w 10000"/>
              <a:gd name="connsiteY183" fmla="*/ 9918 h 10000"/>
              <a:gd name="connsiteX184" fmla="*/ 6805 w 10000"/>
              <a:gd name="connsiteY184" fmla="*/ 9796 h 10000"/>
              <a:gd name="connsiteX185" fmla="*/ 6845 w 10000"/>
              <a:gd name="connsiteY185" fmla="*/ 9877 h 10000"/>
              <a:gd name="connsiteX186" fmla="*/ 6874 w 10000"/>
              <a:gd name="connsiteY186" fmla="*/ 9877 h 10000"/>
              <a:gd name="connsiteX187" fmla="*/ 6973 w 10000"/>
              <a:gd name="connsiteY187" fmla="*/ 9918 h 10000"/>
              <a:gd name="connsiteX188" fmla="*/ 7012 w 10000"/>
              <a:gd name="connsiteY188" fmla="*/ 9877 h 10000"/>
              <a:gd name="connsiteX189" fmla="*/ 7082 w 10000"/>
              <a:gd name="connsiteY189" fmla="*/ 9877 h 10000"/>
              <a:gd name="connsiteX190" fmla="*/ 7111 w 10000"/>
              <a:gd name="connsiteY190" fmla="*/ 9387 h 10000"/>
              <a:gd name="connsiteX191" fmla="*/ 7140 w 10000"/>
              <a:gd name="connsiteY191" fmla="*/ 2990 h 10000"/>
              <a:gd name="connsiteX192" fmla="*/ 7180 w 10000"/>
              <a:gd name="connsiteY192" fmla="*/ 1308 h 10000"/>
              <a:gd name="connsiteX193" fmla="*/ 7210 w 10000"/>
              <a:gd name="connsiteY193" fmla="*/ 7255 h 10000"/>
              <a:gd name="connsiteX194" fmla="*/ 7249 w 10000"/>
              <a:gd name="connsiteY194" fmla="*/ 9877 h 10000"/>
              <a:gd name="connsiteX195" fmla="*/ 7280 w 10000"/>
              <a:gd name="connsiteY195" fmla="*/ 9837 h 10000"/>
              <a:gd name="connsiteX196" fmla="*/ 7309 w 10000"/>
              <a:gd name="connsiteY196" fmla="*/ 9837 h 10000"/>
              <a:gd name="connsiteX197" fmla="*/ 7349 w 10000"/>
              <a:gd name="connsiteY197" fmla="*/ 9918 h 10000"/>
              <a:gd name="connsiteX198" fmla="*/ 7378 w 10000"/>
              <a:gd name="connsiteY198" fmla="*/ 9877 h 10000"/>
              <a:gd name="connsiteX199" fmla="*/ 7418 w 10000"/>
              <a:gd name="connsiteY199" fmla="*/ 9877 h 10000"/>
              <a:gd name="connsiteX200" fmla="*/ 7447 w 10000"/>
              <a:gd name="connsiteY200" fmla="*/ 9796 h 10000"/>
              <a:gd name="connsiteX201" fmla="*/ 7477 w 10000"/>
              <a:gd name="connsiteY201" fmla="*/ 9877 h 10000"/>
              <a:gd name="connsiteX202" fmla="*/ 7518 w 10000"/>
              <a:gd name="connsiteY202" fmla="*/ 9877 h 10000"/>
              <a:gd name="connsiteX203" fmla="*/ 7548 w 10000"/>
              <a:gd name="connsiteY203" fmla="*/ 9918 h 10000"/>
              <a:gd name="connsiteX204" fmla="*/ 7587 w 10000"/>
              <a:gd name="connsiteY204" fmla="*/ 9877 h 10000"/>
              <a:gd name="connsiteX205" fmla="*/ 7617 w 10000"/>
              <a:gd name="connsiteY205" fmla="*/ 9714 h 10000"/>
              <a:gd name="connsiteX206" fmla="*/ 7646 w 10000"/>
              <a:gd name="connsiteY206" fmla="*/ 8651 h 10000"/>
              <a:gd name="connsiteX207" fmla="*/ 7686 w 10000"/>
              <a:gd name="connsiteY207" fmla="*/ 9346 h 10000"/>
              <a:gd name="connsiteX208" fmla="*/ 7715 w 10000"/>
              <a:gd name="connsiteY208" fmla="*/ 9877 h 10000"/>
              <a:gd name="connsiteX209" fmla="*/ 7745 w 10000"/>
              <a:gd name="connsiteY209" fmla="*/ 9796 h 10000"/>
              <a:gd name="connsiteX210" fmla="*/ 7785 w 10000"/>
              <a:gd name="connsiteY210" fmla="*/ 9837 h 10000"/>
              <a:gd name="connsiteX211" fmla="*/ 7815 w 10000"/>
              <a:gd name="connsiteY211" fmla="*/ 9918 h 10000"/>
              <a:gd name="connsiteX212" fmla="*/ 7854 w 10000"/>
              <a:gd name="connsiteY212" fmla="*/ 9346 h 10000"/>
              <a:gd name="connsiteX213" fmla="*/ 7884 w 10000"/>
              <a:gd name="connsiteY213" fmla="*/ 5327 h 10000"/>
              <a:gd name="connsiteX214" fmla="*/ 7913 w 10000"/>
              <a:gd name="connsiteY214" fmla="*/ 6063 h 10000"/>
              <a:gd name="connsiteX215" fmla="*/ 7953 w 10000"/>
              <a:gd name="connsiteY215" fmla="*/ 9305 h 10000"/>
              <a:gd name="connsiteX216" fmla="*/ 7982 w 10000"/>
              <a:gd name="connsiteY216" fmla="*/ 9959 h 10000"/>
              <a:gd name="connsiteX217" fmla="*/ 8022 w 10000"/>
              <a:gd name="connsiteY217" fmla="*/ 9918 h 10000"/>
              <a:gd name="connsiteX218" fmla="*/ 8052 w 10000"/>
              <a:gd name="connsiteY218" fmla="*/ 9837 h 10000"/>
              <a:gd name="connsiteX219" fmla="*/ 8081 w 10000"/>
              <a:gd name="connsiteY219" fmla="*/ 9918 h 10000"/>
              <a:gd name="connsiteX220" fmla="*/ 8121 w 10000"/>
              <a:gd name="connsiteY220" fmla="*/ 9877 h 10000"/>
              <a:gd name="connsiteX221" fmla="*/ 8150 w 10000"/>
              <a:gd name="connsiteY221" fmla="*/ 9755 h 10000"/>
              <a:gd name="connsiteX222" fmla="*/ 8190 w 10000"/>
              <a:gd name="connsiteY222" fmla="*/ 9918 h 10000"/>
              <a:gd name="connsiteX223" fmla="*/ 8219 w 10000"/>
              <a:gd name="connsiteY223" fmla="*/ 9877 h 10000"/>
              <a:gd name="connsiteX224" fmla="*/ 8289 w 10000"/>
              <a:gd name="connsiteY224" fmla="*/ 9877 h 10000"/>
              <a:gd name="connsiteX225" fmla="*/ 8319 w 10000"/>
              <a:gd name="connsiteY225" fmla="*/ 9959 h 10000"/>
              <a:gd name="connsiteX226" fmla="*/ 8358 w 10000"/>
              <a:gd name="connsiteY226" fmla="*/ 9959 h 10000"/>
              <a:gd name="connsiteX227" fmla="*/ 8388 w 10000"/>
              <a:gd name="connsiteY227" fmla="*/ 9837 h 10000"/>
              <a:gd name="connsiteX228" fmla="*/ 8417 w 10000"/>
              <a:gd name="connsiteY228" fmla="*/ 9959 h 10000"/>
              <a:gd name="connsiteX229" fmla="*/ 8457 w 10000"/>
              <a:gd name="connsiteY229" fmla="*/ 9959 h 10000"/>
              <a:gd name="connsiteX230" fmla="*/ 8486 w 10000"/>
              <a:gd name="connsiteY230" fmla="*/ 9877 h 10000"/>
              <a:gd name="connsiteX231" fmla="*/ 8585 w 10000"/>
              <a:gd name="connsiteY231" fmla="*/ 9877 h 10000"/>
              <a:gd name="connsiteX232" fmla="*/ 8654 w 10000"/>
              <a:gd name="connsiteY232" fmla="*/ 9918 h 10000"/>
              <a:gd name="connsiteX233" fmla="*/ 8723 w 10000"/>
              <a:gd name="connsiteY233" fmla="*/ 9877 h 10000"/>
              <a:gd name="connsiteX234" fmla="*/ 8753 w 10000"/>
              <a:gd name="connsiteY234" fmla="*/ 9959 h 10000"/>
              <a:gd name="connsiteX235" fmla="*/ 8793 w 10000"/>
              <a:gd name="connsiteY235" fmla="*/ 9959 h 10000"/>
              <a:gd name="connsiteX236" fmla="*/ 8822 w 10000"/>
              <a:gd name="connsiteY236" fmla="*/ 9918 h 10000"/>
              <a:gd name="connsiteX237" fmla="*/ 8852 w 10000"/>
              <a:gd name="connsiteY237" fmla="*/ 9877 h 10000"/>
              <a:gd name="connsiteX238" fmla="*/ 8892 w 10000"/>
              <a:gd name="connsiteY238" fmla="*/ 9877 h 10000"/>
              <a:gd name="connsiteX239" fmla="*/ 8921 w 10000"/>
              <a:gd name="connsiteY239" fmla="*/ 9510 h 10000"/>
              <a:gd name="connsiteX240" fmla="*/ 8961 w 10000"/>
              <a:gd name="connsiteY240" fmla="*/ 8733 h 10000"/>
              <a:gd name="connsiteX241" fmla="*/ 8990 w 10000"/>
              <a:gd name="connsiteY241" fmla="*/ 9305 h 10000"/>
              <a:gd name="connsiteX242" fmla="*/ 9020 w 10000"/>
              <a:gd name="connsiteY242" fmla="*/ 9469 h 10000"/>
              <a:gd name="connsiteX243" fmla="*/ 9059 w 10000"/>
              <a:gd name="connsiteY243" fmla="*/ 9918 h 10000"/>
              <a:gd name="connsiteX244" fmla="*/ 9089 w 10000"/>
              <a:gd name="connsiteY244" fmla="*/ 9918 h 10000"/>
              <a:gd name="connsiteX245" fmla="*/ 9128 w 10000"/>
              <a:gd name="connsiteY245" fmla="*/ 9837 h 10000"/>
              <a:gd name="connsiteX246" fmla="*/ 9158 w 10000"/>
              <a:gd name="connsiteY246" fmla="*/ 8529 h 10000"/>
              <a:gd name="connsiteX247" fmla="*/ 9197 w 10000"/>
              <a:gd name="connsiteY247" fmla="*/ 9101 h 10000"/>
              <a:gd name="connsiteX248" fmla="*/ 9227 w 10000"/>
              <a:gd name="connsiteY248" fmla="*/ 10000 h 10000"/>
              <a:gd name="connsiteX249" fmla="*/ 9299 w 10000"/>
              <a:gd name="connsiteY249" fmla="*/ 10000 h 10000"/>
              <a:gd name="connsiteX250" fmla="*/ 9328 w 10000"/>
              <a:gd name="connsiteY250" fmla="*/ 9918 h 10000"/>
              <a:gd name="connsiteX251" fmla="*/ 9358 w 10000"/>
              <a:gd name="connsiteY251" fmla="*/ 9918 h 10000"/>
              <a:gd name="connsiteX252" fmla="*/ 9387 w 10000"/>
              <a:gd name="connsiteY252" fmla="*/ 10000 h 10000"/>
              <a:gd name="connsiteX253" fmla="*/ 9427 w 10000"/>
              <a:gd name="connsiteY253" fmla="*/ 9918 h 10000"/>
              <a:gd name="connsiteX254" fmla="*/ 9466 w 10000"/>
              <a:gd name="connsiteY254" fmla="*/ 9877 h 10000"/>
              <a:gd name="connsiteX255" fmla="*/ 9496 w 10000"/>
              <a:gd name="connsiteY255" fmla="*/ 9959 h 10000"/>
              <a:gd name="connsiteX256" fmla="*/ 9525 w 10000"/>
              <a:gd name="connsiteY256" fmla="*/ 9877 h 10000"/>
              <a:gd name="connsiteX257" fmla="*/ 9565 w 10000"/>
              <a:gd name="connsiteY257" fmla="*/ 9877 h 10000"/>
              <a:gd name="connsiteX258" fmla="*/ 9594 w 10000"/>
              <a:gd name="connsiteY258" fmla="*/ 9918 h 10000"/>
              <a:gd name="connsiteX259" fmla="*/ 9634 w 10000"/>
              <a:gd name="connsiteY259" fmla="*/ 9918 h 10000"/>
              <a:gd name="connsiteX260" fmla="*/ 9663 w 10000"/>
              <a:gd name="connsiteY260" fmla="*/ 9959 h 10000"/>
              <a:gd name="connsiteX261" fmla="*/ 9693 w 10000"/>
              <a:gd name="connsiteY261" fmla="*/ 9877 h 10000"/>
              <a:gd name="connsiteX262" fmla="*/ 9733 w 10000"/>
              <a:gd name="connsiteY262" fmla="*/ 8317 h 10000"/>
              <a:gd name="connsiteX263" fmla="*/ 9763 w 10000"/>
              <a:gd name="connsiteY263" fmla="*/ 7786 h 10000"/>
              <a:gd name="connsiteX264" fmla="*/ 9803 w 10000"/>
              <a:gd name="connsiteY264" fmla="*/ 9223 h 10000"/>
              <a:gd name="connsiteX265" fmla="*/ 9832 w 10000"/>
              <a:gd name="connsiteY265" fmla="*/ 7663 h 10000"/>
              <a:gd name="connsiteX266" fmla="*/ 9872 w 10000"/>
              <a:gd name="connsiteY266" fmla="*/ 9101 h 10000"/>
              <a:gd name="connsiteX267" fmla="*/ 9901 w 10000"/>
              <a:gd name="connsiteY267" fmla="*/ 9918 h 10000"/>
              <a:gd name="connsiteX268" fmla="*/ 9941 w 10000"/>
              <a:gd name="connsiteY268" fmla="*/ 9959 h 10000"/>
              <a:gd name="connsiteX269" fmla="*/ 10000 w 10000"/>
              <a:gd name="connsiteY269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07 w 10000"/>
              <a:gd name="connsiteY127" fmla="*/ 9387 h 10000"/>
              <a:gd name="connsiteX128" fmla="*/ 4847 w 10000"/>
              <a:gd name="connsiteY128" fmla="*/ 9305 h 10000"/>
              <a:gd name="connsiteX129" fmla="*/ 4876 w 10000"/>
              <a:gd name="connsiteY129" fmla="*/ 9837 h 10000"/>
              <a:gd name="connsiteX130" fmla="*/ 4906 w 10000"/>
              <a:gd name="connsiteY130" fmla="*/ 9755 h 10000"/>
              <a:gd name="connsiteX131" fmla="*/ 4946 w 10000"/>
              <a:gd name="connsiteY131" fmla="*/ 9837 h 10000"/>
              <a:gd name="connsiteX132" fmla="*/ 5044 w 10000"/>
              <a:gd name="connsiteY132" fmla="*/ 9837 h 10000"/>
              <a:gd name="connsiteX133" fmla="*/ 5073 w 10000"/>
              <a:gd name="connsiteY133" fmla="*/ 9796 h 10000"/>
              <a:gd name="connsiteX134" fmla="*/ 5113 w 10000"/>
              <a:gd name="connsiteY134" fmla="*/ 9837 h 10000"/>
              <a:gd name="connsiteX135" fmla="*/ 5143 w 10000"/>
              <a:gd name="connsiteY135" fmla="*/ 9837 h 10000"/>
              <a:gd name="connsiteX136" fmla="*/ 5173 w 10000"/>
              <a:gd name="connsiteY136" fmla="*/ 9918 h 10000"/>
              <a:gd name="connsiteX137" fmla="*/ 5212 w 10000"/>
              <a:gd name="connsiteY137" fmla="*/ 9837 h 10000"/>
              <a:gd name="connsiteX138" fmla="*/ 5241 w 10000"/>
              <a:gd name="connsiteY138" fmla="*/ 9796 h 10000"/>
              <a:gd name="connsiteX139" fmla="*/ 5282 w 10000"/>
              <a:gd name="connsiteY139" fmla="*/ 9837 h 10000"/>
              <a:gd name="connsiteX140" fmla="*/ 5311 w 10000"/>
              <a:gd name="connsiteY140" fmla="*/ 9796 h 10000"/>
              <a:gd name="connsiteX141" fmla="*/ 5342 w 10000"/>
              <a:gd name="connsiteY141" fmla="*/ 9877 h 10000"/>
              <a:gd name="connsiteX142" fmla="*/ 5380 w 10000"/>
              <a:gd name="connsiteY142" fmla="*/ 9755 h 10000"/>
              <a:gd name="connsiteX143" fmla="*/ 5411 w 10000"/>
              <a:gd name="connsiteY143" fmla="*/ 9714 h 10000"/>
              <a:gd name="connsiteX144" fmla="*/ 5449 w 10000"/>
              <a:gd name="connsiteY144" fmla="*/ 9877 h 10000"/>
              <a:gd name="connsiteX145" fmla="*/ 5479 w 10000"/>
              <a:gd name="connsiteY145" fmla="*/ 9877 h 10000"/>
              <a:gd name="connsiteX146" fmla="*/ 5509 w 10000"/>
              <a:gd name="connsiteY146" fmla="*/ 9837 h 10000"/>
              <a:gd name="connsiteX147" fmla="*/ 5548 w 10000"/>
              <a:gd name="connsiteY147" fmla="*/ 9796 h 10000"/>
              <a:gd name="connsiteX148" fmla="*/ 5578 w 10000"/>
              <a:gd name="connsiteY148" fmla="*/ 9837 h 10000"/>
              <a:gd name="connsiteX149" fmla="*/ 5617 w 10000"/>
              <a:gd name="connsiteY149" fmla="*/ 9837 h 10000"/>
              <a:gd name="connsiteX150" fmla="*/ 5647 w 10000"/>
              <a:gd name="connsiteY150" fmla="*/ 9796 h 10000"/>
              <a:gd name="connsiteX151" fmla="*/ 5677 w 10000"/>
              <a:gd name="connsiteY151" fmla="*/ 9877 h 10000"/>
              <a:gd name="connsiteX152" fmla="*/ 5717 w 10000"/>
              <a:gd name="connsiteY152" fmla="*/ 9837 h 10000"/>
              <a:gd name="connsiteX153" fmla="*/ 5738 w 10000"/>
              <a:gd name="connsiteY153" fmla="*/ 9918 h 10000"/>
              <a:gd name="connsiteX154" fmla="*/ 5768 w 10000"/>
              <a:gd name="connsiteY154" fmla="*/ 9918 h 10000"/>
              <a:gd name="connsiteX155" fmla="*/ 5808 w 10000"/>
              <a:gd name="connsiteY155" fmla="*/ 9877 h 10000"/>
              <a:gd name="connsiteX156" fmla="*/ 5837 w 10000"/>
              <a:gd name="connsiteY156" fmla="*/ 9918 h 10000"/>
              <a:gd name="connsiteX157" fmla="*/ 5867 w 10000"/>
              <a:gd name="connsiteY157" fmla="*/ 9877 h 10000"/>
              <a:gd name="connsiteX158" fmla="*/ 5906 w 10000"/>
              <a:gd name="connsiteY158" fmla="*/ 9796 h 10000"/>
              <a:gd name="connsiteX159" fmla="*/ 5936 w 10000"/>
              <a:gd name="connsiteY159" fmla="*/ 9837 h 10000"/>
              <a:gd name="connsiteX160" fmla="*/ 5975 w 10000"/>
              <a:gd name="connsiteY160" fmla="*/ 9877 h 10000"/>
              <a:gd name="connsiteX161" fmla="*/ 6005 w 10000"/>
              <a:gd name="connsiteY161" fmla="*/ 9837 h 10000"/>
              <a:gd name="connsiteX162" fmla="*/ 6034 w 10000"/>
              <a:gd name="connsiteY162" fmla="*/ 9714 h 10000"/>
              <a:gd name="connsiteX163" fmla="*/ 6074 w 10000"/>
              <a:gd name="connsiteY163" fmla="*/ 9918 h 10000"/>
              <a:gd name="connsiteX164" fmla="*/ 6103 w 10000"/>
              <a:gd name="connsiteY164" fmla="*/ 9796 h 10000"/>
              <a:gd name="connsiteX165" fmla="*/ 6143 w 10000"/>
              <a:gd name="connsiteY165" fmla="*/ 9837 h 10000"/>
              <a:gd name="connsiteX166" fmla="*/ 6172 w 10000"/>
              <a:gd name="connsiteY166" fmla="*/ 9959 h 10000"/>
              <a:gd name="connsiteX167" fmla="*/ 6202 w 10000"/>
              <a:gd name="connsiteY167" fmla="*/ 9837 h 10000"/>
              <a:gd name="connsiteX168" fmla="*/ 6272 w 10000"/>
              <a:gd name="connsiteY168" fmla="*/ 9837 h 10000"/>
              <a:gd name="connsiteX169" fmla="*/ 6312 w 10000"/>
              <a:gd name="connsiteY169" fmla="*/ 9837 h 10000"/>
              <a:gd name="connsiteX170" fmla="*/ 6341 w 10000"/>
              <a:gd name="connsiteY170" fmla="*/ 9877 h 10000"/>
              <a:gd name="connsiteX171" fmla="*/ 6371 w 10000"/>
              <a:gd name="connsiteY171" fmla="*/ 9837 h 10000"/>
              <a:gd name="connsiteX172" fmla="*/ 6410 w 10000"/>
              <a:gd name="connsiteY172" fmla="*/ 9918 h 10000"/>
              <a:gd name="connsiteX173" fmla="*/ 6440 w 10000"/>
              <a:gd name="connsiteY173" fmla="*/ 9877 h 10000"/>
              <a:gd name="connsiteX174" fmla="*/ 6479 w 10000"/>
              <a:gd name="connsiteY174" fmla="*/ 9918 h 10000"/>
              <a:gd name="connsiteX175" fmla="*/ 6509 w 10000"/>
              <a:gd name="connsiteY175" fmla="*/ 9918 h 10000"/>
              <a:gd name="connsiteX176" fmla="*/ 6538 w 10000"/>
              <a:gd name="connsiteY176" fmla="*/ 9837 h 10000"/>
              <a:gd name="connsiteX177" fmla="*/ 6578 w 10000"/>
              <a:gd name="connsiteY177" fmla="*/ 9877 h 10000"/>
              <a:gd name="connsiteX178" fmla="*/ 6607 w 10000"/>
              <a:gd name="connsiteY178" fmla="*/ 9796 h 10000"/>
              <a:gd name="connsiteX179" fmla="*/ 6676 w 10000"/>
              <a:gd name="connsiteY179" fmla="*/ 9755 h 10000"/>
              <a:gd name="connsiteX180" fmla="*/ 6706 w 10000"/>
              <a:gd name="connsiteY180" fmla="*/ 9918 h 10000"/>
              <a:gd name="connsiteX181" fmla="*/ 6745 w 10000"/>
              <a:gd name="connsiteY181" fmla="*/ 9796 h 10000"/>
              <a:gd name="connsiteX182" fmla="*/ 6776 w 10000"/>
              <a:gd name="connsiteY182" fmla="*/ 9918 h 10000"/>
              <a:gd name="connsiteX183" fmla="*/ 6805 w 10000"/>
              <a:gd name="connsiteY183" fmla="*/ 9796 h 10000"/>
              <a:gd name="connsiteX184" fmla="*/ 6845 w 10000"/>
              <a:gd name="connsiteY184" fmla="*/ 9877 h 10000"/>
              <a:gd name="connsiteX185" fmla="*/ 6874 w 10000"/>
              <a:gd name="connsiteY185" fmla="*/ 9877 h 10000"/>
              <a:gd name="connsiteX186" fmla="*/ 6973 w 10000"/>
              <a:gd name="connsiteY186" fmla="*/ 9918 h 10000"/>
              <a:gd name="connsiteX187" fmla="*/ 7012 w 10000"/>
              <a:gd name="connsiteY187" fmla="*/ 9877 h 10000"/>
              <a:gd name="connsiteX188" fmla="*/ 7082 w 10000"/>
              <a:gd name="connsiteY188" fmla="*/ 9877 h 10000"/>
              <a:gd name="connsiteX189" fmla="*/ 7111 w 10000"/>
              <a:gd name="connsiteY189" fmla="*/ 9387 h 10000"/>
              <a:gd name="connsiteX190" fmla="*/ 7140 w 10000"/>
              <a:gd name="connsiteY190" fmla="*/ 2990 h 10000"/>
              <a:gd name="connsiteX191" fmla="*/ 7180 w 10000"/>
              <a:gd name="connsiteY191" fmla="*/ 1308 h 10000"/>
              <a:gd name="connsiteX192" fmla="*/ 7210 w 10000"/>
              <a:gd name="connsiteY192" fmla="*/ 7255 h 10000"/>
              <a:gd name="connsiteX193" fmla="*/ 7249 w 10000"/>
              <a:gd name="connsiteY193" fmla="*/ 9877 h 10000"/>
              <a:gd name="connsiteX194" fmla="*/ 7280 w 10000"/>
              <a:gd name="connsiteY194" fmla="*/ 9837 h 10000"/>
              <a:gd name="connsiteX195" fmla="*/ 7309 w 10000"/>
              <a:gd name="connsiteY195" fmla="*/ 9837 h 10000"/>
              <a:gd name="connsiteX196" fmla="*/ 7349 w 10000"/>
              <a:gd name="connsiteY196" fmla="*/ 9918 h 10000"/>
              <a:gd name="connsiteX197" fmla="*/ 7378 w 10000"/>
              <a:gd name="connsiteY197" fmla="*/ 9877 h 10000"/>
              <a:gd name="connsiteX198" fmla="*/ 7418 w 10000"/>
              <a:gd name="connsiteY198" fmla="*/ 9877 h 10000"/>
              <a:gd name="connsiteX199" fmla="*/ 7447 w 10000"/>
              <a:gd name="connsiteY199" fmla="*/ 9796 h 10000"/>
              <a:gd name="connsiteX200" fmla="*/ 7477 w 10000"/>
              <a:gd name="connsiteY200" fmla="*/ 9877 h 10000"/>
              <a:gd name="connsiteX201" fmla="*/ 7518 w 10000"/>
              <a:gd name="connsiteY201" fmla="*/ 9877 h 10000"/>
              <a:gd name="connsiteX202" fmla="*/ 7548 w 10000"/>
              <a:gd name="connsiteY202" fmla="*/ 9918 h 10000"/>
              <a:gd name="connsiteX203" fmla="*/ 7587 w 10000"/>
              <a:gd name="connsiteY203" fmla="*/ 9877 h 10000"/>
              <a:gd name="connsiteX204" fmla="*/ 7617 w 10000"/>
              <a:gd name="connsiteY204" fmla="*/ 9714 h 10000"/>
              <a:gd name="connsiteX205" fmla="*/ 7646 w 10000"/>
              <a:gd name="connsiteY205" fmla="*/ 8651 h 10000"/>
              <a:gd name="connsiteX206" fmla="*/ 7686 w 10000"/>
              <a:gd name="connsiteY206" fmla="*/ 9346 h 10000"/>
              <a:gd name="connsiteX207" fmla="*/ 7715 w 10000"/>
              <a:gd name="connsiteY207" fmla="*/ 9877 h 10000"/>
              <a:gd name="connsiteX208" fmla="*/ 7745 w 10000"/>
              <a:gd name="connsiteY208" fmla="*/ 9796 h 10000"/>
              <a:gd name="connsiteX209" fmla="*/ 7785 w 10000"/>
              <a:gd name="connsiteY209" fmla="*/ 9837 h 10000"/>
              <a:gd name="connsiteX210" fmla="*/ 7815 w 10000"/>
              <a:gd name="connsiteY210" fmla="*/ 9918 h 10000"/>
              <a:gd name="connsiteX211" fmla="*/ 7854 w 10000"/>
              <a:gd name="connsiteY211" fmla="*/ 9346 h 10000"/>
              <a:gd name="connsiteX212" fmla="*/ 7884 w 10000"/>
              <a:gd name="connsiteY212" fmla="*/ 5327 h 10000"/>
              <a:gd name="connsiteX213" fmla="*/ 7913 w 10000"/>
              <a:gd name="connsiteY213" fmla="*/ 6063 h 10000"/>
              <a:gd name="connsiteX214" fmla="*/ 7953 w 10000"/>
              <a:gd name="connsiteY214" fmla="*/ 9305 h 10000"/>
              <a:gd name="connsiteX215" fmla="*/ 7982 w 10000"/>
              <a:gd name="connsiteY215" fmla="*/ 9959 h 10000"/>
              <a:gd name="connsiteX216" fmla="*/ 8022 w 10000"/>
              <a:gd name="connsiteY216" fmla="*/ 9918 h 10000"/>
              <a:gd name="connsiteX217" fmla="*/ 8052 w 10000"/>
              <a:gd name="connsiteY217" fmla="*/ 9837 h 10000"/>
              <a:gd name="connsiteX218" fmla="*/ 8081 w 10000"/>
              <a:gd name="connsiteY218" fmla="*/ 9918 h 10000"/>
              <a:gd name="connsiteX219" fmla="*/ 8121 w 10000"/>
              <a:gd name="connsiteY219" fmla="*/ 9877 h 10000"/>
              <a:gd name="connsiteX220" fmla="*/ 8150 w 10000"/>
              <a:gd name="connsiteY220" fmla="*/ 9755 h 10000"/>
              <a:gd name="connsiteX221" fmla="*/ 8190 w 10000"/>
              <a:gd name="connsiteY221" fmla="*/ 9918 h 10000"/>
              <a:gd name="connsiteX222" fmla="*/ 8219 w 10000"/>
              <a:gd name="connsiteY222" fmla="*/ 9877 h 10000"/>
              <a:gd name="connsiteX223" fmla="*/ 8289 w 10000"/>
              <a:gd name="connsiteY223" fmla="*/ 9877 h 10000"/>
              <a:gd name="connsiteX224" fmla="*/ 8319 w 10000"/>
              <a:gd name="connsiteY224" fmla="*/ 9959 h 10000"/>
              <a:gd name="connsiteX225" fmla="*/ 8358 w 10000"/>
              <a:gd name="connsiteY225" fmla="*/ 9959 h 10000"/>
              <a:gd name="connsiteX226" fmla="*/ 8388 w 10000"/>
              <a:gd name="connsiteY226" fmla="*/ 9837 h 10000"/>
              <a:gd name="connsiteX227" fmla="*/ 8417 w 10000"/>
              <a:gd name="connsiteY227" fmla="*/ 9959 h 10000"/>
              <a:gd name="connsiteX228" fmla="*/ 8457 w 10000"/>
              <a:gd name="connsiteY228" fmla="*/ 9959 h 10000"/>
              <a:gd name="connsiteX229" fmla="*/ 8486 w 10000"/>
              <a:gd name="connsiteY229" fmla="*/ 9877 h 10000"/>
              <a:gd name="connsiteX230" fmla="*/ 8585 w 10000"/>
              <a:gd name="connsiteY230" fmla="*/ 9877 h 10000"/>
              <a:gd name="connsiteX231" fmla="*/ 8654 w 10000"/>
              <a:gd name="connsiteY231" fmla="*/ 9918 h 10000"/>
              <a:gd name="connsiteX232" fmla="*/ 8723 w 10000"/>
              <a:gd name="connsiteY232" fmla="*/ 9877 h 10000"/>
              <a:gd name="connsiteX233" fmla="*/ 8753 w 10000"/>
              <a:gd name="connsiteY233" fmla="*/ 9959 h 10000"/>
              <a:gd name="connsiteX234" fmla="*/ 8793 w 10000"/>
              <a:gd name="connsiteY234" fmla="*/ 9959 h 10000"/>
              <a:gd name="connsiteX235" fmla="*/ 8822 w 10000"/>
              <a:gd name="connsiteY235" fmla="*/ 9918 h 10000"/>
              <a:gd name="connsiteX236" fmla="*/ 8852 w 10000"/>
              <a:gd name="connsiteY236" fmla="*/ 9877 h 10000"/>
              <a:gd name="connsiteX237" fmla="*/ 8892 w 10000"/>
              <a:gd name="connsiteY237" fmla="*/ 9877 h 10000"/>
              <a:gd name="connsiteX238" fmla="*/ 8921 w 10000"/>
              <a:gd name="connsiteY238" fmla="*/ 9510 h 10000"/>
              <a:gd name="connsiteX239" fmla="*/ 8961 w 10000"/>
              <a:gd name="connsiteY239" fmla="*/ 8733 h 10000"/>
              <a:gd name="connsiteX240" fmla="*/ 8990 w 10000"/>
              <a:gd name="connsiteY240" fmla="*/ 9305 h 10000"/>
              <a:gd name="connsiteX241" fmla="*/ 9020 w 10000"/>
              <a:gd name="connsiteY241" fmla="*/ 9469 h 10000"/>
              <a:gd name="connsiteX242" fmla="*/ 9059 w 10000"/>
              <a:gd name="connsiteY242" fmla="*/ 9918 h 10000"/>
              <a:gd name="connsiteX243" fmla="*/ 9089 w 10000"/>
              <a:gd name="connsiteY243" fmla="*/ 9918 h 10000"/>
              <a:gd name="connsiteX244" fmla="*/ 9128 w 10000"/>
              <a:gd name="connsiteY244" fmla="*/ 9837 h 10000"/>
              <a:gd name="connsiteX245" fmla="*/ 9158 w 10000"/>
              <a:gd name="connsiteY245" fmla="*/ 8529 h 10000"/>
              <a:gd name="connsiteX246" fmla="*/ 9197 w 10000"/>
              <a:gd name="connsiteY246" fmla="*/ 9101 h 10000"/>
              <a:gd name="connsiteX247" fmla="*/ 9227 w 10000"/>
              <a:gd name="connsiteY247" fmla="*/ 10000 h 10000"/>
              <a:gd name="connsiteX248" fmla="*/ 9299 w 10000"/>
              <a:gd name="connsiteY248" fmla="*/ 10000 h 10000"/>
              <a:gd name="connsiteX249" fmla="*/ 9328 w 10000"/>
              <a:gd name="connsiteY249" fmla="*/ 9918 h 10000"/>
              <a:gd name="connsiteX250" fmla="*/ 9358 w 10000"/>
              <a:gd name="connsiteY250" fmla="*/ 9918 h 10000"/>
              <a:gd name="connsiteX251" fmla="*/ 9387 w 10000"/>
              <a:gd name="connsiteY251" fmla="*/ 10000 h 10000"/>
              <a:gd name="connsiteX252" fmla="*/ 9427 w 10000"/>
              <a:gd name="connsiteY252" fmla="*/ 9918 h 10000"/>
              <a:gd name="connsiteX253" fmla="*/ 9466 w 10000"/>
              <a:gd name="connsiteY253" fmla="*/ 9877 h 10000"/>
              <a:gd name="connsiteX254" fmla="*/ 9496 w 10000"/>
              <a:gd name="connsiteY254" fmla="*/ 9959 h 10000"/>
              <a:gd name="connsiteX255" fmla="*/ 9525 w 10000"/>
              <a:gd name="connsiteY255" fmla="*/ 9877 h 10000"/>
              <a:gd name="connsiteX256" fmla="*/ 9565 w 10000"/>
              <a:gd name="connsiteY256" fmla="*/ 9877 h 10000"/>
              <a:gd name="connsiteX257" fmla="*/ 9594 w 10000"/>
              <a:gd name="connsiteY257" fmla="*/ 9918 h 10000"/>
              <a:gd name="connsiteX258" fmla="*/ 9634 w 10000"/>
              <a:gd name="connsiteY258" fmla="*/ 9918 h 10000"/>
              <a:gd name="connsiteX259" fmla="*/ 9663 w 10000"/>
              <a:gd name="connsiteY259" fmla="*/ 9959 h 10000"/>
              <a:gd name="connsiteX260" fmla="*/ 9693 w 10000"/>
              <a:gd name="connsiteY260" fmla="*/ 9877 h 10000"/>
              <a:gd name="connsiteX261" fmla="*/ 9733 w 10000"/>
              <a:gd name="connsiteY261" fmla="*/ 8317 h 10000"/>
              <a:gd name="connsiteX262" fmla="*/ 9763 w 10000"/>
              <a:gd name="connsiteY262" fmla="*/ 7786 h 10000"/>
              <a:gd name="connsiteX263" fmla="*/ 9803 w 10000"/>
              <a:gd name="connsiteY263" fmla="*/ 9223 h 10000"/>
              <a:gd name="connsiteX264" fmla="*/ 9832 w 10000"/>
              <a:gd name="connsiteY264" fmla="*/ 7663 h 10000"/>
              <a:gd name="connsiteX265" fmla="*/ 9872 w 10000"/>
              <a:gd name="connsiteY265" fmla="*/ 9101 h 10000"/>
              <a:gd name="connsiteX266" fmla="*/ 9901 w 10000"/>
              <a:gd name="connsiteY266" fmla="*/ 9918 h 10000"/>
              <a:gd name="connsiteX267" fmla="*/ 9941 w 10000"/>
              <a:gd name="connsiteY267" fmla="*/ 9959 h 10000"/>
              <a:gd name="connsiteX268" fmla="*/ 10000 w 10000"/>
              <a:gd name="connsiteY268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07 w 10000"/>
              <a:gd name="connsiteY127" fmla="*/ 9387 h 10000"/>
              <a:gd name="connsiteX128" fmla="*/ 4876 w 10000"/>
              <a:gd name="connsiteY128" fmla="*/ 9837 h 10000"/>
              <a:gd name="connsiteX129" fmla="*/ 4906 w 10000"/>
              <a:gd name="connsiteY129" fmla="*/ 9755 h 10000"/>
              <a:gd name="connsiteX130" fmla="*/ 4946 w 10000"/>
              <a:gd name="connsiteY130" fmla="*/ 9837 h 10000"/>
              <a:gd name="connsiteX131" fmla="*/ 5044 w 10000"/>
              <a:gd name="connsiteY131" fmla="*/ 9837 h 10000"/>
              <a:gd name="connsiteX132" fmla="*/ 5073 w 10000"/>
              <a:gd name="connsiteY132" fmla="*/ 9796 h 10000"/>
              <a:gd name="connsiteX133" fmla="*/ 5113 w 10000"/>
              <a:gd name="connsiteY133" fmla="*/ 9837 h 10000"/>
              <a:gd name="connsiteX134" fmla="*/ 5143 w 10000"/>
              <a:gd name="connsiteY134" fmla="*/ 9837 h 10000"/>
              <a:gd name="connsiteX135" fmla="*/ 5173 w 10000"/>
              <a:gd name="connsiteY135" fmla="*/ 9918 h 10000"/>
              <a:gd name="connsiteX136" fmla="*/ 5212 w 10000"/>
              <a:gd name="connsiteY136" fmla="*/ 9837 h 10000"/>
              <a:gd name="connsiteX137" fmla="*/ 5241 w 10000"/>
              <a:gd name="connsiteY137" fmla="*/ 9796 h 10000"/>
              <a:gd name="connsiteX138" fmla="*/ 5282 w 10000"/>
              <a:gd name="connsiteY138" fmla="*/ 9837 h 10000"/>
              <a:gd name="connsiteX139" fmla="*/ 5311 w 10000"/>
              <a:gd name="connsiteY139" fmla="*/ 9796 h 10000"/>
              <a:gd name="connsiteX140" fmla="*/ 5342 w 10000"/>
              <a:gd name="connsiteY140" fmla="*/ 9877 h 10000"/>
              <a:gd name="connsiteX141" fmla="*/ 5380 w 10000"/>
              <a:gd name="connsiteY141" fmla="*/ 9755 h 10000"/>
              <a:gd name="connsiteX142" fmla="*/ 5411 w 10000"/>
              <a:gd name="connsiteY142" fmla="*/ 9714 h 10000"/>
              <a:gd name="connsiteX143" fmla="*/ 5449 w 10000"/>
              <a:gd name="connsiteY143" fmla="*/ 9877 h 10000"/>
              <a:gd name="connsiteX144" fmla="*/ 5479 w 10000"/>
              <a:gd name="connsiteY144" fmla="*/ 9877 h 10000"/>
              <a:gd name="connsiteX145" fmla="*/ 5509 w 10000"/>
              <a:gd name="connsiteY145" fmla="*/ 9837 h 10000"/>
              <a:gd name="connsiteX146" fmla="*/ 5548 w 10000"/>
              <a:gd name="connsiteY146" fmla="*/ 9796 h 10000"/>
              <a:gd name="connsiteX147" fmla="*/ 5578 w 10000"/>
              <a:gd name="connsiteY147" fmla="*/ 9837 h 10000"/>
              <a:gd name="connsiteX148" fmla="*/ 5617 w 10000"/>
              <a:gd name="connsiteY148" fmla="*/ 9837 h 10000"/>
              <a:gd name="connsiteX149" fmla="*/ 5647 w 10000"/>
              <a:gd name="connsiteY149" fmla="*/ 9796 h 10000"/>
              <a:gd name="connsiteX150" fmla="*/ 5677 w 10000"/>
              <a:gd name="connsiteY150" fmla="*/ 9877 h 10000"/>
              <a:gd name="connsiteX151" fmla="*/ 5717 w 10000"/>
              <a:gd name="connsiteY151" fmla="*/ 9837 h 10000"/>
              <a:gd name="connsiteX152" fmla="*/ 5738 w 10000"/>
              <a:gd name="connsiteY152" fmla="*/ 9918 h 10000"/>
              <a:gd name="connsiteX153" fmla="*/ 5768 w 10000"/>
              <a:gd name="connsiteY153" fmla="*/ 9918 h 10000"/>
              <a:gd name="connsiteX154" fmla="*/ 5808 w 10000"/>
              <a:gd name="connsiteY154" fmla="*/ 9877 h 10000"/>
              <a:gd name="connsiteX155" fmla="*/ 5837 w 10000"/>
              <a:gd name="connsiteY155" fmla="*/ 9918 h 10000"/>
              <a:gd name="connsiteX156" fmla="*/ 5867 w 10000"/>
              <a:gd name="connsiteY156" fmla="*/ 9877 h 10000"/>
              <a:gd name="connsiteX157" fmla="*/ 5906 w 10000"/>
              <a:gd name="connsiteY157" fmla="*/ 9796 h 10000"/>
              <a:gd name="connsiteX158" fmla="*/ 5936 w 10000"/>
              <a:gd name="connsiteY158" fmla="*/ 9837 h 10000"/>
              <a:gd name="connsiteX159" fmla="*/ 5975 w 10000"/>
              <a:gd name="connsiteY159" fmla="*/ 9877 h 10000"/>
              <a:gd name="connsiteX160" fmla="*/ 6005 w 10000"/>
              <a:gd name="connsiteY160" fmla="*/ 9837 h 10000"/>
              <a:gd name="connsiteX161" fmla="*/ 6034 w 10000"/>
              <a:gd name="connsiteY161" fmla="*/ 9714 h 10000"/>
              <a:gd name="connsiteX162" fmla="*/ 6074 w 10000"/>
              <a:gd name="connsiteY162" fmla="*/ 9918 h 10000"/>
              <a:gd name="connsiteX163" fmla="*/ 6103 w 10000"/>
              <a:gd name="connsiteY163" fmla="*/ 9796 h 10000"/>
              <a:gd name="connsiteX164" fmla="*/ 6143 w 10000"/>
              <a:gd name="connsiteY164" fmla="*/ 9837 h 10000"/>
              <a:gd name="connsiteX165" fmla="*/ 6172 w 10000"/>
              <a:gd name="connsiteY165" fmla="*/ 9959 h 10000"/>
              <a:gd name="connsiteX166" fmla="*/ 6202 w 10000"/>
              <a:gd name="connsiteY166" fmla="*/ 9837 h 10000"/>
              <a:gd name="connsiteX167" fmla="*/ 6272 w 10000"/>
              <a:gd name="connsiteY167" fmla="*/ 9837 h 10000"/>
              <a:gd name="connsiteX168" fmla="*/ 6312 w 10000"/>
              <a:gd name="connsiteY168" fmla="*/ 9837 h 10000"/>
              <a:gd name="connsiteX169" fmla="*/ 6341 w 10000"/>
              <a:gd name="connsiteY169" fmla="*/ 9877 h 10000"/>
              <a:gd name="connsiteX170" fmla="*/ 6371 w 10000"/>
              <a:gd name="connsiteY170" fmla="*/ 9837 h 10000"/>
              <a:gd name="connsiteX171" fmla="*/ 6410 w 10000"/>
              <a:gd name="connsiteY171" fmla="*/ 9918 h 10000"/>
              <a:gd name="connsiteX172" fmla="*/ 6440 w 10000"/>
              <a:gd name="connsiteY172" fmla="*/ 9877 h 10000"/>
              <a:gd name="connsiteX173" fmla="*/ 6479 w 10000"/>
              <a:gd name="connsiteY173" fmla="*/ 9918 h 10000"/>
              <a:gd name="connsiteX174" fmla="*/ 6509 w 10000"/>
              <a:gd name="connsiteY174" fmla="*/ 9918 h 10000"/>
              <a:gd name="connsiteX175" fmla="*/ 6538 w 10000"/>
              <a:gd name="connsiteY175" fmla="*/ 9837 h 10000"/>
              <a:gd name="connsiteX176" fmla="*/ 6578 w 10000"/>
              <a:gd name="connsiteY176" fmla="*/ 9877 h 10000"/>
              <a:gd name="connsiteX177" fmla="*/ 6607 w 10000"/>
              <a:gd name="connsiteY177" fmla="*/ 9796 h 10000"/>
              <a:gd name="connsiteX178" fmla="*/ 6676 w 10000"/>
              <a:gd name="connsiteY178" fmla="*/ 9755 h 10000"/>
              <a:gd name="connsiteX179" fmla="*/ 6706 w 10000"/>
              <a:gd name="connsiteY179" fmla="*/ 9918 h 10000"/>
              <a:gd name="connsiteX180" fmla="*/ 6745 w 10000"/>
              <a:gd name="connsiteY180" fmla="*/ 9796 h 10000"/>
              <a:gd name="connsiteX181" fmla="*/ 6776 w 10000"/>
              <a:gd name="connsiteY181" fmla="*/ 9918 h 10000"/>
              <a:gd name="connsiteX182" fmla="*/ 6805 w 10000"/>
              <a:gd name="connsiteY182" fmla="*/ 9796 h 10000"/>
              <a:gd name="connsiteX183" fmla="*/ 6845 w 10000"/>
              <a:gd name="connsiteY183" fmla="*/ 9877 h 10000"/>
              <a:gd name="connsiteX184" fmla="*/ 6874 w 10000"/>
              <a:gd name="connsiteY184" fmla="*/ 9877 h 10000"/>
              <a:gd name="connsiteX185" fmla="*/ 6973 w 10000"/>
              <a:gd name="connsiteY185" fmla="*/ 9918 h 10000"/>
              <a:gd name="connsiteX186" fmla="*/ 7012 w 10000"/>
              <a:gd name="connsiteY186" fmla="*/ 9877 h 10000"/>
              <a:gd name="connsiteX187" fmla="*/ 7082 w 10000"/>
              <a:gd name="connsiteY187" fmla="*/ 9877 h 10000"/>
              <a:gd name="connsiteX188" fmla="*/ 7111 w 10000"/>
              <a:gd name="connsiteY188" fmla="*/ 9387 h 10000"/>
              <a:gd name="connsiteX189" fmla="*/ 7140 w 10000"/>
              <a:gd name="connsiteY189" fmla="*/ 2990 h 10000"/>
              <a:gd name="connsiteX190" fmla="*/ 7180 w 10000"/>
              <a:gd name="connsiteY190" fmla="*/ 1308 h 10000"/>
              <a:gd name="connsiteX191" fmla="*/ 7210 w 10000"/>
              <a:gd name="connsiteY191" fmla="*/ 7255 h 10000"/>
              <a:gd name="connsiteX192" fmla="*/ 7249 w 10000"/>
              <a:gd name="connsiteY192" fmla="*/ 9877 h 10000"/>
              <a:gd name="connsiteX193" fmla="*/ 7280 w 10000"/>
              <a:gd name="connsiteY193" fmla="*/ 9837 h 10000"/>
              <a:gd name="connsiteX194" fmla="*/ 7309 w 10000"/>
              <a:gd name="connsiteY194" fmla="*/ 9837 h 10000"/>
              <a:gd name="connsiteX195" fmla="*/ 7349 w 10000"/>
              <a:gd name="connsiteY195" fmla="*/ 9918 h 10000"/>
              <a:gd name="connsiteX196" fmla="*/ 7378 w 10000"/>
              <a:gd name="connsiteY196" fmla="*/ 9877 h 10000"/>
              <a:gd name="connsiteX197" fmla="*/ 7418 w 10000"/>
              <a:gd name="connsiteY197" fmla="*/ 9877 h 10000"/>
              <a:gd name="connsiteX198" fmla="*/ 7447 w 10000"/>
              <a:gd name="connsiteY198" fmla="*/ 9796 h 10000"/>
              <a:gd name="connsiteX199" fmla="*/ 7477 w 10000"/>
              <a:gd name="connsiteY199" fmla="*/ 9877 h 10000"/>
              <a:gd name="connsiteX200" fmla="*/ 7518 w 10000"/>
              <a:gd name="connsiteY200" fmla="*/ 9877 h 10000"/>
              <a:gd name="connsiteX201" fmla="*/ 7548 w 10000"/>
              <a:gd name="connsiteY201" fmla="*/ 9918 h 10000"/>
              <a:gd name="connsiteX202" fmla="*/ 7587 w 10000"/>
              <a:gd name="connsiteY202" fmla="*/ 9877 h 10000"/>
              <a:gd name="connsiteX203" fmla="*/ 7617 w 10000"/>
              <a:gd name="connsiteY203" fmla="*/ 9714 h 10000"/>
              <a:gd name="connsiteX204" fmla="*/ 7646 w 10000"/>
              <a:gd name="connsiteY204" fmla="*/ 8651 h 10000"/>
              <a:gd name="connsiteX205" fmla="*/ 7686 w 10000"/>
              <a:gd name="connsiteY205" fmla="*/ 9346 h 10000"/>
              <a:gd name="connsiteX206" fmla="*/ 7715 w 10000"/>
              <a:gd name="connsiteY206" fmla="*/ 9877 h 10000"/>
              <a:gd name="connsiteX207" fmla="*/ 7745 w 10000"/>
              <a:gd name="connsiteY207" fmla="*/ 9796 h 10000"/>
              <a:gd name="connsiteX208" fmla="*/ 7785 w 10000"/>
              <a:gd name="connsiteY208" fmla="*/ 9837 h 10000"/>
              <a:gd name="connsiteX209" fmla="*/ 7815 w 10000"/>
              <a:gd name="connsiteY209" fmla="*/ 9918 h 10000"/>
              <a:gd name="connsiteX210" fmla="*/ 7854 w 10000"/>
              <a:gd name="connsiteY210" fmla="*/ 9346 h 10000"/>
              <a:gd name="connsiteX211" fmla="*/ 7884 w 10000"/>
              <a:gd name="connsiteY211" fmla="*/ 5327 h 10000"/>
              <a:gd name="connsiteX212" fmla="*/ 7913 w 10000"/>
              <a:gd name="connsiteY212" fmla="*/ 6063 h 10000"/>
              <a:gd name="connsiteX213" fmla="*/ 7953 w 10000"/>
              <a:gd name="connsiteY213" fmla="*/ 9305 h 10000"/>
              <a:gd name="connsiteX214" fmla="*/ 7982 w 10000"/>
              <a:gd name="connsiteY214" fmla="*/ 9959 h 10000"/>
              <a:gd name="connsiteX215" fmla="*/ 8022 w 10000"/>
              <a:gd name="connsiteY215" fmla="*/ 9918 h 10000"/>
              <a:gd name="connsiteX216" fmla="*/ 8052 w 10000"/>
              <a:gd name="connsiteY216" fmla="*/ 9837 h 10000"/>
              <a:gd name="connsiteX217" fmla="*/ 8081 w 10000"/>
              <a:gd name="connsiteY217" fmla="*/ 9918 h 10000"/>
              <a:gd name="connsiteX218" fmla="*/ 8121 w 10000"/>
              <a:gd name="connsiteY218" fmla="*/ 9877 h 10000"/>
              <a:gd name="connsiteX219" fmla="*/ 8150 w 10000"/>
              <a:gd name="connsiteY219" fmla="*/ 9755 h 10000"/>
              <a:gd name="connsiteX220" fmla="*/ 8190 w 10000"/>
              <a:gd name="connsiteY220" fmla="*/ 9918 h 10000"/>
              <a:gd name="connsiteX221" fmla="*/ 8219 w 10000"/>
              <a:gd name="connsiteY221" fmla="*/ 9877 h 10000"/>
              <a:gd name="connsiteX222" fmla="*/ 8289 w 10000"/>
              <a:gd name="connsiteY222" fmla="*/ 9877 h 10000"/>
              <a:gd name="connsiteX223" fmla="*/ 8319 w 10000"/>
              <a:gd name="connsiteY223" fmla="*/ 9959 h 10000"/>
              <a:gd name="connsiteX224" fmla="*/ 8358 w 10000"/>
              <a:gd name="connsiteY224" fmla="*/ 9959 h 10000"/>
              <a:gd name="connsiteX225" fmla="*/ 8388 w 10000"/>
              <a:gd name="connsiteY225" fmla="*/ 9837 h 10000"/>
              <a:gd name="connsiteX226" fmla="*/ 8417 w 10000"/>
              <a:gd name="connsiteY226" fmla="*/ 9959 h 10000"/>
              <a:gd name="connsiteX227" fmla="*/ 8457 w 10000"/>
              <a:gd name="connsiteY227" fmla="*/ 9959 h 10000"/>
              <a:gd name="connsiteX228" fmla="*/ 8486 w 10000"/>
              <a:gd name="connsiteY228" fmla="*/ 9877 h 10000"/>
              <a:gd name="connsiteX229" fmla="*/ 8585 w 10000"/>
              <a:gd name="connsiteY229" fmla="*/ 9877 h 10000"/>
              <a:gd name="connsiteX230" fmla="*/ 8654 w 10000"/>
              <a:gd name="connsiteY230" fmla="*/ 9918 h 10000"/>
              <a:gd name="connsiteX231" fmla="*/ 8723 w 10000"/>
              <a:gd name="connsiteY231" fmla="*/ 9877 h 10000"/>
              <a:gd name="connsiteX232" fmla="*/ 8753 w 10000"/>
              <a:gd name="connsiteY232" fmla="*/ 9959 h 10000"/>
              <a:gd name="connsiteX233" fmla="*/ 8793 w 10000"/>
              <a:gd name="connsiteY233" fmla="*/ 9959 h 10000"/>
              <a:gd name="connsiteX234" fmla="*/ 8822 w 10000"/>
              <a:gd name="connsiteY234" fmla="*/ 9918 h 10000"/>
              <a:gd name="connsiteX235" fmla="*/ 8852 w 10000"/>
              <a:gd name="connsiteY235" fmla="*/ 9877 h 10000"/>
              <a:gd name="connsiteX236" fmla="*/ 8892 w 10000"/>
              <a:gd name="connsiteY236" fmla="*/ 9877 h 10000"/>
              <a:gd name="connsiteX237" fmla="*/ 8921 w 10000"/>
              <a:gd name="connsiteY237" fmla="*/ 9510 h 10000"/>
              <a:gd name="connsiteX238" fmla="*/ 8961 w 10000"/>
              <a:gd name="connsiteY238" fmla="*/ 8733 h 10000"/>
              <a:gd name="connsiteX239" fmla="*/ 8990 w 10000"/>
              <a:gd name="connsiteY239" fmla="*/ 9305 h 10000"/>
              <a:gd name="connsiteX240" fmla="*/ 9020 w 10000"/>
              <a:gd name="connsiteY240" fmla="*/ 9469 h 10000"/>
              <a:gd name="connsiteX241" fmla="*/ 9059 w 10000"/>
              <a:gd name="connsiteY241" fmla="*/ 9918 h 10000"/>
              <a:gd name="connsiteX242" fmla="*/ 9089 w 10000"/>
              <a:gd name="connsiteY242" fmla="*/ 9918 h 10000"/>
              <a:gd name="connsiteX243" fmla="*/ 9128 w 10000"/>
              <a:gd name="connsiteY243" fmla="*/ 9837 h 10000"/>
              <a:gd name="connsiteX244" fmla="*/ 9158 w 10000"/>
              <a:gd name="connsiteY244" fmla="*/ 8529 h 10000"/>
              <a:gd name="connsiteX245" fmla="*/ 9197 w 10000"/>
              <a:gd name="connsiteY245" fmla="*/ 9101 h 10000"/>
              <a:gd name="connsiteX246" fmla="*/ 9227 w 10000"/>
              <a:gd name="connsiteY246" fmla="*/ 10000 h 10000"/>
              <a:gd name="connsiteX247" fmla="*/ 9299 w 10000"/>
              <a:gd name="connsiteY247" fmla="*/ 10000 h 10000"/>
              <a:gd name="connsiteX248" fmla="*/ 9328 w 10000"/>
              <a:gd name="connsiteY248" fmla="*/ 9918 h 10000"/>
              <a:gd name="connsiteX249" fmla="*/ 9358 w 10000"/>
              <a:gd name="connsiteY249" fmla="*/ 9918 h 10000"/>
              <a:gd name="connsiteX250" fmla="*/ 9387 w 10000"/>
              <a:gd name="connsiteY250" fmla="*/ 10000 h 10000"/>
              <a:gd name="connsiteX251" fmla="*/ 9427 w 10000"/>
              <a:gd name="connsiteY251" fmla="*/ 9918 h 10000"/>
              <a:gd name="connsiteX252" fmla="*/ 9466 w 10000"/>
              <a:gd name="connsiteY252" fmla="*/ 9877 h 10000"/>
              <a:gd name="connsiteX253" fmla="*/ 9496 w 10000"/>
              <a:gd name="connsiteY253" fmla="*/ 9959 h 10000"/>
              <a:gd name="connsiteX254" fmla="*/ 9525 w 10000"/>
              <a:gd name="connsiteY254" fmla="*/ 9877 h 10000"/>
              <a:gd name="connsiteX255" fmla="*/ 9565 w 10000"/>
              <a:gd name="connsiteY255" fmla="*/ 9877 h 10000"/>
              <a:gd name="connsiteX256" fmla="*/ 9594 w 10000"/>
              <a:gd name="connsiteY256" fmla="*/ 9918 h 10000"/>
              <a:gd name="connsiteX257" fmla="*/ 9634 w 10000"/>
              <a:gd name="connsiteY257" fmla="*/ 9918 h 10000"/>
              <a:gd name="connsiteX258" fmla="*/ 9663 w 10000"/>
              <a:gd name="connsiteY258" fmla="*/ 9959 h 10000"/>
              <a:gd name="connsiteX259" fmla="*/ 9693 w 10000"/>
              <a:gd name="connsiteY259" fmla="*/ 9877 h 10000"/>
              <a:gd name="connsiteX260" fmla="*/ 9733 w 10000"/>
              <a:gd name="connsiteY260" fmla="*/ 8317 h 10000"/>
              <a:gd name="connsiteX261" fmla="*/ 9763 w 10000"/>
              <a:gd name="connsiteY261" fmla="*/ 7786 h 10000"/>
              <a:gd name="connsiteX262" fmla="*/ 9803 w 10000"/>
              <a:gd name="connsiteY262" fmla="*/ 9223 h 10000"/>
              <a:gd name="connsiteX263" fmla="*/ 9832 w 10000"/>
              <a:gd name="connsiteY263" fmla="*/ 7663 h 10000"/>
              <a:gd name="connsiteX264" fmla="*/ 9872 w 10000"/>
              <a:gd name="connsiteY264" fmla="*/ 9101 h 10000"/>
              <a:gd name="connsiteX265" fmla="*/ 9901 w 10000"/>
              <a:gd name="connsiteY265" fmla="*/ 9918 h 10000"/>
              <a:gd name="connsiteX266" fmla="*/ 9941 w 10000"/>
              <a:gd name="connsiteY266" fmla="*/ 9959 h 10000"/>
              <a:gd name="connsiteX267" fmla="*/ 10000 w 10000"/>
              <a:gd name="connsiteY267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646 w 10000"/>
              <a:gd name="connsiteY203" fmla="*/ 8651 h 10000"/>
              <a:gd name="connsiteX204" fmla="*/ 7686 w 10000"/>
              <a:gd name="connsiteY204" fmla="*/ 9346 h 10000"/>
              <a:gd name="connsiteX205" fmla="*/ 7715 w 10000"/>
              <a:gd name="connsiteY205" fmla="*/ 9877 h 10000"/>
              <a:gd name="connsiteX206" fmla="*/ 7745 w 10000"/>
              <a:gd name="connsiteY206" fmla="*/ 9796 h 10000"/>
              <a:gd name="connsiteX207" fmla="*/ 7785 w 10000"/>
              <a:gd name="connsiteY207" fmla="*/ 9837 h 10000"/>
              <a:gd name="connsiteX208" fmla="*/ 7815 w 10000"/>
              <a:gd name="connsiteY208" fmla="*/ 9918 h 10000"/>
              <a:gd name="connsiteX209" fmla="*/ 7854 w 10000"/>
              <a:gd name="connsiteY209" fmla="*/ 9346 h 10000"/>
              <a:gd name="connsiteX210" fmla="*/ 7884 w 10000"/>
              <a:gd name="connsiteY210" fmla="*/ 5327 h 10000"/>
              <a:gd name="connsiteX211" fmla="*/ 7913 w 10000"/>
              <a:gd name="connsiteY211" fmla="*/ 6063 h 10000"/>
              <a:gd name="connsiteX212" fmla="*/ 7953 w 10000"/>
              <a:gd name="connsiteY212" fmla="*/ 9305 h 10000"/>
              <a:gd name="connsiteX213" fmla="*/ 7982 w 10000"/>
              <a:gd name="connsiteY213" fmla="*/ 9959 h 10000"/>
              <a:gd name="connsiteX214" fmla="*/ 8022 w 10000"/>
              <a:gd name="connsiteY214" fmla="*/ 9918 h 10000"/>
              <a:gd name="connsiteX215" fmla="*/ 8052 w 10000"/>
              <a:gd name="connsiteY215" fmla="*/ 9837 h 10000"/>
              <a:gd name="connsiteX216" fmla="*/ 8081 w 10000"/>
              <a:gd name="connsiteY216" fmla="*/ 9918 h 10000"/>
              <a:gd name="connsiteX217" fmla="*/ 8121 w 10000"/>
              <a:gd name="connsiteY217" fmla="*/ 9877 h 10000"/>
              <a:gd name="connsiteX218" fmla="*/ 8150 w 10000"/>
              <a:gd name="connsiteY218" fmla="*/ 9755 h 10000"/>
              <a:gd name="connsiteX219" fmla="*/ 8190 w 10000"/>
              <a:gd name="connsiteY219" fmla="*/ 9918 h 10000"/>
              <a:gd name="connsiteX220" fmla="*/ 8219 w 10000"/>
              <a:gd name="connsiteY220" fmla="*/ 9877 h 10000"/>
              <a:gd name="connsiteX221" fmla="*/ 8289 w 10000"/>
              <a:gd name="connsiteY221" fmla="*/ 9877 h 10000"/>
              <a:gd name="connsiteX222" fmla="*/ 8319 w 10000"/>
              <a:gd name="connsiteY222" fmla="*/ 9959 h 10000"/>
              <a:gd name="connsiteX223" fmla="*/ 8358 w 10000"/>
              <a:gd name="connsiteY223" fmla="*/ 9959 h 10000"/>
              <a:gd name="connsiteX224" fmla="*/ 8388 w 10000"/>
              <a:gd name="connsiteY224" fmla="*/ 9837 h 10000"/>
              <a:gd name="connsiteX225" fmla="*/ 8417 w 10000"/>
              <a:gd name="connsiteY225" fmla="*/ 9959 h 10000"/>
              <a:gd name="connsiteX226" fmla="*/ 8457 w 10000"/>
              <a:gd name="connsiteY226" fmla="*/ 9959 h 10000"/>
              <a:gd name="connsiteX227" fmla="*/ 8486 w 10000"/>
              <a:gd name="connsiteY227" fmla="*/ 9877 h 10000"/>
              <a:gd name="connsiteX228" fmla="*/ 8585 w 10000"/>
              <a:gd name="connsiteY228" fmla="*/ 9877 h 10000"/>
              <a:gd name="connsiteX229" fmla="*/ 8654 w 10000"/>
              <a:gd name="connsiteY229" fmla="*/ 9918 h 10000"/>
              <a:gd name="connsiteX230" fmla="*/ 8723 w 10000"/>
              <a:gd name="connsiteY230" fmla="*/ 9877 h 10000"/>
              <a:gd name="connsiteX231" fmla="*/ 8753 w 10000"/>
              <a:gd name="connsiteY231" fmla="*/ 9959 h 10000"/>
              <a:gd name="connsiteX232" fmla="*/ 8793 w 10000"/>
              <a:gd name="connsiteY232" fmla="*/ 9959 h 10000"/>
              <a:gd name="connsiteX233" fmla="*/ 8822 w 10000"/>
              <a:gd name="connsiteY233" fmla="*/ 9918 h 10000"/>
              <a:gd name="connsiteX234" fmla="*/ 8852 w 10000"/>
              <a:gd name="connsiteY234" fmla="*/ 9877 h 10000"/>
              <a:gd name="connsiteX235" fmla="*/ 8892 w 10000"/>
              <a:gd name="connsiteY235" fmla="*/ 9877 h 10000"/>
              <a:gd name="connsiteX236" fmla="*/ 8921 w 10000"/>
              <a:gd name="connsiteY236" fmla="*/ 9510 h 10000"/>
              <a:gd name="connsiteX237" fmla="*/ 8961 w 10000"/>
              <a:gd name="connsiteY237" fmla="*/ 8733 h 10000"/>
              <a:gd name="connsiteX238" fmla="*/ 8990 w 10000"/>
              <a:gd name="connsiteY238" fmla="*/ 9305 h 10000"/>
              <a:gd name="connsiteX239" fmla="*/ 9020 w 10000"/>
              <a:gd name="connsiteY239" fmla="*/ 9469 h 10000"/>
              <a:gd name="connsiteX240" fmla="*/ 9059 w 10000"/>
              <a:gd name="connsiteY240" fmla="*/ 9918 h 10000"/>
              <a:gd name="connsiteX241" fmla="*/ 9089 w 10000"/>
              <a:gd name="connsiteY241" fmla="*/ 9918 h 10000"/>
              <a:gd name="connsiteX242" fmla="*/ 9128 w 10000"/>
              <a:gd name="connsiteY242" fmla="*/ 9837 h 10000"/>
              <a:gd name="connsiteX243" fmla="*/ 9158 w 10000"/>
              <a:gd name="connsiteY243" fmla="*/ 8529 h 10000"/>
              <a:gd name="connsiteX244" fmla="*/ 9197 w 10000"/>
              <a:gd name="connsiteY244" fmla="*/ 9101 h 10000"/>
              <a:gd name="connsiteX245" fmla="*/ 9227 w 10000"/>
              <a:gd name="connsiteY245" fmla="*/ 10000 h 10000"/>
              <a:gd name="connsiteX246" fmla="*/ 9299 w 10000"/>
              <a:gd name="connsiteY246" fmla="*/ 10000 h 10000"/>
              <a:gd name="connsiteX247" fmla="*/ 9328 w 10000"/>
              <a:gd name="connsiteY247" fmla="*/ 9918 h 10000"/>
              <a:gd name="connsiteX248" fmla="*/ 9358 w 10000"/>
              <a:gd name="connsiteY248" fmla="*/ 9918 h 10000"/>
              <a:gd name="connsiteX249" fmla="*/ 9387 w 10000"/>
              <a:gd name="connsiteY249" fmla="*/ 10000 h 10000"/>
              <a:gd name="connsiteX250" fmla="*/ 9427 w 10000"/>
              <a:gd name="connsiteY250" fmla="*/ 9918 h 10000"/>
              <a:gd name="connsiteX251" fmla="*/ 9466 w 10000"/>
              <a:gd name="connsiteY251" fmla="*/ 9877 h 10000"/>
              <a:gd name="connsiteX252" fmla="*/ 9496 w 10000"/>
              <a:gd name="connsiteY252" fmla="*/ 9959 h 10000"/>
              <a:gd name="connsiteX253" fmla="*/ 9525 w 10000"/>
              <a:gd name="connsiteY253" fmla="*/ 9877 h 10000"/>
              <a:gd name="connsiteX254" fmla="*/ 9565 w 10000"/>
              <a:gd name="connsiteY254" fmla="*/ 9877 h 10000"/>
              <a:gd name="connsiteX255" fmla="*/ 9594 w 10000"/>
              <a:gd name="connsiteY255" fmla="*/ 9918 h 10000"/>
              <a:gd name="connsiteX256" fmla="*/ 9634 w 10000"/>
              <a:gd name="connsiteY256" fmla="*/ 9918 h 10000"/>
              <a:gd name="connsiteX257" fmla="*/ 9663 w 10000"/>
              <a:gd name="connsiteY257" fmla="*/ 9959 h 10000"/>
              <a:gd name="connsiteX258" fmla="*/ 9693 w 10000"/>
              <a:gd name="connsiteY258" fmla="*/ 9877 h 10000"/>
              <a:gd name="connsiteX259" fmla="*/ 9733 w 10000"/>
              <a:gd name="connsiteY259" fmla="*/ 8317 h 10000"/>
              <a:gd name="connsiteX260" fmla="*/ 9763 w 10000"/>
              <a:gd name="connsiteY260" fmla="*/ 7786 h 10000"/>
              <a:gd name="connsiteX261" fmla="*/ 9803 w 10000"/>
              <a:gd name="connsiteY261" fmla="*/ 9223 h 10000"/>
              <a:gd name="connsiteX262" fmla="*/ 9832 w 10000"/>
              <a:gd name="connsiteY262" fmla="*/ 7663 h 10000"/>
              <a:gd name="connsiteX263" fmla="*/ 9872 w 10000"/>
              <a:gd name="connsiteY263" fmla="*/ 9101 h 10000"/>
              <a:gd name="connsiteX264" fmla="*/ 9901 w 10000"/>
              <a:gd name="connsiteY264" fmla="*/ 9918 h 10000"/>
              <a:gd name="connsiteX265" fmla="*/ 9941 w 10000"/>
              <a:gd name="connsiteY265" fmla="*/ 9959 h 10000"/>
              <a:gd name="connsiteX266" fmla="*/ 10000 w 10000"/>
              <a:gd name="connsiteY266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646 w 10000"/>
              <a:gd name="connsiteY203" fmla="*/ 8651 h 10000"/>
              <a:gd name="connsiteX204" fmla="*/ 7686 w 10000"/>
              <a:gd name="connsiteY204" fmla="*/ 9346 h 10000"/>
              <a:gd name="connsiteX205" fmla="*/ 7715 w 10000"/>
              <a:gd name="connsiteY205" fmla="*/ 9877 h 10000"/>
              <a:gd name="connsiteX206" fmla="*/ 7745 w 10000"/>
              <a:gd name="connsiteY206" fmla="*/ 9796 h 10000"/>
              <a:gd name="connsiteX207" fmla="*/ 7785 w 10000"/>
              <a:gd name="connsiteY207" fmla="*/ 9837 h 10000"/>
              <a:gd name="connsiteX208" fmla="*/ 7815 w 10000"/>
              <a:gd name="connsiteY208" fmla="*/ 9918 h 10000"/>
              <a:gd name="connsiteX209" fmla="*/ 7854 w 10000"/>
              <a:gd name="connsiteY209" fmla="*/ 9346 h 10000"/>
              <a:gd name="connsiteX210" fmla="*/ 7884 w 10000"/>
              <a:gd name="connsiteY210" fmla="*/ 5327 h 10000"/>
              <a:gd name="connsiteX211" fmla="*/ 7913 w 10000"/>
              <a:gd name="connsiteY211" fmla="*/ 6063 h 10000"/>
              <a:gd name="connsiteX212" fmla="*/ 7953 w 10000"/>
              <a:gd name="connsiteY212" fmla="*/ 9305 h 10000"/>
              <a:gd name="connsiteX213" fmla="*/ 7982 w 10000"/>
              <a:gd name="connsiteY213" fmla="*/ 9959 h 10000"/>
              <a:gd name="connsiteX214" fmla="*/ 8022 w 10000"/>
              <a:gd name="connsiteY214" fmla="*/ 9918 h 10000"/>
              <a:gd name="connsiteX215" fmla="*/ 8052 w 10000"/>
              <a:gd name="connsiteY215" fmla="*/ 9837 h 10000"/>
              <a:gd name="connsiteX216" fmla="*/ 8081 w 10000"/>
              <a:gd name="connsiteY216" fmla="*/ 9918 h 10000"/>
              <a:gd name="connsiteX217" fmla="*/ 8121 w 10000"/>
              <a:gd name="connsiteY217" fmla="*/ 9877 h 10000"/>
              <a:gd name="connsiteX218" fmla="*/ 8150 w 10000"/>
              <a:gd name="connsiteY218" fmla="*/ 9755 h 10000"/>
              <a:gd name="connsiteX219" fmla="*/ 8190 w 10000"/>
              <a:gd name="connsiteY219" fmla="*/ 9918 h 10000"/>
              <a:gd name="connsiteX220" fmla="*/ 8219 w 10000"/>
              <a:gd name="connsiteY220" fmla="*/ 9877 h 10000"/>
              <a:gd name="connsiteX221" fmla="*/ 8289 w 10000"/>
              <a:gd name="connsiteY221" fmla="*/ 9877 h 10000"/>
              <a:gd name="connsiteX222" fmla="*/ 8319 w 10000"/>
              <a:gd name="connsiteY222" fmla="*/ 9959 h 10000"/>
              <a:gd name="connsiteX223" fmla="*/ 8358 w 10000"/>
              <a:gd name="connsiteY223" fmla="*/ 9959 h 10000"/>
              <a:gd name="connsiteX224" fmla="*/ 8388 w 10000"/>
              <a:gd name="connsiteY224" fmla="*/ 9837 h 10000"/>
              <a:gd name="connsiteX225" fmla="*/ 8417 w 10000"/>
              <a:gd name="connsiteY225" fmla="*/ 9959 h 10000"/>
              <a:gd name="connsiteX226" fmla="*/ 8457 w 10000"/>
              <a:gd name="connsiteY226" fmla="*/ 9959 h 10000"/>
              <a:gd name="connsiteX227" fmla="*/ 8486 w 10000"/>
              <a:gd name="connsiteY227" fmla="*/ 9877 h 10000"/>
              <a:gd name="connsiteX228" fmla="*/ 8585 w 10000"/>
              <a:gd name="connsiteY228" fmla="*/ 9877 h 10000"/>
              <a:gd name="connsiteX229" fmla="*/ 8654 w 10000"/>
              <a:gd name="connsiteY229" fmla="*/ 9918 h 10000"/>
              <a:gd name="connsiteX230" fmla="*/ 8723 w 10000"/>
              <a:gd name="connsiteY230" fmla="*/ 9877 h 10000"/>
              <a:gd name="connsiteX231" fmla="*/ 8753 w 10000"/>
              <a:gd name="connsiteY231" fmla="*/ 9959 h 10000"/>
              <a:gd name="connsiteX232" fmla="*/ 8793 w 10000"/>
              <a:gd name="connsiteY232" fmla="*/ 9959 h 10000"/>
              <a:gd name="connsiteX233" fmla="*/ 8822 w 10000"/>
              <a:gd name="connsiteY233" fmla="*/ 9918 h 10000"/>
              <a:gd name="connsiteX234" fmla="*/ 8852 w 10000"/>
              <a:gd name="connsiteY234" fmla="*/ 9877 h 10000"/>
              <a:gd name="connsiteX235" fmla="*/ 8892 w 10000"/>
              <a:gd name="connsiteY235" fmla="*/ 9877 h 10000"/>
              <a:gd name="connsiteX236" fmla="*/ 8921 w 10000"/>
              <a:gd name="connsiteY236" fmla="*/ 9510 h 10000"/>
              <a:gd name="connsiteX237" fmla="*/ 8961 w 10000"/>
              <a:gd name="connsiteY237" fmla="*/ 8733 h 10000"/>
              <a:gd name="connsiteX238" fmla="*/ 8990 w 10000"/>
              <a:gd name="connsiteY238" fmla="*/ 9305 h 10000"/>
              <a:gd name="connsiteX239" fmla="*/ 9020 w 10000"/>
              <a:gd name="connsiteY239" fmla="*/ 9469 h 10000"/>
              <a:gd name="connsiteX240" fmla="*/ 9059 w 10000"/>
              <a:gd name="connsiteY240" fmla="*/ 9918 h 10000"/>
              <a:gd name="connsiteX241" fmla="*/ 9089 w 10000"/>
              <a:gd name="connsiteY241" fmla="*/ 9918 h 10000"/>
              <a:gd name="connsiteX242" fmla="*/ 9128 w 10000"/>
              <a:gd name="connsiteY242" fmla="*/ 9837 h 10000"/>
              <a:gd name="connsiteX243" fmla="*/ 9158 w 10000"/>
              <a:gd name="connsiteY243" fmla="*/ 8529 h 10000"/>
              <a:gd name="connsiteX244" fmla="*/ 9197 w 10000"/>
              <a:gd name="connsiteY244" fmla="*/ 9101 h 10000"/>
              <a:gd name="connsiteX245" fmla="*/ 9227 w 10000"/>
              <a:gd name="connsiteY245" fmla="*/ 10000 h 10000"/>
              <a:gd name="connsiteX246" fmla="*/ 9299 w 10000"/>
              <a:gd name="connsiteY246" fmla="*/ 10000 h 10000"/>
              <a:gd name="connsiteX247" fmla="*/ 9328 w 10000"/>
              <a:gd name="connsiteY247" fmla="*/ 9918 h 10000"/>
              <a:gd name="connsiteX248" fmla="*/ 9358 w 10000"/>
              <a:gd name="connsiteY248" fmla="*/ 9918 h 10000"/>
              <a:gd name="connsiteX249" fmla="*/ 9387 w 10000"/>
              <a:gd name="connsiteY249" fmla="*/ 10000 h 10000"/>
              <a:gd name="connsiteX250" fmla="*/ 9427 w 10000"/>
              <a:gd name="connsiteY250" fmla="*/ 9918 h 10000"/>
              <a:gd name="connsiteX251" fmla="*/ 9466 w 10000"/>
              <a:gd name="connsiteY251" fmla="*/ 9877 h 10000"/>
              <a:gd name="connsiteX252" fmla="*/ 9496 w 10000"/>
              <a:gd name="connsiteY252" fmla="*/ 9959 h 10000"/>
              <a:gd name="connsiteX253" fmla="*/ 9525 w 10000"/>
              <a:gd name="connsiteY253" fmla="*/ 9877 h 10000"/>
              <a:gd name="connsiteX254" fmla="*/ 9565 w 10000"/>
              <a:gd name="connsiteY254" fmla="*/ 9877 h 10000"/>
              <a:gd name="connsiteX255" fmla="*/ 9594 w 10000"/>
              <a:gd name="connsiteY255" fmla="*/ 9918 h 10000"/>
              <a:gd name="connsiteX256" fmla="*/ 9634 w 10000"/>
              <a:gd name="connsiteY256" fmla="*/ 9918 h 10000"/>
              <a:gd name="connsiteX257" fmla="*/ 9663 w 10000"/>
              <a:gd name="connsiteY257" fmla="*/ 9959 h 10000"/>
              <a:gd name="connsiteX258" fmla="*/ 9693 w 10000"/>
              <a:gd name="connsiteY258" fmla="*/ 9877 h 10000"/>
              <a:gd name="connsiteX259" fmla="*/ 9733 w 10000"/>
              <a:gd name="connsiteY259" fmla="*/ 8317 h 10000"/>
              <a:gd name="connsiteX260" fmla="*/ 9763 w 10000"/>
              <a:gd name="connsiteY260" fmla="*/ 7786 h 10000"/>
              <a:gd name="connsiteX261" fmla="*/ 9803 w 10000"/>
              <a:gd name="connsiteY261" fmla="*/ 9223 h 10000"/>
              <a:gd name="connsiteX262" fmla="*/ 9872 w 10000"/>
              <a:gd name="connsiteY262" fmla="*/ 9101 h 10000"/>
              <a:gd name="connsiteX263" fmla="*/ 9901 w 10000"/>
              <a:gd name="connsiteY263" fmla="*/ 9918 h 10000"/>
              <a:gd name="connsiteX264" fmla="*/ 9941 w 10000"/>
              <a:gd name="connsiteY264" fmla="*/ 9959 h 10000"/>
              <a:gd name="connsiteX265" fmla="*/ 10000 w 10000"/>
              <a:gd name="connsiteY265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646 w 10000"/>
              <a:gd name="connsiteY203" fmla="*/ 8651 h 10000"/>
              <a:gd name="connsiteX204" fmla="*/ 7686 w 10000"/>
              <a:gd name="connsiteY204" fmla="*/ 9346 h 10000"/>
              <a:gd name="connsiteX205" fmla="*/ 7715 w 10000"/>
              <a:gd name="connsiteY205" fmla="*/ 9877 h 10000"/>
              <a:gd name="connsiteX206" fmla="*/ 7745 w 10000"/>
              <a:gd name="connsiteY206" fmla="*/ 9796 h 10000"/>
              <a:gd name="connsiteX207" fmla="*/ 7785 w 10000"/>
              <a:gd name="connsiteY207" fmla="*/ 9837 h 10000"/>
              <a:gd name="connsiteX208" fmla="*/ 7815 w 10000"/>
              <a:gd name="connsiteY208" fmla="*/ 9918 h 10000"/>
              <a:gd name="connsiteX209" fmla="*/ 7854 w 10000"/>
              <a:gd name="connsiteY209" fmla="*/ 9346 h 10000"/>
              <a:gd name="connsiteX210" fmla="*/ 7884 w 10000"/>
              <a:gd name="connsiteY210" fmla="*/ 5327 h 10000"/>
              <a:gd name="connsiteX211" fmla="*/ 7913 w 10000"/>
              <a:gd name="connsiteY211" fmla="*/ 6063 h 10000"/>
              <a:gd name="connsiteX212" fmla="*/ 7953 w 10000"/>
              <a:gd name="connsiteY212" fmla="*/ 9305 h 10000"/>
              <a:gd name="connsiteX213" fmla="*/ 7982 w 10000"/>
              <a:gd name="connsiteY213" fmla="*/ 9959 h 10000"/>
              <a:gd name="connsiteX214" fmla="*/ 8022 w 10000"/>
              <a:gd name="connsiteY214" fmla="*/ 9918 h 10000"/>
              <a:gd name="connsiteX215" fmla="*/ 8052 w 10000"/>
              <a:gd name="connsiteY215" fmla="*/ 9837 h 10000"/>
              <a:gd name="connsiteX216" fmla="*/ 8081 w 10000"/>
              <a:gd name="connsiteY216" fmla="*/ 9918 h 10000"/>
              <a:gd name="connsiteX217" fmla="*/ 8121 w 10000"/>
              <a:gd name="connsiteY217" fmla="*/ 9877 h 10000"/>
              <a:gd name="connsiteX218" fmla="*/ 8150 w 10000"/>
              <a:gd name="connsiteY218" fmla="*/ 9755 h 10000"/>
              <a:gd name="connsiteX219" fmla="*/ 8190 w 10000"/>
              <a:gd name="connsiteY219" fmla="*/ 9918 h 10000"/>
              <a:gd name="connsiteX220" fmla="*/ 8219 w 10000"/>
              <a:gd name="connsiteY220" fmla="*/ 9877 h 10000"/>
              <a:gd name="connsiteX221" fmla="*/ 8289 w 10000"/>
              <a:gd name="connsiteY221" fmla="*/ 9877 h 10000"/>
              <a:gd name="connsiteX222" fmla="*/ 8319 w 10000"/>
              <a:gd name="connsiteY222" fmla="*/ 9959 h 10000"/>
              <a:gd name="connsiteX223" fmla="*/ 8358 w 10000"/>
              <a:gd name="connsiteY223" fmla="*/ 9959 h 10000"/>
              <a:gd name="connsiteX224" fmla="*/ 8388 w 10000"/>
              <a:gd name="connsiteY224" fmla="*/ 9837 h 10000"/>
              <a:gd name="connsiteX225" fmla="*/ 8417 w 10000"/>
              <a:gd name="connsiteY225" fmla="*/ 9959 h 10000"/>
              <a:gd name="connsiteX226" fmla="*/ 8457 w 10000"/>
              <a:gd name="connsiteY226" fmla="*/ 9959 h 10000"/>
              <a:gd name="connsiteX227" fmla="*/ 8486 w 10000"/>
              <a:gd name="connsiteY227" fmla="*/ 9877 h 10000"/>
              <a:gd name="connsiteX228" fmla="*/ 8585 w 10000"/>
              <a:gd name="connsiteY228" fmla="*/ 9877 h 10000"/>
              <a:gd name="connsiteX229" fmla="*/ 8654 w 10000"/>
              <a:gd name="connsiteY229" fmla="*/ 9918 h 10000"/>
              <a:gd name="connsiteX230" fmla="*/ 8723 w 10000"/>
              <a:gd name="connsiteY230" fmla="*/ 9877 h 10000"/>
              <a:gd name="connsiteX231" fmla="*/ 8753 w 10000"/>
              <a:gd name="connsiteY231" fmla="*/ 9959 h 10000"/>
              <a:gd name="connsiteX232" fmla="*/ 8793 w 10000"/>
              <a:gd name="connsiteY232" fmla="*/ 9959 h 10000"/>
              <a:gd name="connsiteX233" fmla="*/ 8822 w 10000"/>
              <a:gd name="connsiteY233" fmla="*/ 9918 h 10000"/>
              <a:gd name="connsiteX234" fmla="*/ 8852 w 10000"/>
              <a:gd name="connsiteY234" fmla="*/ 9877 h 10000"/>
              <a:gd name="connsiteX235" fmla="*/ 8892 w 10000"/>
              <a:gd name="connsiteY235" fmla="*/ 9877 h 10000"/>
              <a:gd name="connsiteX236" fmla="*/ 8921 w 10000"/>
              <a:gd name="connsiteY236" fmla="*/ 9510 h 10000"/>
              <a:gd name="connsiteX237" fmla="*/ 8961 w 10000"/>
              <a:gd name="connsiteY237" fmla="*/ 8733 h 10000"/>
              <a:gd name="connsiteX238" fmla="*/ 8990 w 10000"/>
              <a:gd name="connsiteY238" fmla="*/ 9305 h 10000"/>
              <a:gd name="connsiteX239" fmla="*/ 9020 w 10000"/>
              <a:gd name="connsiteY239" fmla="*/ 9469 h 10000"/>
              <a:gd name="connsiteX240" fmla="*/ 9059 w 10000"/>
              <a:gd name="connsiteY240" fmla="*/ 9918 h 10000"/>
              <a:gd name="connsiteX241" fmla="*/ 9089 w 10000"/>
              <a:gd name="connsiteY241" fmla="*/ 9918 h 10000"/>
              <a:gd name="connsiteX242" fmla="*/ 9128 w 10000"/>
              <a:gd name="connsiteY242" fmla="*/ 9837 h 10000"/>
              <a:gd name="connsiteX243" fmla="*/ 9158 w 10000"/>
              <a:gd name="connsiteY243" fmla="*/ 8529 h 10000"/>
              <a:gd name="connsiteX244" fmla="*/ 9197 w 10000"/>
              <a:gd name="connsiteY244" fmla="*/ 9101 h 10000"/>
              <a:gd name="connsiteX245" fmla="*/ 9227 w 10000"/>
              <a:gd name="connsiteY245" fmla="*/ 10000 h 10000"/>
              <a:gd name="connsiteX246" fmla="*/ 9299 w 10000"/>
              <a:gd name="connsiteY246" fmla="*/ 10000 h 10000"/>
              <a:gd name="connsiteX247" fmla="*/ 9328 w 10000"/>
              <a:gd name="connsiteY247" fmla="*/ 9918 h 10000"/>
              <a:gd name="connsiteX248" fmla="*/ 9358 w 10000"/>
              <a:gd name="connsiteY248" fmla="*/ 9918 h 10000"/>
              <a:gd name="connsiteX249" fmla="*/ 9387 w 10000"/>
              <a:gd name="connsiteY249" fmla="*/ 10000 h 10000"/>
              <a:gd name="connsiteX250" fmla="*/ 9427 w 10000"/>
              <a:gd name="connsiteY250" fmla="*/ 9918 h 10000"/>
              <a:gd name="connsiteX251" fmla="*/ 9466 w 10000"/>
              <a:gd name="connsiteY251" fmla="*/ 9877 h 10000"/>
              <a:gd name="connsiteX252" fmla="*/ 9496 w 10000"/>
              <a:gd name="connsiteY252" fmla="*/ 9959 h 10000"/>
              <a:gd name="connsiteX253" fmla="*/ 9525 w 10000"/>
              <a:gd name="connsiteY253" fmla="*/ 9877 h 10000"/>
              <a:gd name="connsiteX254" fmla="*/ 9565 w 10000"/>
              <a:gd name="connsiteY254" fmla="*/ 9877 h 10000"/>
              <a:gd name="connsiteX255" fmla="*/ 9594 w 10000"/>
              <a:gd name="connsiteY255" fmla="*/ 9918 h 10000"/>
              <a:gd name="connsiteX256" fmla="*/ 9634 w 10000"/>
              <a:gd name="connsiteY256" fmla="*/ 9918 h 10000"/>
              <a:gd name="connsiteX257" fmla="*/ 9663 w 10000"/>
              <a:gd name="connsiteY257" fmla="*/ 9959 h 10000"/>
              <a:gd name="connsiteX258" fmla="*/ 9693 w 10000"/>
              <a:gd name="connsiteY258" fmla="*/ 9877 h 10000"/>
              <a:gd name="connsiteX259" fmla="*/ 9733 w 10000"/>
              <a:gd name="connsiteY259" fmla="*/ 8317 h 10000"/>
              <a:gd name="connsiteX260" fmla="*/ 9763 w 10000"/>
              <a:gd name="connsiteY260" fmla="*/ 7786 h 10000"/>
              <a:gd name="connsiteX261" fmla="*/ 9803 w 10000"/>
              <a:gd name="connsiteY261" fmla="*/ 9223 h 10000"/>
              <a:gd name="connsiteX262" fmla="*/ 9901 w 10000"/>
              <a:gd name="connsiteY262" fmla="*/ 9918 h 10000"/>
              <a:gd name="connsiteX263" fmla="*/ 9941 w 10000"/>
              <a:gd name="connsiteY263" fmla="*/ 9959 h 10000"/>
              <a:gd name="connsiteX264" fmla="*/ 10000 w 10000"/>
              <a:gd name="connsiteY264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646 w 10000"/>
              <a:gd name="connsiteY203" fmla="*/ 8651 h 10000"/>
              <a:gd name="connsiteX204" fmla="*/ 7686 w 10000"/>
              <a:gd name="connsiteY204" fmla="*/ 9346 h 10000"/>
              <a:gd name="connsiteX205" fmla="*/ 7715 w 10000"/>
              <a:gd name="connsiteY205" fmla="*/ 9877 h 10000"/>
              <a:gd name="connsiteX206" fmla="*/ 7745 w 10000"/>
              <a:gd name="connsiteY206" fmla="*/ 9796 h 10000"/>
              <a:gd name="connsiteX207" fmla="*/ 7785 w 10000"/>
              <a:gd name="connsiteY207" fmla="*/ 9837 h 10000"/>
              <a:gd name="connsiteX208" fmla="*/ 7815 w 10000"/>
              <a:gd name="connsiteY208" fmla="*/ 9918 h 10000"/>
              <a:gd name="connsiteX209" fmla="*/ 7854 w 10000"/>
              <a:gd name="connsiteY209" fmla="*/ 9346 h 10000"/>
              <a:gd name="connsiteX210" fmla="*/ 7884 w 10000"/>
              <a:gd name="connsiteY210" fmla="*/ 5327 h 10000"/>
              <a:gd name="connsiteX211" fmla="*/ 7913 w 10000"/>
              <a:gd name="connsiteY211" fmla="*/ 6063 h 10000"/>
              <a:gd name="connsiteX212" fmla="*/ 7953 w 10000"/>
              <a:gd name="connsiteY212" fmla="*/ 9305 h 10000"/>
              <a:gd name="connsiteX213" fmla="*/ 7982 w 10000"/>
              <a:gd name="connsiteY213" fmla="*/ 9959 h 10000"/>
              <a:gd name="connsiteX214" fmla="*/ 8022 w 10000"/>
              <a:gd name="connsiteY214" fmla="*/ 9918 h 10000"/>
              <a:gd name="connsiteX215" fmla="*/ 8052 w 10000"/>
              <a:gd name="connsiteY215" fmla="*/ 9837 h 10000"/>
              <a:gd name="connsiteX216" fmla="*/ 8081 w 10000"/>
              <a:gd name="connsiteY216" fmla="*/ 9918 h 10000"/>
              <a:gd name="connsiteX217" fmla="*/ 8121 w 10000"/>
              <a:gd name="connsiteY217" fmla="*/ 9877 h 10000"/>
              <a:gd name="connsiteX218" fmla="*/ 8150 w 10000"/>
              <a:gd name="connsiteY218" fmla="*/ 9755 h 10000"/>
              <a:gd name="connsiteX219" fmla="*/ 8190 w 10000"/>
              <a:gd name="connsiteY219" fmla="*/ 9918 h 10000"/>
              <a:gd name="connsiteX220" fmla="*/ 8219 w 10000"/>
              <a:gd name="connsiteY220" fmla="*/ 9877 h 10000"/>
              <a:gd name="connsiteX221" fmla="*/ 8289 w 10000"/>
              <a:gd name="connsiteY221" fmla="*/ 9877 h 10000"/>
              <a:gd name="connsiteX222" fmla="*/ 8319 w 10000"/>
              <a:gd name="connsiteY222" fmla="*/ 9959 h 10000"/>
              <a:gd name="connsiteX223" fmla="*/ 8358 w 10000"/>
              <a:gd name="connsiteY223" fmla="*/ 9959 h 10000"/>
              <a:gd name="connsiteX224" fmla="*/ 8388 w 10000"/>
              <a:gd name="connsiteY224" fmla="*/ 9837 h 10000"/>
              <a:gd name="connsiteX225" fmla="*/ 8417 w 10000"/>
              <a:gd name="connsiteY225" fmla="*/ 9959 h 10000"/>
              <a:gd name="connsiteX226" fmla="*/ 8457 w 10000"/>
              <a:gd name="connsiteY226" fmla="*/ 9959 h 10000"/>
              <a:gd name="connsiteX227" fmla="*/ 8486 w 10000"/>
              <a:gd name="connsiteY227" fmla="*/ 9877 h 10000"/>
              <a:gd name="connsiteX228" fmla="*/ 8585 w 10000"/>
              <a:gd name="connsiteY228" fmla="*/ 9877 h 10000"/>
              <a:gd name="connsiteX229" fmla="*/ 8654 w 10000"/>
              <a:gd name="connsiteY229" fmla="*/ 9918 h 10000"/>
              <a:gd name="connsiteX230" fmla="*/ 8723 w 10000"/>
              <a:gd name="connsiteY230" fmla="*/ 9877 h 10000"/>
              <a:gd name="connsiteX231" fmla="*/ 8753 w 10000"/>
              <a:gd name="connsiteY231" fmla="*/ 9959 h 10000"/>
              <a:gd name="connsiteX232" fmla="*/ 8793 w 10000"/>
              <a:gd name="connsiteY232" fmla="*/ 9959 h 10000"/>
              <a:gd name="connsiteX233" fmla="*/ 8822 w 10000"/>
              <a:gd name="connsiteY233" fmla="*/ 9918 h 10000"/>
              <a:gd name="connsiteX234" fmla="*/ 8852 w 10000"/>
              <a:gd name="connsiteY234" fmla="*/ 9877 h 10000"/>
              <a:gd name="connsiteX235" fmla="*/ 8892 w 10000"/>
              <a:gd name="connsiteY235" fmla="*/ 9877 h 10000"/>
              <a:gd name="connsiteX236" fmla="*/ 8921 w 10000"/>
              <a:gd name="connsiteY236" fmla="*/ 9510 h 10000"/>
              <a:gd name="connsiteX237" fmla="*/ 8961 w 10000"/>
              <a:gd name="connsiteY237" fmla="*/ 8733 h 10000"/>
              <a:gd name="connsiteX238" fmla="*/ 8990 w 10000"/>
              <a:gd name="connsiteY238" fmla="*/ 9305 h 10000"/>
              <a:gd name="connsiteX239" fmla="*/ 9020 w 10000"/>
              <a:gd name="connsiteY239" fmla="*/ 9469 h 10000"/>
              <a:gd name="connsiteX240" fmla="*/ 9059 w 10000"/>
              <a:gd name="connsiteY240" fmla="*/ 9918 h 10000"/>
              <a:gd name="connsiteX241" fmla="*/ 9089 w 10000"/>
              <a:gd name="connsiteY241" fmla="*/ 9918 h 10000"/>
              <a:gd name="connsiteX242" fmla="*/ 9128 w 10000"/>
              <a:gd name="connsiteY242" fmla="*/ 9837 h 10000"/>
              <a:gd name="connsiteX243" fmla="*/ 9158 w 10000"/>
              <a:gd name="connsiteY243" fmla="*/ 8529 h 10000"/>
              <a:gd name="connsiteX244" fmla="*/ 9197 w 10000"/>
              <a:gd name="connsiteY244" fmla="*/ 9101 h 10000"/>
              <a:gd name="connsiteX245" fmla="*/ 9227 w 10000"/>
              <a:gd name="connsiteY245" fmla="*/ 10000 h 10000"/>
              <a:gd name="connsiteX246" fmla="*/ 9299 w 10000"/>
              <a:gd name="connsiteY246" fmla="*/ 10000 h 10000"/>
              <a:gd name="connsiteX247" fmla="*/ 9328 w 10000"/>
              <a:gd name="connsiteY247" fmla="*/ 9918 h 10000"/>
              <a:gd name="connsiteX248" fmla="*/ 9358 w 10000"/>
              <a:gd name="connsiteY248" fmla="*/ 9918 h 10000"/>
              <a:gd name="connsiteX249" fmla="*/ 9387 w 10000"/>
              <a:gd name="connsiteY249" fmla="*/ 10000 h 10000"/>
              <a:gd name="connsiteX250" fmla="*/ 9427 w 10000"/>
              <a:gd name="connsiteY250" fmla="*/ 9918 h 10000"/>
              <a:gd name="connsiteX251" fmla="*/ 9466 w 10000"/>
              <a:gd name="connsiteY251" fmla="*/ 9877 h 10000"/>
              <a:gd name="connsiteX252" fmla="*/ 9496 w 10000"/>
              <a:gd name="connsiteY252" fmla="*/ 9959 h 10000"/>
              <a:gd name="connsiteX253" fmla="*/ 9525 w 10000"/>
              <a:gd name="connsiteY253" fmla="*/ 9877 h 10000"/>
              <a:gd name="connsiteX254" fmla="*/ 9565 w 10000"/>
              <a:gd name="connsiteY254" fmla="*/ 9877 h 10000"/>
              <a:gd name="connsiteX255" fmla="*/ 9594 w 10000"/>
              <a:gd name="connsiteY255" fmla="*/ 9918 h 10000"/>
              <a:gd name="connsiteX256" fmla="*/ 9634 w 10000"/>
              <a:gd name="connsiteY256" fmla="*/ 9918 h 10000"/>
              <a:gd name="connsiteX257" fmla="*/ 9663 w 10000"/>
              <a:gd name="connsiteY257" fmla="*/ 9959 h 10000"/>
              <a:gd name="connsiteX258" fmla="*/ 9693 w 10000"/>
              <a:gd name="connsiteY258" fmla="*/ 9877 h 10000"/>
              <a:gd name="connsiteX259" fmla="*/ 9733 w 10000"/>
              <a:gd name="connsiteY259" fmla="*/ 8317 h 10000"/>
              <a:gd name="connsiteX260" fmla="*/ 9763 w 10000"/>
              <a:gd name="connsiteY260" fmla="*/ 7786 h 10000"/>
              <a:gd name="connsiteX261" fmla="*/ 9803 w 10000"/>
              <a:gd name="connsiteY261" fmla="*/ 9223 h 10000"/>
              <a:gd name="connsiteX262" fmla="*/ 9901 w 10000"/>
              <a:gd name="connsiteY262" fmla="*/ 9918 h 10000"/>
              <a:gd name="connsiteX263" fmla="*/ 9918 w 10000"/>
              <a:gd name="connsiteY263" fmla="*/ 9920 h 10000"/>
              <a:gd name="connsiteX264" fmla="*/ 10000 w 10000"/>
              <a:gd name="connsiteY264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646 w 10000"/>
              <a:gd name="connsiteY203" fmla="*/ 8651 h 10000"/>
              <a:gd name="connsiteX204" fmla="*/ 7686 w 10000"/>
              <a:gd name="connsiteY204" fmla="*/ 9346 h 10000"/>
              <a:gd name="connsiteX205" fmla="*/ 7715 w 10000"/>
              <a:gd name="connsiteY205" fmla="*/ 9877 h 10000"/>
              <a:gd name="connsiteX206" fmla="*/ 7745 w 10000"/>
              <a:gd name="connsiteY206" fmla="*/ 9796 h 10000"/>
              <a:gd name="connsiteX207" fmla="*/ 7785 w 10000"/>
              <a:gd name="connsiteY207" fmla="*/ 9837 h 10000"/>
              <a:gd name="connsiteX208" fmla="*/ 7815 w 10000"/>
              <a:gd name="connsiteY208" fmla="*/ 9918 h 10000"/>
              <a:gd name="connsiteX209" fmla="*/ 7854 w 10000"/>
              <a:gd name="connsiteY209" fmla="*/ 9346 h 10000"/>
              <a:gd name="connsiteX210" fmla="*/ 7884 w 10000"/>
              <a:gd name="connsiteY210" fmla="*/ 5327 h 10000"/>
              <a:gd name="connsiteX211" fmla="*/ 7913 w 10000"/>
              <a:gd name="connsiteY211" fmla="*/ 6063 h 10000"/>
              <a:gd name="connsiteX212" fmla="*/ 7953 w 10000"/>
              <a:gd name="connsiteY212" fmla="*/ 9305 h 10000"/>
              <a:gd name="connsiteX213" fmla="*/ 7982 w 10000"/>
              <a:gd name="connsiteY213" fmla="*/ 9959 h 10000"/>
              <a:gd name="connsiteX214" fmla="*/ 8022 w 10000"/>
              <a:gd name="connsiteY214" fmla="*/ 9918 h 10000"/>
              <a:gd name="connsiteX215" fmla="*/ 8052 w 10000"/>
              <a:gd name="connsiteY215" fmla="*/ 9837 h 10000"/>
              <a:gd name="connsiteX216" fmla="*/ 8081 w 10000"/>
              <a:gd name="connsiteY216" fmla="*/ 9918 h 10000"/>
              <a:gd name="connsiteX217" fmla="*/ 8121 w 10000"/>
              <a:gd name="connsiteY217" fmla="*/ 9877 h 10000"/>
              <a:gd name="connsiteX218" fmla="*/ 8150 w 10000"/>
              <a:gd name="connsiteY218" fmla="*/ 9755 h 10000"/>
              <a:gd name="connsiteX219" fmla="*/ 8190 w 10000"/>
              <a:gd name="connsiteY219" fmla="*/ 9918 h 10000"/>
              <a:gd name="connsiteX220" fmla="*/ 8219 w 10000"/>
              <a:gd name="connsiteY220" fmla="*/ 9877 h 10000"/>
              <a:gd name="connsiteX221" fmla="*/ 8289 w 10000"/>
              <a:gd name="connsiteY221" fmla="*/ 9877 h 10000"/>
              <a:gd name="connsiteX222" fmla="*/ 8319 w 10000"/>
              <a:gd name="connsiteY222" fmla="*/ 9959 h 10000"/>
              <a:gd name="connsiteX223" fmla="*/ 8358 w 10000"/>
              <a:gd name="connsiteY223" fmla="*/ 9959 h 10000"/>
              <a:gd name="connsiteX224" fmla="*/ 8388 w 10000"/>
              <a:gd name="connsiteY224" fmla="*/ 9837 h 10000"/>
              <a:gd name="connsiteX225" fmla="*/ 8417 w 10000"/>
              <a:gd name="connsiteY225" fmla="*/ 9959 h 10000"/>
              <a:gd name="connsiteX226" fmla="*/ 8457 w 10000"/>
              <a:gd name="connsiteY226" fmla="*/ 9959 h 10000"/>
              <a:gd name="connsiteX227" fmla="*/ 8486 w 10000"/>
              <a:gd name="connsiteY227" fmla="*/ 9877 h 10000"/>
              <a:gd name="connsiteX228" fmla="*/ 8585 w 10000"/>
              <a:gd name="connsiteY228" fmla="*/ 9877 h 10000"/>
              <a:gd name="connsiteX229" fmla="*/ 8654 w 10000"/>
              <a:gd name="connsiteY229" fmla="*/ 9918 h 10000"/>
              <a:gd name="connsiteX230" fmla="*/ 8723 w 10000"/>
              <a:gd name="connsiteY230" fmla="*/ 9877 h 10000"/>
              <a:gd name="connsiteX231" fmla="*/ 8753 w 10000"/>
              <a:gd name="connsiteY231" fmla="*/ 9959 h 10000"/>
              <a:gd name="connsiteX232" fmla="*/ 8793 w 10000"/>
              <a:gd name="connsiteY232" fmla="*/ 9959 h 10000"/>
              <a:gd name="connsiteX233" fmla="*/ 8822 w 10000"/>
              <a:gd name="connsiteY233" fmla="*/ 9918 h 10000"/>
              <a:gd name="connsiteX234" fmla="*/ 8852 w 10000"/>
              <a:gd name="connsiteY234" fmla="*/ 9877 h 10000"/>
              <a:gd name="connsiteX235" fmla="*/ 8892 w 10000"/>
              <a:gd name="connsiteY235" fmla="*/ 9877 h 10000"/>
              <a:gd name="connsiteX236" fmla="*/ 8921 w 10000"/>
              <a:gd name="connsiteY236" fmla="*/ 9510 h 10000"/>
              <a:gd name="connsiteX237" fmla="*/ 8961 w 10000"/>
              <a:gd name="connsiteY237" fmla="*/ 8733 h 10000"/>
              <a:gd name="connsiteX238" fmla="*/ 8990 w 10000"/>
              <a:gd name="connsiteY238" fmla="*/ 9305 h 10000"/>
              <a:gd name="connsiteX239" fmla="*/ 9020 w 10000"/>
              <a:gd name="connsiteY239" fmla="*/ 9469 h 10000"/>
              <a:gd name="connsiteX240" fmla="*/ 9059 w 10000"/>
              <a:gd name="connsiteY240" fmla="*/ 9918 h 10000"/>
              <a:gd name="connsiteX241" fmla="*/ 9089 w 10000"/>
              <a:gd name="connsiteY241" fmla="*/ 9918 h 10000"/>
              <a:gd name="connsiteX242" fmla="*/ 9128 w 10000"/>
              <a:gd name="connsiteY242" fmla="*/ 9837 h 10000"/>
              <a:gd name="connsiteX243" fmla="*/ 9158 w 10000"/>
              <a:gd name="connsiteY243" fmla="*/ 8529 h 10000"/>
              <a:gd name="connsiteX244" fmla="*/ 9197 w 10000"/>
              <a:gd name="connsiteY244" fmla="*/ 9101 h 10000"/>
              <a:gd name="connsiteX245" fmla="*/ 9227 w 10000"/>
              <a:gd name="connsiteY245" fmla="*/ 10000 h 10000"/>
              <a:gd name="connsiteX246" fmla="*/ 9299 w 10000"/>
              <a:gd name="connsiteY246" fmla="*/ 10000 h 10000"/>
              <a:gd name="connsiteX247" fmla="*/ 9328 w 10000"/>
              <a:gd name="connsiteY247" fmla="*/ 9918 h 10000"/>
              <a:gd name="connsiteX248" fmla="*/ 9358 w 10000"/>
              <a:gd name="connsiteY248" fmla="*/ 9918 h 10000"/>
              <a:gd name="connsiteX249" fmla="*/ 9387 w 10000"/>
              <a:gd name="connsiteY249" fmla="*/ 10000 h 10000"/>
              <a:gd name="connsiteX250" fmla="*/ 9427 w 10000"/>
              <a:gd name="connsiteY250" fmla="*/ 9918 h 10000"/>
              <a:gd name="connsiteX251" fmla="*/ 9466 w 10000"/>
              <a:gd name="connsiteY251" fmla="*/ 9877 h 10000"/>
              <a:gd name="connsiteX252" fmla="*/ 9496 w 10000"/>
              <a:gd name="connsiteY252" fmla="*/ 9959 h 10000"/>
              <a:gd name="connsiteX253" fmla="*/ 9525 w 10000"/>
              <a:gd name="connsiteY253" fmla="*/ 9877 h 10000"/>
              <a:gd name="connsiteX254" fmla="*/ 9565 w 10000"/>
              <a:gd name="connsiteY254" fmla="*/ 9877 h 10000"/>
              <a:gd name="connsiteX255" fmla="*/ 9594 w 10000"/>
              <a:gd name="connsiteY255" fmla="*/ 9918 h 10000"/>
              <a:gd name="connsiteX256" fmla="*/ 9634 w 10000"/>
              <a:gd name="connsiteY256" fmla="*/ 9918 h 10000"/>
              <a:gd name="connsiteX257" fmla="*/ 9663 w 10000"/>
              <a:gd name="connsiteY257" fmla="*/ 9959 h 10000"/>
              <a:gd name="connsiteX258" fmla="*/ 9693 w 10000"/>
              <a:gd name="connsiteY258" fmla="*/ 9877 h 10000"/>
              <a:gd name="connsiteX259" fmla="*/ 9733 w 10000"/>
              <a:gd name="connsiteY259" fmla="*/ 8317 h 10000"/>
              <a:gd name="connsiteX260" fmla="*/ 9763 w 10000"/>
              <a:gd name="connsiteY260" fmla="*/ 7786 h 10000"/>
              <a:gd name="connsiteX261" fmla="*/ 9803 w 10000"/>
              <a:gd name="connsiteY261" fmla="*/ 9223 h 10000"/>
              <a:gd name="connsiteX262" fmla="*/ 9901 w 10000"/>
              <a:gd name="connsiteY262" fmla="*/ 9918 h 10000"/>
              <a:gd name="connsiteX263" fmla="*/ 9894 w 10000"/>
              <a:gd name="connsiteY263" fmla="*/ 9969 h 10000"/>
              <a:gd name="connsiteX264" fmla="*/ 10000 w 10000"/>
              <a:gd name="connsiteY264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646 w 10000"/>
              <a:gd name="connsiteY203" fmla="*/ 8651 h 10000"/>
              <a:gd name="connsiteX204" fmla="*/ 7686 w 10000"/>
              <a:gd name="connsiteY204" fmla="*/ 9346 h 10000"/>
              <a:gd name="connsiteX205" fmla="*/ 7715 w 10000"/>
              <a:gd name="connsiteY205" fmla="*/ 9877 h 10000"/>
              <a:gd name="connsiteX206" fmla="*/ 7745 w 10000"/>
              <a:gd name="connsiteY206" fmla="*/ 9796 h 10000"/>
              <a:gd name="connsiteX207" fmla="*/ 7785 w 10000"/>
              <a:gd name="connsiteY207" fmla="*/ 9837 h 10000"/>
              <a:gd name="connsiteX208" fmla="*/ 7815 w 10000"/>
              <a:gd name="connsiteY208" fmla="*/ 9918 h 10000"/>
              <a:gd name="connsiteX209" fmla="*/ 7854 w 10000"/>
              <a:gd name="connsiteY209" fmla="*/ 9346 h 10000"/>
              <a:gd name="connsiteX210" fmla="*/ 7884 w 10000"/>
              <a:gd name="connsiteY210" fmla="*/ 5327 h 10000"/>
              <a:gd name="connsiteX211" fmla="*/ 7913 w 10000"/>
              <a:gd name="connsiteY211" fmla="*/ 6063 h 10000"/>
              <a:gd name="connsiteX212" fmla="*/ 7953 w 10000"/>
              <a:gd name="connsiteY212" fmla="*/ 9305 h 10000"/>
              <a:gd name="connsiteX213" fmla="*/ 7982 w 10000"/>
              <a:gd name="connsiteY213" fmla="*/ 9959 h 10000"/>
              <a:gd name="connsiteX214" fmla="*/ 8022 w 10000"/>
              <a:gd name="connsiteY214" fmla="*/ 9918 h 10000"/>
              <a:gd name="connsiteX215" fmla="*/ 8052 w 10000"/>
              <a:gd name="connsiteY215" fmla="*/ 9837 h 10000"/>
              <a:gd name="connsiteX216" fmla="*/ 8081 w 10000"/>
              <a:gd name="connsiteY216" fmla="*/ 9918 h 10000"/>
              <a:gd name="connsiteX217" fmla="*/ 8121 w 10000"/>
              <a:gd name="connsiteY217" fmla="*/ 9877 h 10000"/>
              <a:gd name="connsiteX218" fmla="*/ 8150 w 10000"/>
              <a:gd name="connsiteY218" fmla="*/ 9755 h 10000"/>
              <a:gd name="connsiteX219" fmla="*/ 8190 w 10000"/>
              <a:gd name="connsiteY219" fmla="*/ 9918 h 10000"/>
              <a:gd name="connsiteX220" fmla="*/ 8219 w 10000"/>
              <a:gd name="connsiteY220" fmla="*/ 9877 h 10000"/>
              <a:gd name="connsiteX221" fmla="*/ 8289 w 10000"/>
              <a:gd name="connsiteY221" fmla="*/ 9877 h 10000"/>
              <a:gd name="connsiteX222" fmla="*/ 8319 w 10000"/>
              <a:gd name="connsiteY222" fmla="*/ 9959 h 10000"/>
              <a:gd name="connsiteX223" fmla="*/ 8358 w 10000"/>
              <a:gd name="connsiteY223" fmla="*/ 9959 h 10000"/>
              <a:gd name="connsiteX224" fmla="*/ 8388 w 10000"/>
              <a:gd name="connsiteY224" fmla="*/ 9837 h 10000"/>
              <a:gd name="connsiteX225" fmla="*/ 8417 w 10000"/>
              <a:gd name="connsiteY225" fmla="*/ 9959 h 10000"/>
              <a:gd name="connsiteX226" fmla="*/ 8457 w 10000"/>
              <a:gd name="connsiteY226" fmla="*/ 9959 h 10000"/>
              <a:gd name="connsiteX227" fmla="*/ 8486 w 10000"/>
              <a:gd name="connsiteY227" fmla="*/ 9877 h 10000"/>
              <a:gd name="connsiteX228" fmla="*/ 8585 w 10000"/>
              <a:gd name="connsiteY228" fmla="*/ 9877 h 10000"/>
              <a:gd name="connsiteX229" fmla="*/ 8654 w 10000"/>
              <a:gd name="connsiteY229" fmla="*/ 9918 h 10000"/>
              <a:gd name="connsiteX230" fmla="*/ 8723 w 10000"/>
              <a:gd name="connsiteY230" fmla="*/ 9877 h 10000"/>
              <a:gd name="connsiteX231" fmla="*/ 8753 w 10000"/>
              <a:gd name="connsiteY231" fmla="*/ 9959 h 10000"/>
              <a:gd name="connsiteX232" fmla="*/ 8793 w 10000"/>
              <a:gd name="connsiteY232" fmla="*/ 9959 h 10000"/>
              <a:gd name="connsiteX233" fmla="*/ 8822 w 10000"/>
              <a:gd name="connsiteY233" fmla="*/ 9918 h 10000"/>
              <a:gd name="connsiteX234" fmla="*/ 8852 w 10000"/>
              <a:gd name="connsiteY234" fmla="*/ 9877 h 10000"/>
              <a:gd name="connsiteX235" fmla="*/ 8892 w 10000"/>
              <a:gd name="connsiteY235" fmla="*/ 9877 h 10000"/>
              <a:gd name="connsiteX236" fmla="*/ 8921 w 10000"/>
              <a:gd name="connsiteY236" fmla="*/ 9510 h 10000"/>
              <a:gd name="connsiteX237" fmla="*/ 8961 w 10000"/>
              <a:gd name="connsiteY237" fmla="*/ 8733 h 10000"/>
              <a:gd name="connsiteX238" fmla="*/ 8990 w 10000"/>
              <a:gd name="connsiteY238" fmla="*/ 9305 h 10000"/>
              <a:gd name="connsiteX239" fmla="*/ 9020 w 10000"/>
              <a:gd name="connsiteY239" fmla="*/ 9469 h 10000"/>
              <a:gd name="connsiteX240" fmla="*/ 9059 w 10000"/>
              <a:gd name="connsiteY240" fmla="*/ 9918 h 10000"/>
              <a:gd name="connsiteX241" fmla="*/ 9089 w 10000"/>
              <a:gd name="connsiteY241" fmla="*/ 9918 h 10000"/>
              <a:gd name="connsiteX242" fmla="*/ 9128 w 10000"/>
              <a:gd name="connsiteY242" fmla="*/ 9837 h 10000"/>
              <a:gd name="connsiteX243" fmla="*/ 9158 w 10000"/>
              <a:gd name="connsiteY243" fmla="*/ 8529 h 10000"/>
              <a:gd name="connsiteX244" fmla="*/ 9197 w 10000"/>
              <a:gd name="connsiteY244" fmla="*/ 9101 h 10000"/>
              <a:gd name="connsiteX245" fmla="*/ 9227 w 10000"/>
              <a:gd name="connsiteY245" fmla="*/ 10000 h 10000"/>
              <a:gd name="connsiteX246" fmla="*/ 9299 w 10000"/>
              <a:gd name="connsiteY246" fmla="*/ 10000 h 10000"/>
              <a:gd name="connsiteX247" fmla="*/ 9328 w 10000"/>
              <a:gd name="connsiteY247" fmla="*/ 9918 h 10000"/>
              <a:gd name="connsiteX248" fmla="*/ 9358 w 10000"/>
              <a:gd name="connsiteY248" fmla="*/ 9918 h 10000"/>
              <a:gd name="connsiteX249" fmla="*/ 9387 w 10000"/>
              <a:gd name="connsiteY249" fmla="*/ 10000 h 10000"/>
              <a:gd name="connsiteX250" fmla="*/ 9427 w 10000"/>
              <a:gd name="connsiteY250" fmla="*/ 9918 h 10000"/>
              <a:gd name="connsiteX251" fmla="*/ 9466 w 10000"/>
              <a:gd name="connsiteY251" fmla="*/ 9877 h 10000"/>
              <a:gd name="connsiteX252" fmla="*/ 9496 w 10000"/>
              <a:gd name="connsiteY252" fmla="*/ 9959 h 10000"/>
              <a:gd name="connsiteX253" fmla="*/ 9525 w 10000"/>
              <a:gd name="connsiteY253" fmla="*/ 9877 h 10000"/>
              <a:gd name="connsiteX254" fmla="*/ 9565 w 10000"/>
              <a:gd name="connsiteY254" fmla="*/ 9877 h 10000"/>
              <a:gd name="connsiteX255" fmla="*/ 9594 w 10000"/>
              <a:gd name="connsiteY255" fmla="*/ 9918 h 10000"/>
              <a:gd name="connsiteX256" fmla="*/ 9634 w 10000"/>
              <a:gd name="connsiteY256" fmla="*/ 9918 h 10000"/>
              <a:gd name="connsiteX257" fmla="*/ 9663 w 10000"/>
              <a:gd name="connsiteY257" fmla="*/ 9959 h 10000"/>
              <a:gd name="connsiteX258" fmla="*/ 9693 w 10000"/>
              <a:gd name="connsiteY258" fmla="*/ 9877 h 10000"/>
              <a:gd name="connsiteX259" fmla="*/ 9733 w 10000"/>
              <a:gd name="connsiteY259" fmla="*/ 8317 h 10000"/>
              <a:gd name="connsiteX260" fmla="*/ 9763 w 10000"/>
              <a:gd name="connsiteY260" fmla="*/ 7786 h 10000"/>
              <a:gd name="connsiteX261" fmla="*/ 9803 w 10000"/>
              <a:gd name="connsiteY261" fmla="*/ 9223 h 10000"/>
              <a:gd name="connsiteX262" fmla="*/ 9901 w 10000"/>
              <a:gd name="connsiteY262" fmla="*/ 9918 h 10000"/>
              <a:gd name="connsiteX263" fmla="*/ 10000 w 10000"/>
              <a:gd name="connsiteY263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646 w 10000"/>
              <a:gd name="connsiteY203" fmla="*/ 8651 h 10000"/>
              <a:gd name="connsiteX204" fmla="*/ 7686 w 10000"/>
              <a:gd name="connsiteY204" fmla="*/ 9346 h 10000"/>
              <a:gd name="connsiteX205" fmla="*/ 7715 w 10000"/>
              <a:gd name="connsiteY205" fmla="*/ 9877 h 10000"/>
              <a:gd name="connsiteX206" fmla="*/ 7745 w 10000"/>
              <a:gd name="connsiteY206" fmla="*/ 9796 h 10000"/>
              <a:gd name="connsiteX207" fmla="*/ 7785 w 10000"/>
              <a:gd name="connsiteY207" fmla="*/ 9837 h 10000"/>
              <a:gd name="connsiteX208" fmla="*/ 7815 w 10000"/>
              <a:gd name="connsiteY208" fmla="*/ 9918 h 10000"/>
              <a:gd name="connsiteX209" fmla="*/ 7854 w 10000"/>
              <a:gd name="connsiteY209" fmla="*/ 9346 h 10000"/>
              <a:gd name="connsiteX210" fmla="*/ 7884 w 10000"/>
              <a:gd name="connsiteY210" fmla="*/ 5327 h 10000"/>
              <a:gd name="connsiteX211" fmla="*/ 7913 w 10000"/>
              <a:gd name="connsiteY211" fmla="*/ 6063 h 10000"/>
              <a:gd name="connsiteX212" fmla="*/ 7953 w 10000"/>
              <a:gd name="connsiteY212" fmla="*/ 9305 h 10000"/>
              <a:gd name="connsiteX213" fmla="*/ 7982 w 10000"/>
              <a:gd name="connsiteY213" fmla="*/ 9959 h 10000"/>
              <a:gd name="connsiteX214" fmla="*/ 8022 w 10000"/>
              <a:gd name="connsiteY214" fmla="*/ 9918 h 10000"/>
              <a:gd name="connsiteX215" fmla="*/ 8052 w 10000"/>
              <a:gd name="connsiteY215" fmla="*/ 9837 h 10000"/>
              <a:gd name="connsiteX216" fmla="*/ 8081 w 10000"/>
              <a:gd name="connsiteY216" fmla="*/ 9918 h 10000"/>
              <a:gd name="connsiteX217" fmla="*/ 8121 w 10000"/>
              <a:gd name="connsiteY217" fmla="*/ 9877 h 10000"/>
              <a:gd name="connsiteX218" fmla="*/ 8150 w 10000"/>
              <a:gd name="connsiteY218" fmla="*/ 9755 h 10000"/>
              <a:gd name="connsiteX219" fmla="*/ 8190 w 10000"/>
              <a:gd name="connsiteY219" fmla="*/ 9918 h 10000"/>
              <a:gd name="connsiteX220" fmla="*/ 8219 w 10000"/>
              <a:gd name="connsiteY220" fmla="*/ 9877 h 10000"/>
              <a:gd name="connsiteX221" fmla="*/ 8289 w 10000"/>
              <a:gd name="connsiteY221" fmla="*/ 9877 h 10000"/>
              <a:gd name="connsiteX222" fmla="*/ 8319 w 10000"/>
              <a:gd name="connsiteY222" fmla="*/ 9959 h 10000"/>
              <a:gd name="connsiteX223" fmla="*/ 8358 w 10000"/>
              <a:gd name="connsiteY223" fmla="*/ 9959 h 10000"/>
              <a:gd name="connsiteX224" fmla="*/ 8388 w 10000"/>
              <a:gd name="connsiteY224" fmla="*/ 9837 h 10000"/>
              <a:gd name="connsiteX225" fmla="*/ 8417 w 10000"/>
              <a:gd name="connsiteY225" fmla="*/ 9959 h 10000"/>
              <a:gd name="connsiteX226" fmla="*/ 8457 w 10000"/>
              <a:gd name="connsiteY226" fmla="*/ 9959 h 10000"/>
              <a:gd name="connsiteX227" fmla="*/ 8486 w 10000"/>
              <a:gd name="connsiteY227" fmla="*/ 9877 h 10000"/>
              <a:gd name="connsiteX228" fmla="*/ 8585 w 10000"/>
              <a:gd name="connsiteY228" fmla="*/ 9877 h 10000"/>
              <a:gd name="connsiteX229" fmla="*/ 8654 w 10000"/>
              <a:gd name="connsiteY229" fmla="*/ 9918 h 10000"/>
              <a:gd name="connsiteX230" fmla="*/ 8723 w 10000"/>
              <a:gd name="connsiteY230" fmla="*/ 9877 h 10000"/>
              <a:gd name="connsiteX231" fmla="*/ 8753 w 10000"/>
              <a:gd name="connsiteY231" fmla="*/ 9959 h 10000"/>
              <a:gd name="connsiteX232" fmla="*/ 8793 w 10000"/>
              <a:gd name="connsiteY232" fmla="*/ 9959 h 10000"/>
              <a:gd name="connsiteX233" fmla="*/ 8822 w 10000"/>
              <a:gd name="connsiteY233" fmla="*/ 9918 h 10000"/>
              <a:gd name="connsiteX234" fmla="*/ 8852 w 10000"/>
              <a:gd name="connsiteY234" fmla="*/ 9877 h 10000"/>
              <a:gd name="connsiteX235" fmla="*/ 8892 w 10000"/>
              <a:gd name="connsiteY235" fmla="*/ 9877 h 10000"/>
              <a:gd name="connsiteX236" fmla="*/ 8921 w 10000"/>
              <a:gd name="connsiteY236" fmla="*/ 9510 h 10000"/>
              <a:gd name="connsiteX237" fmla="*/ 8961 w 10000"/>
              <a:gd name="connsiteY237" fmla="*/ 8733 h 10000"/>
              <a:gd name="connsiteX238" fmla="*/ 8990 w 10000"/>
              <a:gd name="connsiteY238" fmla="*/ 9305 h 10000"/>
              <a:gd name="connsiteX239" fmla="*/ 9020 w 10000"/>
              <a:gd name="connsiteY239" fmla="*/ 9469 h 10000"/>
              <a:gd name="connsiteX240" fmla="*/ 9059 w 10000"/>
              <a:gd name="connsiteY240" fmla="*/ 9918 h 10000"/>
              <a:gd name="connsiteX241" fmla="*/ 9089 w 10000"/>
              <a:gd name="connsiteY241" fmla="*/ 9918 h 10000"/>
              <a:gd name="connsiteX242" fmla="*/ 9128 w 10000"/>
              <a:gd name="connsiteY242" fmla="*/ 9837 h 10000"/>
              <a:gd name="connsiteX243" fmla="*/ 9158 w 10000"/>
              <a:gd name="connsiteY243" fmla="*/ 8529 h 10000"/>
              <a:gd name="connsiteX244" fmla="*/ 9197 w 10000"/>
              <a:gd name="connsiteY244" fmla="*/ 9101 h 10000"/>
              <a:gd name="connsiteX245" fmla="*/ 9227 w 10000"/>
              <a:gd name="connsiteY245" fmla="*/ 10000 h 10000"/>
              <a:gd name="connsiteX246" fmla="*/ 9299 w 10000"/>
              <a:gd name="connsiteY246" fmla="*/ 10000 h 10000"/>
              <a:gd name="connsiteX247" fmla="*/ 9328 w 10000"/>
              <a:gd name="connsiteY247" fmla="*/ 9918 h 10000"/>
              <a:gd name="connsiteX248" fmla="*/ 9358 w 10000"/>
              <a:gd name="connsiteY248" fmla="*/ 9918 h 10000"/>
              <a:gd name="connsiteX249" fmla="*/ 9387 w 10000"/>
              <a:gd name="connsiteY249" fmla="*/ 10000 h 10000"/>
              <a:gd name="connsiteX250" fmla="*/ 9427 w 10000"/>
              <a:gd name="connsiteY250" fmla="*/ 9918 h 10000"/>
              <a:gd name="connsiteX251" fmla="*/ 9466 w 10000"/>
              <a:gd name="connsiteY251" fmla="*/ 9877 h 10000"/>
              <a:gd name="connsiteX252" fmla="*/ 9496 w 10000"/>
              <a:gd name="connsiteY252" fmla="*/ 9959 h 10000"/>
              <a:gd name="connsiteX253" fmla="*/ 9525 w 10000"/>
              <a:gd name="connsiteY253" fmla="*/ 9877 h 10000"/>
              <a:gd name="connsiteX254" fmla="*/ 9565 w 10000"/>
              <a:gd name="connsiteY254" fmla="*/ 9877 h 10000"/>
              <a:gd name="connsiteX255" fmla="*/ 9594 w 10000"/>
              <a:gd name="connsiteY255" fmla="*/ 9918 h 10000"/>
              <a:gd name="connsiteX256" fmla="*/ 9634 w 10000"/>
              <a:gd name="connsiteY256" fmla="*/ 9918 h 10000"/>
              <a:gd name="connsiteX257" fmla="*/ 9663 w 10000"/>
              <a:gd name="connsiteY257" fmla="*/ 9959 h 10000"/>
              <a:gd name="connsiteX258" fmla="*/ 9693 w 10000"/>
              <a:gd name="connsiteY258" fmla="*/ 9877 h 10000"/>
              <a:gd name="connsiteX259" fmla="*/ 9733 w 10000"/>
              <a:gd name="connsiteY259" fmla="*/ 8317 h 10000"/>
              <a:gd name="connsiteX260" fmla="*/ 9763 w 10000"/>
              <a:gd name="connsiteY260" fmla="*/ 7786 h 10000"/>
              <a:gd name="connsiteX261" fmla="*/ 9803 w 10000"/>
              <a:gd name="connsiteY261" fmla="*/ 9223 h 10000"/>
              <a:gd name="connsiteX262" fmla="*/ 9862 w 10000"/>
              <a:gd name="connsiteY262" fmla="*/ 9918 h 10000"/>
              <a:gd name="connsiteX263" fmla="*/ 10000 w 10000"/>
              <a:gd name="connsiteY263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646 w 10000"/>
              <a:gd name="connsiteY203" fmla="*/ 8651 h 10000"/>
              <a:gd name="connsiteX204" fmla="*/ 7686 w 10000"/>
              <a:gd name="connsiteY204" fmla="*/ 9346 h 10000"/>
              <a:gd name="connsiteX205" fmla="*/ 7715 w 10000"/>
              <a:gd name="connsiteY205" fmla="*/ 9877 h 10000"/>
              <a:gd name="connsiteX206" fmla="*/ 7745 w 10000"/>
              <a:gd name="connsiteY206" fmla="*/ 9796 h 10000"/>
              <a:gd name="connsiteX207" fmla="*/ 7785 w 10000"/>
              <a:gd name="connsiteY207" fmla="*/ 9837 h 10000"/>
              <a:gd name="connsiteX208" fmla="*/ 7815 w 10000"/>
              <a:gd name="connsiteY208" fmla="*/ 9918 h 10000"/>
              <a:gd name="connsiteX209" fmla="*/ 7854 w 10000"/>
              <a:gd name="connsiteY209" fmla="*/ 9346 h 10000"/>
              <a:gd name="connsiteX210" fmla="*/ 7884 w 10000"/>
              <a:gd name="connsiteY210" fmla="*/ 5327 h 10000"/>
              <a:gd name="connsiteX211" fmla="*/ 7913 w 10000"/>
              <a:gd name="connsiteY211" fmla="*/ 6063 h 10000"/>
              <a:gd name="connsiteX212" fmla="*/ 7953 w 10000"/>
              <a:gd name="connsiteY212" fmla="*/ 9305 h 10000"/>
              <a:gd name="connsiteX213" fmla="*/ 7982 w 10000"/>
              <a:gd name="connsiteY213" fmla="*/ 9959 h 10000"/>
              <a:gd name="connsiteX214" fmla="*/ 8022 w 10000"/>
              <a:gd name="connsiteY214" fmla="*/ 9918 h 10000"/>
              <a:gd name="connsiteX215" fmla="*/ 8052 w 10000"/>
              <a:gd name="connsiteY215" fmla="*/ 9837 h 10000"/>
              <a:gd name="connsiteX216" fmla="*/ 8081 w 10000"/>
              <a:gd name="connsiteY216" fmla="*/ 9918 h 10000"/>
              <a:gd name="connsiteX217" fmla="*/ 8121 w 10000"/>
              <a:gd name="connsiteY217" fmla="*/ 9877 h 10000"/>
              <a:gd name="connsiteX218" fmla="*/ 8150 w 10000"/>
              <a:gd name="connsiteY218" fmla="*/ 9755 h 10000"/>
              <a:gd name="connsiteX219" fmla="*/ 8190 w 10000"/>
              <a:gd name="connsiteY219" fmla="*/ 9918 h 10000"/>
              <a:gd name="connsiteX220" fmla="*/ 8219 w 10000"/>
              <a:gd name="connsiteY220" fmla="*/ 9877 h 10000"/>
              <a:gd name="connsiteX221" fmla="*/ 8289 w 10000"/>
              <a:gd name="connsiteY221" fmla="*/ 9877 h 10000"/>
              <a:gd name="connsiteX222" fmla="*/ 8319 w 10000"/>
              <a:gd name="connsiteY222" fmla="*/ 9959 h 10000"/>
              <a:gd name="connsiteX223" fmla="*/ 8358 w 10000"/>
              <a:gd name="connsiteY223" fmla="*/ 9959 h 10000"/>
              <a:gd name="connsiteX224" fmla="*/ 8388 w 10000"/>
              <a:gd name="connsiteY224" fmla="*/ 9837 h 10000"/>
              <a:gd name="connsiteX225" fmla="*/ 8417 w 10000"/>
              <a:gd name="connsiteY225" fmla="*/ 9959 h 10000"/>
              <a:gd name="connsiteX226" fmla="*/ 8457 w 10000"/>
              <a:gd name="connsiteY226" fmla="*/ 9959 h 10000"/>
              <a:gd name="connsiteX227" fmla="*/ 8486 w 10000"/>
              <a:gd name="connsiteY227" fmla="*/ 9877 h 10000"/>
              <a:gd name="connsiteX228" fmla="*/ 8585 w 10000"/>
              <a:gd name="connsiteY228" fmla="*/ 9877 h 10000"/>
              <a:gd name="connsiteX229" fmla="*/ 8654 w 10000"/>
              <a:gd name="connsiteY229" fmla="*/ 9918 h 10000"/>
              <a:gd name="connsiteX230" fmla="*/ 8723 w 10000"/>
              <a:gd name="connsiteY230" fmla="*/ 9877 h 10000"/>
              <a:gd name="connsiteX231" fmla="*/ 8753 w 10000"/>
              <a:gd name="connsiteY231" fmla="*/ 9959 h 10000"/>
              <a:gd name="connsiteX232" fmla="*/ 8793 w 10000"/>
              <a:gd name="connsiteY232" fmla="*/ 9959 h 10000"/>
              <a:gd name="connsiteX233" fmla="*/ 8822 w 10000"/>
              <a:gd name="connsiteY233" fmla="*/ 9918 h 10000"/>
              <a:gd name="connsiteX234" fmla="*/ 8852 w 10000"/>
              <a:gd name="connsiteY234" fmla="*/ 9877 h 10000"/>
              <a:gd name="connsiteX235" fmla="*/ 8892 w 10000"/>
              <a:gd name="connsiteY235" fmla="*/ 9877 h 10000"/>
              <a:gd name="connsiteX236" fmla="*/ 8921 w 10000"/>
              <a:gd name="connsiteY236" fmla="*/ 9510 h 10000"/>
              <a:gd name="connsiteX237" fmla="*/ 8961 w 10000"/>
              <a:gd name="connsiteY237" fmla="*/ 8733 h 10000"/>
              <a:gd name="connsiteX238" fmla="*/ 8990 w 10000"/>
              <a:gd name="connsiteY238" fmla="*/ 9305 h 10000"/>
              <a:gd name="connsiteX239" fmla="*/ 9020 w 10000"/>
              <a:gd name="connsiteY239" fmla="*/ 9469 h 10000"/>
              <a:gd name="connsiteX240" fmla="*/ 9059 w 10000"/>
              <a:gd name="connsiteY240" fmla="*/ 9918 h 10000"/>
              <a:gd name="connsiteX241" fmla="*/ 9089 w 10000"/>
              <a:gd name="connsiteY241" fmla="*/ 9918 h 10000"/>
              <a:gd name="connsiteX242" fmla="*/ 9128 w 10000"/>
              <a:gd name="connsiteY242" fmla="*/ 9837 h 10000"/>
              <a:gd name="connsiteX243" fmla="*/ 9158 w 10000"/>
              <a:gd name="connsiteY243" fmla="*/ 8529 h 10000"/>
              <a:gd name="connsiteX244" fmla="*/ 9197 w 10000"/>
              <a:gd name="connsiteY244" fmla="*/ 9101 h 10000"/>
              <a:gd name="connsiteX245" fmla="*/ 9227 w 10000"/>
              <a:gd name="connsiteY245" fmla="*/ 10000 h 10000"/>
              <a:gd name="connsiteX246" fmla="*/ 9299 w 10000"/>
              <a:gd name="connsiteY246" fmla="*/ 10000 h 10000"/>
              <a:gd name="connsiteX247" fmla="*/ 9328 w 10000"/>
              <a:gd name="connsiteY247" fmla="*/ 9918 h 10000"/>
              <a:gd name="connsiteX248" fmla="*/ 9358 w 10000"/>
              <a:gd name="connsiteY248" fmla="*/ 9918 h 10000"/>
              <a:gd name="connsiteX249" fmla="*/ 9387 w 10000"/>
              <a:gd name="connsiteY249" fmla="*/ 10000 h 10000"/>
              <a:gd name="connsiteX250" fmla="*/ 9427 w 10000"/>
              <a:gd name="connsiteY250" fmla="*/ 9918 h 10000"/>
              <a:gd name="connsiteX251" fmla="*/ 9466 w 10000"/>
              <a:gd name="connsiteY251" fmla="*/ 9877 h 10000"/>
              <a:gd name="connsiteX252" fmla="*/ 9496 w 10000"/>
              <a:gd name="connsiteY252" fmla="*/ 9959 h 10000"/>
              <a:gd name="connsiteX253" fmla="*/ 9525 w 10000"/>
              <a:gd name="connsiteY253" fmla="*/ 9877 h 10000"/>
              <a:gd name="connsiteX254" fmla="*/ 9565 w 10000"/>
              <a:gd name="connsiteY254" fmla="*/ 9877 h 10000"/>
              <a:gd name="connsiteX255" fmla="*/ 9594 w 10000"/>
              <a:gd name="connsiteY255" fmla="*/ 9918 h 10000"/>
              <a:gd name="connsiteX256" fmla="*/ 9634 w 10000"/>
              <a:gd name="connsiteY256" fmla="*/ 9918 h 10000"/>
              <a:gd name="connsiteX257" fmla="*/ 9663 w 10000"/>
              <a:gd name="connsiteY257" fmla="*/ 9959 h 10000"/>
              <a:gd name="connsiteX258" fmla="*/ 9693 w 10000"/>
              <a:gd name="connsiteY258" fmla="*/ 9877 h 10000"/>
              <a:gd name="connsiteX259" fmla="*/ 9733 w 10000"/>
              <a:gd name="connsiteY259" fmla="*/ 8317 h 10000"/>
              <a:gd name="connsiteX260" fmla="*/ 9763 w 10000"/>
              <a:gd name="connsiteY260" fmla="*/ 7786 h 10000"/>
              <a:gd name="connsiteX261" fmla="*/ 9803 w 10000"/>
              <a:gd name="connsiteY261" fmla="*/ 9223 h 10000"/>
              <a:gd name="connsiteX262" fmla="*/ 9862 w 10000"/>
              <a:gd name="connsiteY262" fmla="*/ 9918 h 10000"/>
              <a:gd name="connsiteX263" fmla="*/ 10000 w 10000"/>
              <a:gd name="connsiteY263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686 w 10000"/>
              <a:gd name="connsiteY203" fmla="*/ 9346 h 10000"/>
              <a:gd name="connsiteX204" fmla="*/ 7715 w 10000"/>
              <a:gd name="connsiteY204" fmla="*/ 9877 h 10000"/>
              <a:gd name="connsiteX205" fmla="*/ 7745 w 10000"/>
              <a:gd name="connsiteY205" fmla="*/ 9796 h 10000"/>
              <a:gd name="connsiteX206" fmla="*/ 7785 w 10000"/>
              <a:gd name="connsiteY206" fmla="*/ 9837 h 10000"/>
              <a:gd name="connsiteX207" fmla="*/ 7815 w 10000"/>
              <a:gd name="connsiteY207" fmla="*/ 9918 h 10000"/>
              <a:gd name="connsiteX208" fmla="*/ 7854 w 10000"/>
              <a:gd name="connsiteY208" fmla="*/ 9346 h 10000"/>
              <a:gd name="connsiteX209" fmla="*/ 7884 w 10000"/>
              <a:gd name="connsiteY209" fmla="*/ 5327 h 10000"/>
              <a:gd name="connsiteX210" fmla="*/ 7913 w 10000"/>
              <a:gd name="connsiteY210" fmla="*/ 6063 h 10000"/>
              <a:gd name="connsiteX211" fmla="*/ 7953 w 10000"/>
              <a:gd name="connsiteY211" fmla="*/ 9305 h 10000"/>
              <a:gd name="connsiteX212" fmla="*/ 7982 w 10000"/>
              <a:gd name="connsiteY212" fmla="*/ 9959 h 10000"/>
              <a:gd name="connsiteX213" fmla="*/ 8022 w 10000"/>
              <a:gd name="connsiteY213" fmla="*/ 9918 h 10000"/>
              <a:gd name="connsiteX214" fmla="*/ 8052 w 10000"/>
              <a:gd name="connsiteY214" fmla="*/ 9837 h 10000"/>
              <a:gd name="connsiteX215" fmla="*/ 8081 w 10000"/>
              <a:gd name="connsiteY215" fmla="*/ 9918 h 10000"/>
              <a:gd name="connsiteX216" fmla="*/ 8121 w 10000"/>
              <a:gd name="connsiteY216" fmla="*/ 9877 h 10000"/>
              <a:gd name="connsiteX217" fmla="*/ 8150 w 10000"/>
              <a:gd name="connsiteY217" fmla="*/ 9755 h 10000"/>
              <a:gd name="connsiteX218" fmla="*/ 8190 w 10000"/>
              <a:gd name="connsiteY218" fmla="*/ 9918 h 10000"/>
              <a:gd name="connsiteX219" fmla="*/ 8219 w 10000"/>
              <a:gd name="connsiteY219" fmla="*/ 9877 h 10000"/>
              <a:gd name="connsiteX220" fmla="*/ 8289 w 10000"/>
              <a:gd name="connsiteY220" fmla="*/ 9877 h 10000"/>
              <a:gd name="connsiteX221" fmla="*/ 8319 w 10000"/>
              <a:gd name="connsiteY221" fmla="*/ 9959 h 10000"/>
              <a:gd name="connsiteX222" fmla="*/ 8358 w 10000"/>
              <a:gd name="connsiteY222" fmla="*/ 9959 h 10000"/>
              <a:gd name="connsiteX223" fmla="*/ 8388 w 10000"/>
              <a:gd name="connsiteY223" fmla="*/ 9837 h 10000"/>
              <a:gd name="connsiteX224" fmla="*/ 8417 w 10000"/>
              <a:gd name="connsiteY224" fmla="*/ 9959 h 10000"/>
              <a:gd name="connsiteX225" fmla="*/ 8457 w 10000"/>
              <a:gd name="connsiteY225" fmla="*/ 9959 h 10000"/>
              <a:gd name="connsiteX226" fmla="*/ 8486 w 10000"/>
              <a:gd name="connsiteY226" fmla="*/ 9877 h 10000"/>
              <a:gd name="connsiteX227" fmla="*/ 8585 w 10000"/>
              <a:gd name="connsiteY227" fmla="*/ 9877 h 10000"/>
              <a:gd name="connsiteX228" fmla="*/ 8654 w 10000"/>
              <a:gd name="connsiteY228" fmla="*/ 9918 h 10000"/>
              <a:gd name="connsiteX229" fmla="*/ 8723 w 10000"/>
              <a:gd name="connsiteY229" fmla="*/ 9877 h 10000"/>
              <a:gd name="connsiteX230" fmla="*/ 8753 w 10000"/>
              <a:gd name="connsiteY230" fmla="*/ 9959 h 10000"/>
              <a:gd name="connsiteX231" fmla="*/ 8793 w 10000"/>
              <a:gd name="connsiteY231" fmla="*/ 9959 h 10000"/>
              <a:gd name="connsiteX232" fmla="*/ 8822 w 10000"/>
              <a:gd name="connsiteY232" fmla="*/ 9918 h 10000"/>
              <a:gd name="connsiteX233" fmla="*/ 8852 w 10000"/>
              <a:gd name="connsiteY233" fmla="*/ 9877 h 10000"/>
              <a:gd name="connsiteX234" fmla="*/ 8892 w 10000"/>
              <a:gd name="connsiteY234" fmla="*/ 9877 h 10000"/>
              <a:gd name="connsiteX235" fmla="*/ 8921 w 10000"/>
              <a:gd name="connsiteY235" fmla="*/ 9510 h 10000"/>
              <a:gd name="connsiteX236" fmla="*/ 8961 w 10000"/>
              <a:gd name="connsiteY236" fmla="*/ 8733 h 10000"/>
              <a:gd name="connsiteX237" fmla="*/ 8990 w 10000"/>
              <a:gd name="connsiteY237" fmla="*/ 9305 h 10000"/>
              <a:gd name="connsiteX238" fmla="*/ 9020 w 10000"/>
              <a:gd name="connsiteY238" fmla="*/ 9469 h 10000"/>
              <a:gd name="connsiteX239" fmla="*/ 9059 w 10000"/>
              <a:gd name="connsiteY239" fmla="*/ 9918 h 10000"/>
              <a:gd name="connsiteX240" fmla="*/ 9089 w 10000"/>
              <a:gd name="connsiteY240" fmla="*/ 9918 h 10000"/>
              <a:gd name="connsiteX241" fmla="*/ 9128 w 10000"/>
              <a:gd name="connsiteY241" fmla="*/ 9837 h 10000"/>
              <a:gd name="connsiteX242" fmla="*/ 9158 w 10000"/>
              <a:gd name="connsiteY242" fmla="*/ 8529 h 10000"/>
              <a:gd name="connsiteX243" fmla="*/ 9197 w 10000"/>
              <a:gd name="connsiteY243" fmla="*/ 9101 h 10000"/>
              <a:gd name="connsiteX244" fmla="*/ 9227 w 10000"/>
              <a:gd name="connsiteY244" fmla="*/ 10000 h 10000"/>
              <a:gd name="connsiteX245" fmla="*/ 9299 w 10000"/>
              <a:gd name="connsiteY245" fmla="*/ 10000 h 10000"/>
              <a:gd name="connsiteX246" fmla="*/ 9328 w 10000"/>
              <a:gd name="connsiteY246" fmla="*/ 9918 h 10000"/>
              <a:gd name="connsiteX247" fmla="*/ 9358 w 10000"/>
              <a:gd name="connsiteY247" fmla="*/ 9918 h 10000"/>
              <a:gd name="connsiteX248" fmla="*/ 9387 w 10000"/>
              <a:gd name="connsiteY248" fmla="*/ 10000 h 10000"/>
              <a:gd name="connsiteX249" fmla="*/ 9427 w 10000"/>
              <a:gd name="connsiteY249" fmla="*/ 9918 h 10000"/>
              <a:gd name="connsiteX250" fmla="*/ 9466 w 10000"/>
              <a:gd name="connsiteY250" fmla="*/ 9877 h 10000"/>
              <a:gd name="connsiteX251" fmla="*/ 9496 w 10000"/>
              <a:gd name="connsiteY251" fmla="*/ 9959 h 10000"/>
              <a:gd name="connsiteX252" fmla="*/ 9525 w 10000"/>
              <a:gd name="connsiteY252" fmla="*/ 9877 h 10000"/>
              <a:gd name="connsiteX253" fmla="*/ 9565 w 10000"/>
              <a:gd name="connsiteY253" fmla="*/ 9877 h 10000"/>
              <a:gd name="connsiteX254" fmla="*/ 9594 w 10000"/>
              <a:gd name="connsiteY254" fmla="*/ 9918 h 10000"/>
              <a:gd name="connsiteX255" fmla="*/ 9634 w 10000"/>
              <a:gd name="connsiteY255" fmla="*/ 9918 h 10000"/>
              <a:gd name="connsiteX256" fmla="*/ 9663 w 10000"/>
              <a:gd name="connsiteY256" fmla="*/ 9959 h 10000"/>
              <a:gd name="connsiteX257" fmla="*/ 9693 w 10000"/>
              <a:gd name="connsiteY257" fmla="*/ 9877 h 10000"/>
              <a:gd name="connsiteX258" fmla="*/ 9733 w 10000"/>
              <a:gd name="connsiteY258" fmla="*/ 8317 h 10000"/>
              <a:gd name="connsiteX259" fmla="*/ 9763 w 10000"/>
              <a:gd name="connsiteY259" fmla="*/ 7786 h 10000"/>
              <a:gd name="connsiteX260" fmla="*/ 9803 w 10000"/>
              <a:gd name="connsiteY260" fmla="*/ 9223 h 10000"/>
              <a:gd name="connsiteX261" fmla="*/ 9862 w 10000"/>
              <a:gd name="connsiteY261" fmla="*/ 9918 h 10000"/>
              <a:gd name="connsiteX262" fmla="*/ 10000 w 10000"/>
              <a:gd name="connsiteY262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715 w 10000"/>
              <a:gd name="connsiteY203" fmla="*/ 9877 h 10000"/>
              <a:gd name="connsiteX204" fmla="*/ 7745 w 10000"/>
              <a:gd name="connsiteY204" fmla="*/ 9796 h 10000"/>
              <a:gd name="connsiteX205" fmla="*/ 7785 w 10000"/>
              <a:gd name="connsiteY205" fmla="*/ 9837 h 10000"/>
              <a:gd name="connsiteX206" fmla="*/ 7815 w 10000"/>
              <a:gd name="connsiteY206" fmla="*/ 9918 h 10000"/>
              <a:gd name="connsiteX207" fmla="*/ 7854 w 10000"/>
              <a:gd name="connsiteY207" fmla="*/ 9346 h 10000"/>
              <a:gd name="connsiteX208" fmla="*/ 7884 w 10000"/>
              <a:gd name="connsiteY208" fmla="*/ 5327 h 10000"/>
              <a:gd name="connsiteX209" fmla="*/ 7913 w 10000"/>
              <a:gd name="connsiteY209" fmla="*/ 6063 h 10000"/>
              <a:gd name="connsiteX210" fmla="*/ 7953 w 10000"/>
              <a:gd name="connsiteY210" fmla="*/ 9305 h 10000"/>
              <a:gd name="connsiteX211" fmla="*/ 7982 w 10000"/>
              <a:gd name="connsiteY211" fmla="*/ 9959 h 10000"/>
              <a:gd name="connsiteX212" fmla="*/ 8022 w 10000"/>
              <a:gd name="connsiteY212" fmla="*/ 9918 h 10000"/>
              <a:gd name="connsiteX213" fmla="*/ 8052 w 10000"/>
              <a:gd name="connsiteY213" fmla="*/ 9837 h 10000"/>
              <a:gd name="connsiteX214" fmla="*/ 8081 w 10000"/>
              <a:gd name="connsiteY214" fmla="*/ 9918 h 10000"/>
              <a:gd name="connsiteX215" fmla="*/ 8121 w 10000"/>
              <a:gd name="connsiteY215" fmla="*/ 9877 h 10000"/>
              <a:gd name="connsiteX216" fmla="*/ 8150 w 10000"/>
              <a:gd name="connsiteY216" fmla="*/ 9755 h 10000"/>
              <a:gd name="connsiteX217" fmla="*/ 8190 w 10000"/>
              <a:gd name="connsiteY217" fmla="*/ 9918 h 10000"/>
              <a:gd name="connsiteX218" fmla="*/ 8219 w 10000"/>
              <a:gd name="connsiteY218" fmla="*/ 9877 h 10000"/>
              <a:gd name="connsiteX219" fmla="*/ 8289 w 10000"/>
              <a:gd name="connsiteY219" fmla="*/ 9877 h 10000"/>
              <a:gd name="connsiteX220" fmla="*/ 8319 w 10000"/>
              <a:gd name="connsiteY220" fmla="*/ 9959 h 10000"/>
              <a:gd name="connsiteX221" fmla="*/ 8358 w 10000"/>
              <a:gd name="connsiteY221" fmla="*/ 9959 h 10000"/>
              <a:gd name="connsiteX222" fmla="*/ 8388 w 10000"/>
              <a:gd name="connsiteY222" fmla="*/ 9837 h 10000"/>
              <a:gd name="connsiteX223" fmla="*/ 8417 w 10000"/>
              <a:gd name="connsiteY223" fmla="*/ 9959 h 10000"/>
              <a:gd name="connsiteX224" fmla="*/ 8457 w 10000"/>
              <a:gd name="connsiteY224" fmla="*/ 9959 h 10000"/>
              <a:gd name="connsiteX225" fmla="*/ 8486 w 10000"/>
              <a:gd name="connsiteY225" fmla="*/ 9877 h 10000"/>
              <a:gd name="connsiteX226" fmla="*/ 8585 w 10000"/>
              <a:gd name="connsiteY226" fmla="*/ 9877 h 10000"/>
              <a:gd name="connsiteX227" fmla="*/ 8654 w 10000"/>
              <a:gd name="connsiteY227" fmla="*/ 9918 h 10000"/>
              <a:gd name="connsiteX228" fmla="*/ 8723 w 10000"/>
              <a:gd name="connsiteY228" fmla="*/ 9877 h 10000"/>
              <a:gd name="connsiteX229" fmla="*/ 8753 w 10000"/>
              <a:gd name="connsiteY229" fmla="*/ 9959 h 10000"/>
              <a:gd name="connsiteX230" fmla="*/ 8793 w 10000"/>
              <a:gd name="connsiteY230" fmla="*/ 9959 h 10000"/>
              <a:gd name="connsiteX231" fmla="*/ 8822 w 10000"/>
              <a:gd name="connsiteY231" fmla="*/ 9918 h 10000"/>
              <a:gd name="connsiteX232" fmla="*/ 8852 w 10000"/>
              <a:gd name="connsiteY232" fmla="*/ 9877 h 10000"/>
              <a:gd name="connsiteX233" fmla="*/ 8892 w 10000"/>
              <a:gd name="connsiteY233" fmla="*/ 9877 h 10000"/>
              <a:gd name="connsiteX234" fmla="*/ 8921 w 10000"/>
              <a:gd name="connsiteY234" fmla="*/ 9510 h 10000"/>
              <a:gd name="connsiteX235" fmla="*/ 8961 w 10000"/>
              <a:gd name="connsiteY235" fmla="*/ 8733 h 10000"/>
              <a:gd name="connsiteX236" fmla="*/ 8990 w 10000"/>
              <a:gd name="connsiteY236" fmla="*/ 9305 h 10000"/>
              <a:gd name="connsiteX237" fmla="*/ 9020 w 10000"/>
              <a:gd name="connsiteY237" fmla="*/ 9469 h 10000"/>
              <a:gd name="connsiteX238" fmla="*/ 9059 w 10000"/>
              <a:gd name="connsiteY238" fmla="*/ 9918 h 10000"/>
              <a:gd name="connsiteX239" fmla="*/ 9089 w 10000"/>
              <a:gd name="connsiteY239" fmla="*/ 9918 h 10000"/>
              <a:gd name="connsiteX240" fmla="*/ 9128 w 10000"/>
              <a:gd name="connsiteY240" fmla="*/ 9837 h 10000"/>
              <a:gd name="connsiteX241" fmla="*/ 9158 w 10000"/>
              <a:gd name="connsiteY241" fmla="*/ 8529 h 10000"/>
              <a:gd name="connsiteX242" fmla="*/ 9197 w 10000"/>
              <a:gd name="connsiteY242" fmla="*/ 9101 h 10000"/>
              <a:gd name="connsiteX243" fmla="*/ 9227 w 10000"/>
              <a:gd name="connsiteY243" fmla="*/ 10000 h 10000"/>
              <a:gd name="connsiteX244" fmla="*/ 9299 w 10000"/>
              <a:gd name="connsiteY244" fmla="*/ 10000 h 10000"/>
              <a:gd name="connsiteX245" fmla="*/ 9328 w 10000"/>
              <a:gd name="connsiteY245" fmla="*/ 9918 h 10000"/>
              <a:gd name="connsiteX246" fmla="*/ 9358 w 10000"/>
              <a:gd name="connsiteY246" fmla="*/ 9918 h 10000"/>
              <a:gd name="connsiteX247" fmla="*/ 9387 w 10000"/>
              <a:gd name="connsiteY247" fmla="*/ 10000 h 10000"/>
              <a:gd name="connsiteX248" fmla="*/ 9427 w 10000"/>
              <a:gd name="connsiteY248" fmla="*/ 9918 h 10000"/>
              <a:gd name="connsiteX249" fmla="*/ 9466 w 10000"/>
              <a:gd name="connsiteY249" fmla="*/ 9877 h 10000"/>
              <a:gd name="connsiteX250" fmla="*/ 9496 w 10000"/>
              <a:gd name="connsiteY250" fmla="*/ 9959 h 10000"/>
              <a:gd name="connsiteX251" fmla="*/ 9525 w 10000"/>
              <a:gd name="connsiteY251" fmla="*/ 9877 h 10000"/>
              <a:gd name="connsiteX252" fmla="*/ 9565 w 10000"/>
              <a:gd name="connsiteY252" fmla="*/ 9877 h 10000"/>
              <a:gd name="connsiteX253" fmla="*/ 9594 w 10000"/>
              <a:gd name="connsiteY253" fmla="*/ 9918 h 10000"/>
              <a:gd name="connsiteX254" fmla="*/ 9634 w 10000"/>
              <a:gd name="connsiteY254" fmla="*/ 9918 h 10000"/>
              <a:gd name="connsiteX255" fmla="*/ 9663 w 10000"/>
              <a:gd name="connsiteY255" fmla="*/ 9959 h 10000"/>
              <a:gd name="connsiteX256" fmla="*/ 9693 w 10000"/>
              <a:gd name="connsiteY256" fmla="*/ 9877 h 10000"/>
              <a:gd name="connsiteX257" fmla="*/ 9733 w 10000"/>
              <a:gd name="connsiteY257" fmla="*/ 8317 h 10000"/>
              <a:gd name="connsiteX258" fmla="*/ 9763 w 10000"/>
              <a:gd name="connsiteY258" fmla="*/ 7786 h 10000"/>
              <a:gd name="connsiteX259" fmla="*/ 9803 w 10000"/>
              <a:gd name="connsiteY259" fmla="*/ 9223 h 10000"/>
              <a:gd name="connsiteX260" fmla="*/ 9862 w 10000"/>
              <a:gd name="connsiteY260" fmla="*/ 9918 h 10000"/>
              <a:gd name="connsiteX261" fmla="*/ 10000 w 10000"/>
              <a:gd name="connsiteY261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715 w 10000"/>
              <a:gd name="connsiteY203" fmla="*/ 9877 h 10000"/>
              <a:gd name="connsiteX204" fmla="*/ 7745 w 10000"/>
              <a:gd name="connsiteY204" fmla="*/ 9796 h 10000"/>
              <a:gd name="connsiteX205" fmla="*/ 7785 w 10000"/>
              <a:gd name="connsiteY205" fmla="*/ 9837 h 10000"/>
              <a:gd name="connsiteX206" fmla="*/ 7815 w 10000"/>
              <a:gd name="connsiteY206" fmla="*/ 9918 h 10000"/>
              <a:gd name="connsiteX207" fmla="*/ 7854 w 10000"/>
              <a:gd name="connsiteY207" fmla="*/ 9346 h 10000"/>
              <a:gd name="connsiteX208" fmla="*/ 7884 w 10000"/>
              <a:gd name="connsiteY208" fmla="*/ 5327 h 10000"/>
              <a:gd name="connsiteX209" fmla="*/ 7913 w 10000"/>
              <a:gd name="connsiteY209" fmla="*/ 6063 h 10000"/>
              <a:gd name="connsiteX210" fmla="*/ 7953 w 10000"/>
              <a:gd name="connsiteY210" fmla="*/ 9305 h 10000"/>
              <a:gd name="connsiteX211" fmla="*/ 7982 w 10000"/>
              <a:gd name="connsiteY211" fmla="*/ 9959 h 10000"/>
              <a:gd name="connsiteX212" fmla="*/ 8022 w 10000"/>
              <a:gd name="connsiteY212" fmla="*/ 9918 h 10000"/>
              <a:gd name="connsiteX213" fmla="*/ 8052 w 10000"/>
              <a:gd name="connsiteY213" fmla="*/ 9837 h 10000"/>
              <a:gd name="connsiteX214" fmla="*/ 8081 w 10000"/>
              <a:gd name="connsiteY214" fmla="*/ 9918 h 10000"/>
              <a:gd name="connsiteX215" fmla="*/ 8121 w 10000"/>
              <a:gd name="connsiteY215" fmla="*/ 9877 h 10000"/>
              <a:gd name="connsiteX216" fmla="*/ 8150 w 10000"/>
              <a:gd name="connsiteY216" fmla="*/ 9755 h 10000"/>
              <a:gd name="connsiteX217" fmla="*/ 8190 w 10000"/>
              <a:gd name="connsiteY217" fmla="*/ 9918 h 10000"/>
              <a:gd name="connsiteX218" fmla="*/ 8219 w 10000"/>
              <a:gd name="connsiteY218" fmla="*/ 9877 h 10000"/>
              <a:gd name="connsiteX219" fmla="*/ 8289 w 10000"/>
              <a:gd name="connsiteY219" fmla="*/ 9877 h 10000"/>
              <a:gd name="connsiteX220" fmla="*/ 8319 w 10000"/>
              <a:gd name="connsiteY220" fmla="*/ 9959 h 10000"/>
              <a:gd name="connsiteX221" fmla="*/ 8358 w 10000"/>
              <a:gd name="connsiteY221" fmla="*/ 9959 h 10000"/>
              <a:gd name="connsiteX222" fmla="*/ 8388 w 10000"/>
              <a:gd name="connsiteY222" fmla="*/ 9837 h 10000"/>
              <a:gd name="connsiteX223" fmla="*/ 8417 w 10000"/>
              <a:gd name="connsiteY223" fmla="*/ 9959 h 10000"/>
              <a:gd name="connsiteX224" fmla="*/ 8457 w 10000"/>
              <a:gd name="connsiteY224" fmla="*/ 9959 h 10000"/>
              <a:gd name="connsiteX225" fmla="*/ 8486 w 10000"/>
              <a:gd name="connsiteY225" fmla="*/ 9877 h 10000"/>
              <a:gd name="connsiteX226" fmla="*/ 8585 w 10000"/>
              <a:gd name="connsiteY226" fmla="*/ 9877 h 10000"/>
              <a:gd name="connsiteX227" fmla="*/ 8654 w 10000"/>
              <a:gd name="connsiteY227" fmla="*/ 9918 h 10000"/>
              <a:gd name="connsiteX228" fmla="*/ 8723 w 10000"/>
              <a:gd name="connsiteY228" fmla="*/ 9877 h 10000"/>
              <a:gd name="connsiteX229" fmla="*/ 8753 w 10000"/>
              <a:gd name="connsiteY229" fmla="*/ 9959 h 10000"/>
              <a:gd name="connsiteX230" fmla="*/ 8793 w 10000"/>
              <a:gd name="connsiteY230" fmla="*/ 9959 h 10000"/>
              <a:gd name="connsiteX231" fmla="*/ 8822 w 10000"/>
              <a:gd name="connsiteY231" fmla="*/ 9918 h 10000"/>
              <a:gd name="connsiteX232" fmla="*/ 8852 w 10000"/>
              <a:gd name="connsiteY232" fmla="*/ 9877 h 10000"/>
              <a:gd name="connsiteX233" fmla="*/ 8892 w 10000"/>
              <a:gd name="connsiteY233" fmla="*/ 9877 h 10000"/>
              <a:gd name="connsiteX234" fmla="*/ 8921 w 10000"/>
              <a:gd name="connsiteY234" fmla="*/ 9510 h 10000"/>
              <a:gd name="connsiteX235" fmla="*/ 8990 w 10000"/>
              <a:gd name="connsiteY235" fmla="*/ 9305 h 10000"/>
              <a:gd name="connsiteX236" fmla="*/ 9020 w 10000"/>
              <a:gd name="connsiteY236" fmla="*/ 9469 h 10000"/>
              <a:gd name="connsiteX237" fmla="*/ 9059 w 10000"/>
              <a:gd name="connsiteY237" fmla="*/ 9918 h 10000"/>
              <a:gd name="connsiteX238" fmla="*/ 9089 w 10000"/>
              <a:gd name="connsiteY238" fmla="*/ 9918 h 10000"/>
              <a:gd name="connsiteX239" fmla="*/ 9128 w 10000"/>
              <a:gd name="connsiteY239" fmla="*/ 9837 h 10000"/>
              <a:gd name="connsiteX240" fmla="*/ 9158 w 10000"/>
              <a:gd name="connsiteY240" fmla="*/ 8529 h 10000"/>
              <a:gd name="connsiteX241" fmla="*/ 9197 w 10000"/>
              <a:gd name="connsiteY241" fmla="*/ 9101 h 10000"/>
              <a:gd name="connsiteX242" fmla="*/ 9227 w 10000"/>
              <a:gd name="connsiteY242" fmla="*/ 10000 h 10000"/>
              <a:gd name="connsiteX243" fmla="*/ 9299 w 10000"/>
              <a:gd name="connsiteY243" fmla="*/ 10000 h 10000"/>
              <a:gd name="connsiteX244" fmla="*/ 9328 w 10000"/>
              <a:gd name="connsiteY244" fmla="*/ 9918 h 10000"/>
              <a:gd name="connsiteX245" fmla="*/ 9358 w 10000"/>
              <a:gd name="connsiteY245" fmla="*/ 9918 h 10000"/>
              <a:gd name="connsiteX246" fmla="*/ 9387 w 10000"/>
              <a:gd name="connsiteY246" fmla="*/ 10000 h 10000"/>
              <a:gd name="connsiteX247" fmla="*/ 9427 w 10000"/>
              <a:gd name="connsiteY247" fmla="*/ 9918 h 10000"/>
              <a:gd name="connsiteX248" fmla="*/ 9466 w 10000"/>
              <a:gd name="connsiteY248" fmla="*/ 9877 h 10000"/>
              <a:gd name="connsiteX249" fmla="*/ 9496 w 10000"/>
              <a:gd name="connsiteY249" fmla="*/ 9959 h 10000"/>
              <a:gd name="connsiteX250" fmla="*/ 9525 w 10000"/>
              <a:gd name="connsiteY250" fmla="*/ 9877 h 10000"/>
              <a:gd name="connsiteX251" fmla="*/ 9565 w 10000"/>
              <a:gd name="connsiteY251" fmla="*/ 9877 h 10000"/>
              <a:gd name="connsiteX252" fmla="*/ 9594 w 10000"/>
              <a:gd name="connsiteY252" fmla="*/ 9918 h 10000"/>
              <a:gd name="connsiteX253" fmla="*/ 9634 w 10000"/>
              <a:gd name="connsiteY253" fmla="*/ 9918 h 10000"/>
              <a:gd name="connsiteX254" fmla="*/ 9663 w 10000"/>
              <a:gd name="connsiteY254" fmla="*/ 9959 h 10000"/>
              <a:gd name="connsiteX255" fmla="*/ 9693 w 10000"/>
              <a:gd name="connsiteY255" fmla="*/ 9877 h 10000"/>
              <a:gd name="connsiteX256" fmla="*/ 9733 w 10000"/>
              <a:gd name="connsiteY256" fmla="*/ 8317 h 10000"/>
              <a:gd name="connsiteX257" fmla="*/ 9763 w 10000"/>
              <a:gd name="connsiteY257" fmla="*/ 7786 h 10000"/>
              <a:gd name="connsiteX258" fmla="*/ 9803 w 10000"/>
              <a:gd name="connsiteY258" fmla="*/ 9223 h 10000"/>
              <a:gd name="connsiteX259" fmla="*/ 9862 w 10000"/>
              <a:gd name="connsiteY259" fmla="*/ 9918 h 10000"/>
              <a:gd name="connsiteX260" fmla="*/ 10000 w 10000"/>
              <a:gd name="connsiteY260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715 w 10000"/>
              <a:gd name="connsiteY203" fmla="*/ 9877 h 10000"/>
              <a:gd name="connsiteX204" fmla="*/ 7745 w 10000"/>
              <a:gd name="connsiteY204" fmla="*/ 9796 h 10000"/>
              <a:gd name="connsiteX205" fmla="*/ 7785 w 10000"/>
              <a:gd name="connsiteY205" fmla="*/ 9837 h 10000"/>
              <a:gd name="connsiteX206" fmla="*/ 7815 w 10000"/>
              <a:gd name="connsiteY206" fmla="*/ 9918 h 10000"/>
              <a:gd name="connsiteX207" fmla="*/ 7854 w 10000"/>
              <a:gd name="connsiteY207" fmla="*/ 9346 h 10000"/>
              <a:gd name="connsiteX208" fmla="*/ 7884 w 10000"/>
              <a:gd name="connsiteY208" fmla="*/ 5327 h 10000"/>
              <a:gd name="connsiteX209" fmla="*/ 7913 w 10000"/>
              <a:gd name="connsiteY209" fmla="*/ 6063 h 10000"/>
              <a:gd name="connsiteX210" fmla="*/ 7953 w 10000"/>
              <a:gd name="connsiteY210" fmla="*/ 9305 h 10000"/>
              <a:gd name="connsiteX211" fmla="*/ 7982 w 10000"/>
              <a:gd name="connsiteY211" fmla="*/ 9959 h 10000"/>
              <a:gd name="connsiteX212" fmla="*/ 8022 w 10000"/>
              <a:gd name="connsiteY212" fmla="*/ 9918 h 10000"/>
              <a:gd name="connsiteX213" fmla="*/ 8052 w 10000"/>
              <a:gd name="connsiteY213" fmla="*/ 9837 h 10000"/>
              <a:gd name="connsiteX214" fmla="*/ 8081 w 10000"/>
              <a:gd name="connsiteY214" fmla="*/ 9918 h 10000"/>
              <a:gd name="connsiteX215" fmla="*/ 8121 w 10000"/>
              <a:gd name="connsiteY215" fmla="*/ 9877 h 10000"/>
              <a:gd name="connsiteX216" fmla="*/ 8150 w 10000"/>
              <a:gd name="connsiteY216" fmla="*/ 9755 h 10000"/>
              <a:gd name="connsiteX217" fmla="*/ 8190 w 10000"/>
              <a:gd name="connsiteY217" fmla="*/ 9918 h 10000"/>
              <a:gd name="connsiteX218" fmla="*/ 8219 w 10000"/>
              <a:gd name="connsiteY218" fmla="*/ 9877 h 10000"/>
              <a:gd name="connsiteX219" fmla="*/ 8289 w 10000"/>
              <a:gd name="connsiteY219" fmla="*/ 9877 h 10000"/>
              <a:gd name="connsiteX220" fmla="*/ 8319 w 10000"/>
              <a:gd name="connsiteY220" fmla="*/ 9959 h 10000"/>
              <a:gd name="connsiteX221" fmla="*/ 8358 w 10000"/>
              <a:gd name="connsiteY221" fmla="*/ 9959 h 10000"/>
              <a:gd name="connsiteX222" fmla="*/ 8388 w 10000"/>
              <a:gd name="connsiteY222" fmla="*/ 9837 h 10000"/>
              <a:gd name="connsiteX223" fmla="*/ 8417 w 10000"/>
              <a:gd name="connsiteY223" fmla="*/ 9959 h 10000"/>
              <a:gd name="connsiteX224" fmla="*/ 8457 w 10000"/>
              <a:gd name="connsiteY224" fmla="*/ 9959 h 10000"/>
              <a:gd name="connsiteX225" fmla="*/ 8486 w 10000"/>
              <a:gd name="connsiteY225" fmla="*/ 9877 h 10000"/>
              <a:gd name="connsiteX226" fmla="*/ 8585 w 10000"/>
              <a:gd name="connsiteY226" fmla="*/ 9877 h 10000"/>
              <a:gd name="connsiteX227" fmla="*/ 8654 w 10000"/>
              <a:gd name="connsiteY227" fmla="*/ 9918 h 10000"/>
              <a:gd name="connsiteX228" fmla="*/ 8723 w 10000"/>
              <a:gd name="connsiteY228" fmla="*/ 9877 h 10000"/>
              <a:gd name="connsiteX229" fmla="*/ 8753 w 10000"/>
              <a:gd name="connsiteY229" fmla="*/ 9959 h 10000"/>
              <a:gd name="connsiteX230" fmla="*/ 8793 w 10000"/>
              <a:gd name="connsiteY230" fmla="*/ 9959 h 10000"/>
              <a:gd name="connsiteX231" fmla="*/ 8822 w 10000"/>
              <a:gd name="connsiteY231" fmla="*/ 9918 h 10000"/>
              <a:gd name="connsiteX232" fmla="*/ 8852 w 10000"/>
              <a:gd name="connsiteY232" fmla="*/ 9877 h 10000"/>
              <a:gd name="connsiteX233" fmla="*/ 8892 w 10000"/>
              <a:gd name="connsiteY233" fmla="*/ 9877 h 10000"/>
              <a:gd name="connsiteX234" fmla="*/ 8921 w 10000"/>
              <a:gd name="connsiteY234" fmla="*/ 9510 h 10000"/>
              <a:gd name="connsiteX235" fmla="*/ 8990 w 10000"/>
              <a:gd name="connsiteY235" fmla="*/ 9305 h 10000"/>
              <a:gd name="connsiteX236" fmla="*/ 9059 w 10000"/>
              <a:gd name="connsiteY236" fmla="*/ 9918 h 10000"/>
              <a:gd name="connsiteX237" fmla="*/ 9089 w 10000"/>
              <a:gd name="connsiteY237" fmla="*/ 9918 h 10000"/>
              <a:gd name="connsiteX238" fmla="*/ 9128 w 10000"/>
              <a:gd name="connsiteY238" fmla="*/ 9837 h 10000"/>
              <a:gd name="connsiteX239" fmla="*/ 9158 w 10000"/>
              <a:gd name="connsiteY239" fmla="*/ 8529 h 10000"/>
              <a:gd name="connsiteX240" fmla="*/ 9197 w 10000"/>
              <a:gd name="connsiteY240" fmla="*/ 9101 h 10000"/>
              <a:gd name="connsiteX241" fmla="*/ 9227 w 10000"/>
              <a:gd name="connsiteY241" fmla="*/ 10000 h 10000"/>
              <a:gd name="connsiteX242" fmla="*/ 9299 w 10000"/>
              <a:gd name="connsiteY242" fmla="*/ 10000 h 10000"/>
              <a:gd name="connsiteX243" fmla="*/ 9328 w 10000"/>
              <a:gd name="connsiteY243" fmla="*/ 9918 h 10000"/>
              <a:gd name="connsiteX244" fmla="*/ 9358 w 10000"/>
              <a:gd name="connsiteY244" fmla="*/ 9918 h 10000"/>
              <a:gd name="connsiteX245" fmla="*/ 9387 w 10000"/>
              <a:gd name="connsiteY245" fmla="*/ 10000 h 10000"/>
              <a:gd name="connsiteX246" fmla="*/ 9427 w 10000"/>
              <a:gd name="connsiteY246" fmla="*/ 9918 h 10000"/>
              <a:gd name="connsiteX247" fmla="*/ 9466 w 10000"/>
              <a:gd name="connsiteY247" fmla="*/ 9877 h 10000"/>
              <a:gd name="connsiteX248" fmla="*/ 9496 w 10000"/>
              <a:gd name="connsiteY248" fmla="*/ 9959 h 10000"/>
              <a:gd name="connsiteX249" fmla="*/ 9525 w 10000"/>
              <a:gd name="connsiteY249" fmla="*/ 9877 h 10000"/>
              <a:gd name="connsiteX250" fmla="*/ 9565 w 10000"/>
              <a:gd name="connsiteY250" fmla="*/ 9877 h 10000"/>
              <a:gd name="connsiteX251" fmla="*/ 9594 w 10000"/>
              <a:gd name="connsiteY251" fmla="*/ 9918 h 10000"/>
              <a:gd name="connsiteX252" fmla="*/ 9634 w 10000"/>
              <a:gd name="connsiteY252" fmla="*/ 9918 h 10000"/>
              <a:gd name="connsiteX253" fmla="*/ 9663 w 10000"/>
              <a:gd name="connsiteY253" fmla="*/ 9959 h 10000"/>
              <a:gd name="connsiteX254" fmla="*/ 9693 w 10000"/>
              <a:gd name="connsiteY254" fmla="*/ 9877 h 10000"/>
              <a:gd name="connsiteX255" fmla="*/ 9733 w 10000"/>
              <a:gd name="connsiteY255" fmla="*/ 8317 h 10000"/>
              <a:gd name="connsiteX256" fmla="*/ 9763 w 10000"/>
              <a:gd name="connsiteY256" fmla="*/ 7786 h 10000"/>
              <a:gd name="connsiteX257" fmla="*/ 9803 w 10000"/>
              <a:gd name="connsiteY257" fmla="*/ 9223 h 10000"/>
              <a:gd name="connsiteX258" fmla="*/ 9862 w 10000"/>
              <a:gd name="connsiteY258" fmla="*/ 9918 h 10000"/>
              <a:gd name="connsiteX259" fmla="*/ 10000 w 10000"/>
              <a:gd name="connsiteY259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715 w 10000"/>
              <a:gd name="connsiteY203" fmla="*/ 9877 h 10000"/>
              <a:gd name="connsiteX204" fmla="*/ 7745 w 10000"/>
              <a:gd name="connsiteY204" fmla="*/ 9796 h 10000"/>
              <a:gd name="connsiteX205" fmla="*/ 7785 w 10000"/>
              <a:gd name="connsiteY205" fmla="*/ 9837 h 10000"/>
              <a:gd name="connsiteX206" fmla="*/ 7815 w 10000"/>
              <a:gd name="connsiteY206" fmla="*/ 9918 h 10000"/>
              <a:gd name="connsiteX207" fmla="*/ 7854 w 10000"/>
              <a:gd name="connsiteY207" fmla="*/ 9346 h 10000"/>
              <a:gd name="connsiteX208" fmla="*/ 7884 w 10000"/>
              <a:gd name="connsiteY208" fmla="*/ 5327 h 10000"/>
              <a:gd name="connsiteX209" fmla="*/ 7913 w 10000"/>
              <a:gd name="connsiteY209" fmla="*/ 6063 h 10000"/>
              <a:gd name="connsiteX210" fmla="*/ 7953 w 10000"/>
              <a:gd name="connsiteY210" fmla="*/ 9305 h 10000"/>
              <a:gd name="connsiteX211" fmla="*/ 7982 w 10000"/>
              <a:gd name="connsiteY211" fmla="*/ 9959 h 10000"/>
              <a:gd name="connsiteX212" fmla="*/ 8022 w 10000"/>
              <a:gd name="connsiteY212" fmla="*/ 9918 h 10000"/>
              <a:gd name="connsiteX213" fmla="*/ 8052 w 10000"/>
              <a:gd name="connsiteY213" fmla="*/ 9837 h 10000"/>
              <a:gd name="connsiteX214" fmla="*/ 8081 w 10000"/>
              <a:gd name="connsiteY214" fmla="*/ 9918 h 10000"/>
              <a:gd name="connsiteX215" fmla="*/ 8121 w 10000"/>
              <a:gd name="connsiteY215" fmla="*/ 9877 h 10000"/>
              <a:gd name="connsiteX216" fmla="*/ 8150 w 10000"/>
              <a:gd name="connsiteY216" fmla="*/ 9755 h 10000"/>
              <a:gd name="connsiteX217" fmla="*/ 8190 w 10000"/>
              <a:gd name="connsiteY217" fmla="*/ 9918 h 10000"/>
              <a:gd name="connsiteX218" fmla="*/ 8219 w 10000"/>
              <a:gd name="connsiteY218" fmla="*/ 9877 h 10000"/>
              <a:gd name="connsiteX219" fmla="*/ 8289 w 10000"/>
              <a:gd name="connsiteY219" fmla="*/ 9877 h 10000"/>
              <a:gd name="connsiteX220" fmla="*/ 8319 w 10000"/>
              <a:gd name="connsiteY220" fmla="*/ 9959 h 10000"/>
              <a:gd name="connsiteX221" fmla="*/ 8358 w 10000"/>
              <a:gd name="connsiteY221" fmla="*/ 9959 h 10000"/>
              <a:gd name="connsiteX222" fmla="*/ 8388 w 10000"/>
              <a:gd name="connsiteY222" fmla="*/ 9837 h 10000"/>
              <a:gd name="connsiteX223" fmla="*/ 8417 w 10000"/>
              <a:gd name="connsiteY223" fmla="*/ 9959 h 10000"/>
              <a:gd name="connsiteX224" fmla="*/ 8457 w 10000"/>
              <a:gd name="connsiteY224" fmla="*/ 9959 h 10000"/>
              <a:gd name="connsiteX225" fmla="*/ 8486 w 10000"/>
              <a:gd name="connsiteY225" fmla="*/ 9877 h 10000"/>
              <a:gd name="connsiteX226" fmla="*/ 8585 w 10000"/>
              <a:gd name="connsiteY226" fmla="*/ 9877 h 10000"/>
              <a:gd name="connsiteX227" fmla="*/ 8654 w 10000"/>
              <a:gd name="connsiteY227" fmla="*/ 9918 h 10000"/>
              <a:gd name="connsiteX228" fmla="*/ 8723 w 10000"/>
              <a:gd name="connsiteY228" fmla="*/ 9877 h 10000"/>
              <a:gd name="connsiteX229" fmla="*/ 8753 w 10000"/>
              <a:gd name="connsiteY229" fmla="*/ 9959 h 10000"/>
              <a:gd name="connsiteX230" fmla="*/ 8793 w 10000"/>
              <a:gd name="connsiteY230" fmla="*/ 9959 h 10000"/>
              <a:gd name="connsiteX231" fmla="*/ 8822 w 10000"/>
              <a:gd name="connsiteY231" fmla="*/ 9918 h 10000"/>
              <a:gd name="connsiteX232" fmla="*/ 8852 w 10000"/>
              <a:gd name="connsiteY232" fmla="*/ 9877 h 10000"/>
              <a:gd name="connsiteX233" fmla="*/ 8892 w 10000"/>
              <a:gd name="connsiteY233" fmla="*/ 9877 h 10000"/>
              <a:gd name="connsiteX234" fmla="*/ 8921 w 10000"/>
              <a:gd name="connsiteY234" fmla="*/ 9510 h 10000"/>
              <a:gd name="connsiteX235" fmla="*/ 9059 w 10000"/>
              <a:gd name="connsiteY235" fmla="*/ 9918 h 10000"/>
              <a:gd name="connsiteX236" fmla="*/ 9089 w 10000"/>
              <a:gd name="connsiteY236" fmla="*/ 9918 h 10000"/>
              <a:gd name="connsiteX237" fmla="*/ 9128 w 10000"/>
              <a:gd name="connsiteY237" fmla="*/ 9837 h 10000"/>
              <a:gd name="connsiteX238" fmla="*/ 9158 w 10000"/>
              <a:gd name="connsiteY238" fmla="*/ 8529 h 10000"/>
              <a:gd name="connsiteX239" fmla="*/ 9197 w 10000"/>
              <a:gd name="connsiteY239" fmla="*/ 9101 h 10000"/>
              <a:gd name="connsiteX240" fmla="*/ 9227 w 10000"/>
              <a:gd name="connsiteY240" fmla="*/ 10000 h 10000"/>
              <a:gd name="connsiteX241" fmla="*/ 9299 w 10000"/>
              <a:gd name="connsiteY241" fmla="*/ 10000 h 10000"/>
              <a:gd name="connsiteX242" fmla="*/ 9328 w 10000"/>
              <a:gd name="connsiteY242" fmla="*/ 9918 h 10000"/>
              <a:gd name="connsiteX243" fmla="*/ 9358 w 10000"/>
              <a:gd name="connsiteY243" fmla="*/ 9918 h 10000"/>
              <a:gd name="connsiteX244" fmla="*/ 9387 w 10000"/>
              <a:gd name="connsiteY244" fmla="*/ 10000 h 10000"/>
              <a:gd name="connsiteX245" fmla="*/ 9427 w 10000"/>
              <a:gd name="connsiteY245" fmla="*/ 9918 h 10000"/>
              <a:gd name="connsiteX246" fmla="*/ 9466 w 10000"/>
              <a:gd name="connsiteY246" fmla="*/ 9877 h 10000"/>
              <a:gd name="connsiteX247" fmla="*/ 9496 w 10000"/>
              <a:gd name="connsiteY247" fmla="*/ 9959 h 10000"/>
              <a:gd name="connsiteX248" fmla="*/ 9525 w 10000"/>
              <a:gd name="connsiteY248" fmla="*/ 9877 h 10000"/>
              <a:gd name="connsiteX249" fmla="*/ 9565 w 10000"/>
              <a:gd name="connsiteY249" fmla="*/ 9877 h 10000"/>
              <a:gd name="connsiteX250" fmla="*/ 9594 w 10000"/>
              <a:gd name="connsiteY250" fmla="*/ 9918 h 10000"/>
              <a:gd name="connsiteX251" fmla="*/ 9634 w 10000"/>
              <a:gd name="connsiteY251" fmla="*/ 9918 h 10000"/>
              <a:gd name="connsiteX252" fmla="*/ 9663 w 10000"/>
              <a:gd name="connsiteY252" fmla="*/ 9959 h 10000"/>
              <a:gd name="connsiteX253" fmla="*/ 9693 w 10000"/>
              <a:gd name="connsiteY253" fmla="*/ 9877 h 10000"/>
              <a:gd name="connsiteX254" fmla="*/ 9733 w 10000"/>
              <a:gd name="connsiteY254" fmla="*/ 8317 h 10000"/>
              <a:gd name="connsiteX255" fmla="*/ 9763 w 10000"/>
              <a:gd name="connsiteY255" fmla="*/ 7786 h 10000"/>
              <a:gd name="connsiteX256" fmla="*/ 9803 w 10000"/>
              <a:gd name="connsiteY256" fmla="*/ 9223 h 10000"/>
              <a:gd name="connsiteX257" fmla="*/ 9862 w 10000"/>
              <a:gd name="connsiteY257" fmla="*/ 9918 h 10000"/>
              <a:gd name="connsiteX258" fmla="*/ 10000 w 10000"/>
              <a:gd name="connsiteY258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715 w 10000"/>
              <a:gd name="connsiteY203" fmla="*/ 9877 h 10000"/>
              <a:gd name="connsiteX204" fmla="*/ 7745 w 10000"/>
              <a:gd name="connsiteY204" fmla="*/ 9796 h 10000"/>
              <a:gd name="connsiteX205" fmla="*/ 7785 w 10000"/>
              <a:gd name="connsiteY205" fmla="*/ 9837 h 10000"/>
              <a:gd name="connsiteX206" fmla="*/ 7815 w 10000"/>
              <a:gd name="connsiteY206" fmla="*/ 9918 h 10000"/>
              <a:gd name="connsiteX207" fmla="*/ 7854 w 10000"/>
              <a:gd name="connsiteY207" fmla="*/ 9346 h 10000"/>
              <a:gd name="connsiteX208" fmla="*/ 7884 w 10000"/>
              <a:gd name="connsiteY208" fmla="*/ 5327 h 10000"/>
              <a:gd name="connsiteX209" fmla="*/ 7913 w 10000"/>
              <a:gd name="connsiteY209" fmla="*/ 6063 h 10000"/>
              <a:gd name="connsiteX210" fmla="*/ 7953 w 10000"/>
              <a:gd name="connsiteY210" fmla="*/ 9305 h 10000"/>
              <a:gd name="connsiteX211" fmla="*/ 7982 w 10000"/>
              <a:gd name="connsiteY211" fmla="*/ 9959 h 10000"/>
              <a:gd name="connsiteX212" fmla="*/ 8022 w 10000"/>
              <a:gd name="connsiteY212" fmla="*/ 9918 h 10000"/>
              <a:gd name="connsiteX213" fmla="*/ 8052 w 10000"/>
              <a:gd name="connsiteY213" fmla="*/ 9837 h 10000"/>
              <a:gd name="connsiteX214" fmla="*/ 8081 w 10000"/>
              <a:gd name="connsiteY214" fmla="*/ 9918 h 10000"/>
              <a:gd name="connsiteX215" fmla="*/ 8121 w 10000"/>
              <a:gd name="connsiteY215" fmla="*/ 9877 h 10000"/>
              <a:gd name="connsiteX216" fmla="*/ 8150 w 10000"/>
              <a:gd name="connsiteY216" fmla="*/ 9755 h 10000"/>
              <a:gd name="connsiteX217" fmla="*/ 8190 w 10000"/>
              <a:gd name="connsiteY217" fmla="*/ 9918 h 10000"/>
              <a:gd name="connsiteX218" fmla="*/ 8219 w 10000"/>
              <a:gd name="connsiteY218" fmla="*/ 9877 h 10000"/>
              <a:gd name="connsiteX219" fmla="*/ 8289 w 10000"/>
              <a:gd name="connsiteY219" fmla="*/ 9877 h 10000"/>
              <a:gd name="connsiteX220" fmla="*/ 8319 w 10000"/>
              <a:gd name="connsiteY220" fmla="*/ 9959 h 10000"/>
              <a:gd name="connsiteX221" fmla="*/ 8358 w 10000"/>
              <a:gd name="connsiteY221" fmla="*/ 9959 h 10000"/>
              <a:gd name="connsiteX222" fmla="*/ 8388 w 10000"/>
              <a:gd name="connsiteY222" fmla="*/ 9837 h 10000"/>
              <a:gd name="connsiteX223" fmla="*/ 8417 w 10000"/>
              <a:gd name="connsiteY223" fmla="*/ 9959 h 10000"/>
              <a:gd name="connsiteX224" fmla="*/ 8457 w 10000"/>
              <a:gd name="connsiteY224" fmla="*/ 9959 h 10000"/>
              <a:gd name="connsiteX225" fmla="*/ 8486 w 10000"/>
              <a:gd name="connsiteY225" fmla="*/ 9877 h 10000"/>
              <a:gd name="connsiteX226" fmla="*/ 8585 w 10000"/>
              <a:gd name="connsiteY226" fmla="*/ 9877 h 10000"/>
              <a:gd name="connsiteX227" fmla="*/ 8654 w 10000"/>
              <a:gd name="connsiteY227" fmla="*/ 9918 h 10000"/>
              <a:gd name="connsiteX228" fmla="*/ 8723 w 10000"/>
              <a:gd name="connsiteY228" fmla="*/ 9877 h 10000"/>
              <a:gd name="connsiteX229" fmla="*/ 8753 w 10000"/>
              <a:gd name="connsiteY229" fmla="*/ 9959 h 10000"/>
              <a:gd name="connsiteX230" fmla="*/ 8793 w 10000"/>
              <a:gd name="connsiteY230" fmla="*/ 9959 h 10000"/>
              <a:gd name="connsiteX231" fmla="*/ 8822 w 10000"/>
              <a:gd name="connsiteY231" fmla="*/ 9918 h 10000"/>
              <a:gd name="connsiteX232" fmla="*/ 8852 w 10000"/>
              <a:gd name="connsiteY232" fmla="*/ 9877 h 10000"/>
              <a:gd name="connsiteX233" fmla="*/ 8892 w 10000"/>
              <a:gd name="connsiteY233" fmla="*/ 9877 h 10000"/>
              <a:gd name="connsiteX234" fmla="*/ 9059 w 10000"/>
              <a:gd name="connsiteY234" fmla="*/ 9918 h 10000"/>
              <a:gd name="connsiteX235" fmla="*/ 9089 w 10000"/>
              <a:gd name="connsiteY235" fmla="*/ 9918 h 10000"/>
              <a:gd name="connsiteX236" fmla="*/ 9128 w 10000"/>
              <a:gd name="connsiteY236" fmla="*/ 9837 h 10000"/>
              <a:gd name="connsiteX237" fmla="*/ 9158 w 10000"/>
              <a:gd name="connsiteY237" fmla="*/ 8529 h 10000"/>
              <a:gd name="connsiteX238" fmla="*/ 9197 w 10000"/>
              <a:gd name="connsiteY238" fmla="*/ 9101 h 10000"/>
              <a:gd name="connsiteX239" fmla="*/ 9227 w 10000"/>
              <a:gd name="connsiteY239" fmla="*/ 10000 h 10000"/>
              <a:gd name="connsiteX240" fmla="*/ 9299 w 10000"/>
              <a:gd name="connsiteY240" fmla="*/ 10000 h 10000"/>
              <a:gd name="connsiteX241" fmla="*/ 9328 w 10000"/>
              <a:gd name="connsiteY241" fmla="*/ 9918 h 10000"/>
              <a:gd name="connsiteX242" fmla="*/ 9358 w 10000"/>
              <a:gd name="connsiteY242" fmla="*/ 9918 h 10000"/>
              <a:gd name="connsiteX243" fmla="*/ 9387 w 10000"/>
              <a:gd name="connsiteY243" fmla="*/ 10000 h 10000"/>
              <a:gd name="connsiteX244" fmla="*/ 9427 w 10000"/>
              <a:gd name="connsiteY244" fmla="*/ 9918 h 10000"/>
              <a:gd name="connsiteX245" fmla="*/ 9466 w 10000"/>
              <a:gd name="connsiteY245" fmla="*/ 9877 h 10000"/>
              <a:gd name="connsiteX246" fmla="*/ 9496 w 10000"/>
              <a:gd name="connsiteY246" fmla="*/ 9959 h 10000"/>
              <a:gd name="connsiteX247" fmla="*/ 9525 w 10000"/>
              <a:gd name="connsiteY247" fmla="*/ 9877 h 10000"/>
              <a:gd name="connsiteX248" fmla="*/ 9565 w 10000"/>
              <a:gd name="connsiteY248" fmla="*/ 9877 h 10000"/>
              <a:gd name="connsiteX249" fmla="*/ 9594 w 10000"/>
              <a:gd name="connsiteY249" fmla="*/ 9918 h 10000"/>
              <a:gd name="connsiteX250" fmla="*/ 9634 w 10000"/>
              <a:gd name="connsiteY250" fmla="*/ 9918 h 10000"/>
              <a:gd name="connsiteX251" fmla="*/ 9663 w 10000"/>
              <a:gd name="connsiteY251" fmla="*/ 9959 h 10000"/>
              <a:gd name="connsiteX252" fmla="*/ 9693 w 10000"/>
              <a:gd name="connsiteY252" fmla="*/ 9877 h 10000"/>
              <a:gd name="connsiteX253" fmla="*/ 9733 w 10000"/>
              <a:gd name="connsiteY253" fmla="*/ 8317 h 10000"/>
              <a:gd name="connsiteX254" fmla="*/ 9763 w 10000"/>
              <a:gd name="connsiteY254" fmla="*/ 7786 h 10000"/>
              <a:gd name="connsiteX255" fmla="*/ 9803 w 10000"/>
              <a:gd name="connsiteY255" fmla="*/ 9223 h 10000"/>
              <a:gd name="connsiteX256" fmla="*/ 9862 w 10000"/>
              <a:gd name="connsiteY256" fmla="*/ 9918 h 10000"/>
              <a:gd name="connsiteX257" fmla="*/ 10000 w 10000"/>
              <a:gd name="connsiteY257" fmla="*/ 9959 h 10000"/>
              <a:gd name="connsiteX0" fmla="*/ 0 w 10000"/>
              <a:gd name="connsiteY0" fmla="*/ 9755 h 10000"/>
              <a:gd name="connsiteX1" fmla="*/ 29 w 10000"/>
              <a:gd name="connsiteY1" fmla="*/ 9632 h 10000"/>
              <a:gd name="connsiteX2" fmla="*/ 59 w 10000"/>
              <a:gd name="connsiteY2" fmla="*/ 9591 h 10000"/>
              <a:gd name="connsiteX3" fmla="*/ 88 w 10000"/>
              <a:gd name="connsiteY3" fmla="*/ 9591 h 10000"/>
              <a:gd name="connsiteX4" fmla="*/ 128 w 10000"/>
              <a:gd name="connsiteY4" fmla="*/ 9673 h 10000"/>
              <a:gd name="connsiteX5" fmla="*/ 157 w 10000"/>
              <a:gd name="connsiteY5" fmla="*/ 9673 h 10000"/>
              <a:gd name="connsiteX6" fmla="*/ 197 w 10000"/>
              <a:gd name="connsiteY6" fmla="*/ 9632 h 10000"/>
              <a:gd name="connsiteX7" fmla="*/ 227 w 10000"/>
              <a:gd name="connsiteY7" fmla="*/ 9673 h 10000"/>
              <a:gd name="connsiteX8" fmla="*/ 297 w 10000"/>
              <a:gd name="connsiteY8" fmla="*/ 9673 h 10000"/>
              <a:gd name="connsiteX9" fmla="*/ 326 w 10000"/>
              <a:gd name="connsiteY9" fmla="*/ 9632 h 10000"/>
              <a:gd name="connsiteX10" fmla="*/ 368 w 10000"/>
              <a:gd name="connsiteY10" fmla="*/ 9632 h 10000"/>
              <a:gd name="connsiteX11" fmla="*/ 397 w 10000"/>
              <a:gd name="connsiteY11" fmla="*/ 9673 h 10000"/>
              <a:gd name="connsiteX12" fmla="*/ 427 w 10000"/>
              <a:gd name="connsiteY12" fmla="*/ 9632 h 10000"/>
              <a:gd name="connsiteX13" fmla="*/ 466 w 10000"/>
              <a:gd name="connsiteY13" fmla="*/ 9632 h 10000"/>
              <a:gd name="connsiteX14" fmla="*/ 496 w 10000"/>
              <a:gd name="connsiteY14" fmla="*/ 9591 h 10000"/>
              <a:gd name="connsiteX15" fmla="*/ 535 w 10000"/>
              <a:gd name="connsiteY15" fmla="*/ 9550 h 10000"/>
              <a:gd name="connsiteX16" fmla="*/ 594 w 10000"/>
              <a:gd name="connsiteY16" fmla="*/ 9550 h 10000"/>
              <a:gd name="connsiteX17" fmla="*/ 634 w 10000"/>
              <a:gd name="connsiteY17" fmla="*/ 9673 h 10000"/>
              <a:gd name="connsiteX18" fmla="*/ 663 w 10000"/>
              <a:gd name="connsiteY18" fmla="*/ 9714 h 10000"/>
              <a:gd name="connsiteX19" fmla="*/ 703 w 10000"/>
              <a:gd name="connsiteY19" fmla="*/ 9591 h 10000"/>
              <a:gd name="connsiteX20" fmla="*/ 732 w 10000"/>
              <a:gd name="connsiteY20" fmla="*/ 9632 h 10000"/>
              <a:gd name="connsiteX21" fmla="*/ 763 w 10000"/>
              <a:gd name="connsiteY21" fmla="*/ 9673 h 10000"/>
              <a:gd name="connsiteX22" fmla="*/ 802 w 10000"/>
              <a:gd name="connsiteY22" fmla="*/ 9632 h 10000"/>
              <a:gd name="connsiteX23" fmla="*/ 832 w 10000"/>
              <a:gd name="connsiteY23" fmla="*/ 9591 h 10000"/>
              <a:gd name="connsiteX24" fmla="*/ 871 w 10000"/>
              <a:gd name="connsiteY24" fmla="*/ 7704 h 10000"/>
              <a:gd name="connsiteX25" fmla="*/ 901 w 10000"/>
              <a:gd name="connsiteY25" fmla="*/ 6683 h 10000"/>
              <a:gd name="connsiteX26" fmla="*/ 941 w 10000"/>
              <a:gd name="connsiteY26" fmla="*/ 8447 h 10000"/>
              <a:gd name="connsiteX27" fmla="*/ 970 w 10000"/>
              <a:gd name="connsiteY27" fmla="*/ 9183 h 10000"/>
              <a:gd name="connsiteX28" fmla="*/ 999 w 10000"/>
              <a:gd name="connsiteY28" fmla="*/ 9019 h 10000"/>
              <a:gd name="connsiteX29" fmla="*/ 1039 w 10000"/>
              <a:gd name="connsiteY29" fmla="*/ 9591 h 10000"/>
              <a:gd name="connsiteX30" fmla="*/ 1069 w 10000"/>
              <a:gd name="connsiteY30" fmla="*/ 9591 h 10000"/>
              <a:gd name="connsiteX31" fmla="*/ 1108 w 10000"/>
              <a:gd name="connsiteY31" fmla="*/ 9714 h 10000"/>
              <a:gd name="connsiteX32" fmla="*/ 1138 w 10000"/>
              <a:gd name="connsiteY32" fmla="*/ 9550 h 10000"/>
              <a:gd name="connsiteX33" fmla="*/ 1236 w 10000"/>
              <a:gd name="connsiteY33" fmla="*/ 8488 h 10000"/>
              <a:gd name="connsiteX34" fmla="*/ 1277 w 10000"/>
              <a:gd name="connsiteY34" fmla="*/ 2255 h 10000"/>
              <a:gd name="connsiteX35" fmla="*/ 1306 w 10000"/>
              <a:gd name="connsiteY35" fmla="*/ 5245 h 10000"/>
              <a:gd name="connsiteX36" fmla="*/ 1346 w 10000"/>
              <a:gd name="connsiteY36" fmla="*/ 9632 h 10000"/>
              <a:gd name="connsiteX37" fmla="*/ 1375 w 10000"/>
              <a:gd name="connsiteY37" fmla="*/ 9591 h 10000"/>
              <a:gd name="connsiteX38" fmla="*/ 1405 w 10000"/>
              <a:gd name="connsiteY38" fmla="*/ 9591 h 10000"/>
              <a:gd name="connsiteX39" fmla="*/ 1513 w 10000"/>
              <a:gd name="connsiteY39" fmla="*/ 9550 h 10000"/>
              <a:gd name="connsiteX40" fmla="*/ 1574 w 10000"/>
              <a:gd name="connsiteY40" fmla="*/ 9189 h 10000"/>
              <a:gd name="connsiteX41" fmla="*/ 1616 w 10000"/>
              <a:gd name="connsiteY41" fmla="*/ 6928 h 10000"/>
              <a:gd name="connsiteX42" fmla="*/ 1652 w 10000"/>
              <a:gd name="connsiteY42" fmla="*/ 1839 h 10000"/>
              <a:gd name="connsiteX43" fmla="*/ 1691 w 10000"/>
              <a:gd name="connsiteY43" fmla="*/ 5695 h 10000"/>
              <a:gd name="connsiteX44" fmla="*/ 1721 w 10000"/>
              <a:gd name="connsiteY44" fmla="*/ 9591 h 10000"/>
              <a:gd name="connsiteX45" fmla="*/ 1751 w 10000"/>
              <a:gd name="connsiteY45" fmla="*/ 9510 h 10000"/>
              <a:gd name="connsiteX46" fmla="*/ 1791 w 10000"/>
              <a:gd name="connsiteY46" fmla="*/ 9550 h 10000"/>
              <a:gd name="connsiteX47" fmla="*/ 1820 w 10000"/>
              <a:gd name="connsiteY47" fmla="*/ 9510 h 10000"/>
              <a:gd name="connsiteX48" fmla="*/ 1850 w 10000"/>
              <a:gd name="connsiteY48" fmla="*/ 9591 h 10000"/>
              <a:gd name="connsiteX49" fmla="*/ 1889 w 10000"/>
              <a:gd name="connsiteY49" fmla="*/ 9673 h 10000"/>
              <a:gd name="connsiteX50" fmla="*/ 1919 w 10000"/>
              <a:gd name="connsiteY50" fmla="*/ 9632 h 10000"/>
              <a:gd name="connsiteX51" fmla="*/ 1958 w 10000"/>
              <a:gd name="connsiteY51" fmla="*/ 9632 h 10000"/>
              <a:gd name="connsiteX52" fmla="*/ 1988 w 10000"/>
              <a:gd name="connsiteY52" fmla="*/ 9673 h 10000"/>
              <a:gd name="connsiteX53" fmla="*/ 2017 w 10000"/>
              <a:gd name="connsiteY53" fmla="*/ 9632 h 10000"/>
              <a:gd name="connsiteX54" fmla="*/ 2057 w 10000"/>
              <a:gd name="connsiteY54" fmla="*/ 9591 h 10000"/>
              <a:gd name="connsiteX55" fmla="*/ 2086 w 10000"/>
              <a:gd name="connsiteY55" fmla="*/ 9591 h 10000"/>
              <a:gd name="connsiteX56" fmla="*/ 2157 w 10000"/>
              <a:gd name="connsiteY56" fmla="*/ 9510 h 10000"/>
              <a:gd name="connsiteX57" fmla="*/ 2187 w 10000"/>
              <a:gd name="connsiteY57" fmla="*/ 9591 h 10000"/>
              <a:gd name="connsiteX58" fmla="*/ 2226 w 10000"/>
              <a:gd name="connsiteY58" fmla="*/ 9510 h 10000"/>
              <a:gd name="connsiteX59" fmla="*/ 2257 w 10000"/>
              <a:gd name="connsiteY59" fmla="*/ 9632 h 10000"/>
              <a:gd name="connsiteX60" fmla="*/ 2297 w 10000"/>
              <a:gd name="connsiteY60" fmla="*/ 9591 h 10000"/>
              <a:gd name="connsiteX61" fmla="*/ 2326 w 10000"/>
              <a:gd name="connsiteY61" fmla="*/ 9550 h 10000"/>
              <a:gd name="connsiteX62" fmla="*/ 2355 w 10000"/>
              <a:gd name="connsiteY62" fmla="*/ 9510 h 10000"/>
              <a:gd name="connsiteX63" fmla="*/ 2395 w 10000"/>
              <a:gd name="connsiteY63" fmla="*/ 9510 h 10000"/>
              <a:gd name="connsiteX64" fmla="*/ 2425 w 10000"/>
              <a:gd name="connsiteY64" fmla="*/ 9714 h 10000"/>
              <a:gd name="connsiteX65" fmla="*/ 2464 w 10000"/>
              <a:gd name="connsiteY65" fmla="*/ 9632 h 10000"/>
              <a:gd name="connsiteX66" fmla="*/ 2494 w 10000"/>
              <a:gd name="connsiteY66" fmla="*/ 9550 h 10000"/>
              <a:gd name="connsiteX67" fmla="*/ 2523 w 10000"/>
              <a:gd name="connsiteY67" fmla="*/ 9591 h 10000"/>
              <a:gd name="connsiteX68" fmla="*/ 2563 w 10000"/>
              <a:gd name="connsiteY68" fmla="*/ 9632 h 10000"/>
              <a:gd name="connsiteX69" fmla="*/ 2592 w 10000"/>
              <a:gd name="connsiteY69" fmla="*/ 9591 h 10000"/>
              <a:gd name="connsiteX70" fmla="*/ 2622 w 10000"/>
              <a:gd name="connsiteY70" fmla="*/ 9591 h 10000"/>
              <a:gd name="connsiteX71" fmla="*/ 2661 w 10000"/>
              <a:gd name="connsiteY71" fmla="*/ 9673 h 10000"/>
              <a:gd name="connsiteX72" fmla="*/ 2691 w 10000"/>
              <a:gd name="connsiteY72" fmla="*/ 9591 h 10000"/>
              <a:gd name="connsiteX73" fmla="*/ 2730 w 10000"/>
              <a:gd name="connsiteY73" fmla="*/ 9550 h 10000"/>
              <a:gd name="connsiteX74" fmla="*/ 2859 w 10000"/>
              <a:gd name="connsiteY74" fmla="*/ 9632 h 10000"/>
              <a:gd name="connsiteX75" fmla="*/ 2889 w 10000"/>
              <a:gd name="connsiteY75" fmla="*/ 9673 h 10000"/>
              <a:gd name="connsiteX76" fmla="*/ 2928 w 10000"/>
              <a:gd name="connsiteY76" fmla="*/ 9632 h 10000"/>
              <a:gd name="connsiteX77" fmla="*/ 2958 w 10000"/>
              <a:gd name="connsiteY77" fmla="*/ 9632 h 10000"/>
              <a:gd name="connsiteX78" fmla="*/ 2997 w 10000"/>
              <a:gd name="connsiteY78" fmla="*/ 9714 h 10000"/>
              <a:gd name="connsiteX79" fmla="*/ 3027 w 10000"/>
              <a:gd name="connsiteY79" fmla="*/ 9591 h 10000"/>
              <a:gd name="connsiteX80" fmla="*/ 3056 w 10000"/>
              <a:gd name="connsiteY80" fmla="*/ 9632 h 10000"/>
              <a:gd name="connsiteX81" fmla="*/ 3096 w 10000"/>
              <a:gd name="connsiteY81" fmla="*/ 9550 h 10000"/>
              <a:gd name="connsiteX82" fmla="*/ 3125 w 10000"/>
              <a:gd name="connsiteY82" fmla="*/ 9714 h 10000"/>
              <a:gd name="connsiteX83" fmla="*/ 3155 w 10000"/>
              <a:gd name="connsiteY83" fmla="*/ 9632 h 10000"/>
              <a:gd name="connsiteX84" fmla="*/ 3194 w 10000"/>
              <a:gd name="connsiteY84" fmla="*/ 9510 h 10000"/>
              <a:gd name="connsiteX85" fmla="*/ 3224 w 10000"/>
              <a:gd name="connsiteY85" fmla="*/ 9632 h 10000"/>
              <a:gd name="connsiteX86" fmla="*/ 3323 w 10000"/>
              <a:gd name="connsiteY86" fmla="*/ 9550 h 10000"/>
              <a:gd name="connsiteX87" fmla="*/ 3363 w 10000"/>
              <a:gd name="connsiteY87" fmla="*/ 9591 h 10000"/>
              <a:gd name="connsiteX88" fmla="*/ 3392 w 10000"/>
              <a:gd name="connsiteY88" fmla="*/ 9714 h 10000"/>
              <a:gd name="connsiteX89" fmla="*/ 3432 w 10000"/>
              <a:gd name="connsiteY89" fmla="*/ 9673 h 10000"/>
              <a:gd name="connsiteX90" fmla="*/ 3462 w 10000"/>
              <a:gd name="connsiteY90" fmla="*/ 9550 h 10000"/>
              <a:gd name="connsiteX91" fmla="*/ 3491 w 10000"/>
              <a:gd name="connsiteY91" fmla="*/ 9428 h 10000"/>
              <a:gd name="connsiteX92" fmla="*/ 3531 w 10000"/>
              <a:gd name="connsiteY92" fmla="*/ 9714 h 10000"/>
              <a:gd name="connsiteX93" fmla="*/ 3560 w 10000"/>
              <a:gd name="connsiteY93" fmla="*/ 9183 h 10000"/>
              <a:gd name="connsiteX94" fmla="*/ 3591 w 10000"/>
              <a:gd name="connsiteY94" fmla="*/ 327 h 10000"/>
              <a:gd name="connsiteX95" fmla="*/ 3629 w 10000"/>
              <a:gd name="connsiteY95" fmla="*/ 3481 h 10000"/>
              <a:gd name="connsiteX96" fmla="*/ 3659 w 10000"/>
              <a:gd name="connsiteY96" fmla="*/ 9305 h 10000"/>
              <a:gd name="connsiteX97" fmla="*/ 3698 w 10000"/>
              <a:gd name="connsiteY97" fmla="*/ 9673 h 10000"/>
              <a:gd name="connsiteX98" fmla="*/ 3728 w 10000"/>
              <a:gd name="connsiteY98" fmla="*/ 9591 h 10000"/>
              <a:gd name="connsiteX99" fmla="*/ 3768 w 10000"/>
              <a:gd name="connsiteY99" fmla="*/ 9796 h 10000"/>
              <a:gd name="connsiteX100" fmla="*/ 3798 w 10000"/>
              <a:gd name="connsiteY100" fmla="*/ 9714 h 10000"/>
              <a:gd name="connsiteX101" fmla="*/ 3828 w 10000"/>
              <a:gd name="connsiteY101" fmla="*/ 9673 h 10000"/>
              <a:gd name="connsiteX102" fmla="*/ 3867 w 10000"/>
              <a:gd name="connsiteY102" fmla="*/ 9591 h 10000"/>
              <a:gd name="connsiteX103" fmla="*/ 3896 w 10000"/>
              <a:gd name="connsiteY103" fmla="*/ 9632 h 10000"/>
              <a:gd name="connsiteX104" fmla="*/ 3938 w 10000"/>
              <a:gd name="connsiteY104" fmla="*/ 9714 h 10000"/>
              <a:gd name="connsiteX105" fmla="*/ 3967 w 10000"/>
              <a:gd name="connsiteY105" fmla="*/ 9714 h 10000"/>
              <a:gd name="connsiteX106" fmla="*/ 3997 w 10000"/>
              <a:gd name="connsiteY106" fmla="*/ 9673 h 10000"/>
              <a:gd name="connsiteX107" fmla="*/ 4036 w 10000"/>
              <a:gd name="connsiteY107" fmla="*/ 9632 h 10000"/>
              <a:gd name="connsiteX108" fmla="*/ 4066 w 10000"/>
              <a:gd name="connsiteY108" fmla="*/ 9714 h 10000"/>
              <a:gd name="connsiteX109" fmla="*/ 4106 w 10000"/>
              <a:gd name="connsiteY109" fmla="*/ 9755 h 10000"/>
              <a:gd name="connsiteX110" fmla="*/ 4135 w 10000"/>
              <a:gd name="connsiteY110" fmla="*/ 9673 h 10000"/>
              <a:gd name="connsiteX111" fmla="*/ 4164 w 10000"/>
              <a:gd name="connsiteY111" fmla="*/ 9796 h 10000"/>
              <a:gd name="connsiteX112" fmla="*/ 4204 w 10000"/>
              <a:gd name="connsiteY112" fmla="*/ 9755 h 10000"/>
              <a:gd name="connsiteX113" fmla="*/ 4233 w 10000"/>
              <a:gd name="connsiteY113" fmla="*/ 9755 h 10000"/>
              <a:gd name="connsiteX114" fmla="*/ 4264 w 10000"/>
              <a:gd name="connsiteY114" fmla="*/ 9714 h 10000"/>
              <a:gd name="connsiteX115" fmla="*/ 4304 w 10000"/>
              <a:gd name="connsiteY115" fmla="*/ 9673 h 10000"/>
              <a:gd name="connsiteX116" fmla="*/ 4333 w 10000"/>
              <a:gd name="connsiteY116" fmla="*/ 9755 h 10000"/>
              <a:gd name="connsiteX117" fmla="*/ 4402 w 10000"/>
              <a:gd name="connsiteY117" fmla="*/ 9755 h 10000"/>
              <a:gd name="connsiteX118" fmla="*/ 4432 w 10000"/>
              <a:gd name="connsiteY118" fmla="*/ 9591 h 10000"/>
              <a:gd name="connsiteX119" fmla="*/ 4501 w 10000"/>
              <a:gd name="connsiteY119" fmla="*/ 9755 h 10000"/>
              <a:gd name="connsiteX120" fmla="*/ 4570 w 10000"/>
              <a:gd name="connsiteY120" fmla="*/ 9755 h 10000"/>
              <a:gd name="connsiteX121" fmla="*/ 4599 w 10000"/>
              <a:gd name="connsiteY121" fmla="*/ 3113 h 10000"/>
              <a:gd name="connsiteX122" fmla="*/ 4639 w 10000"/>
              <a:gd name="connsiteY122" fmla="*/ 0 h 10000"/>
              <a:gd name="connsiteX123" fmla="*/ 4668 w 10000"/>
              <a:gd name="connsiteY123" fmla="*/ 6478 h 10000"/>
              <a:gd name="connsiteX124" fmla="*/ 4708 w 10000"/>
              <a:gd name="connsiteY124" fmla="*/ 9755 h 10000"/>
              <a:gd name="connsiteX125" fmla="*/ 4737 w 10000"/>
              <a:gd name="connsiteY125" fmla="*/ 9714 h 10000"/>
              <a:gd name="connsiteX126" fmla="*/ 4778 w 10000"/>
              <a:gd name="connsiteY126" fmla="*/ 9796 h 10000"/>
              <a:gd name="connsiteX127" fmla="*/ 4876 w 10000"/>
              <a:gd name="connsiteY127" fmla="*/ 9837 h 10000"/>
              <a:gd name="connsiteX128" fmla="*/ 4906 w 10000"/>
              <a:gd name="connsiteY128" fmla="*/ 9755 h 10000"/>
              <a:gd name="connsiteX129" fmla="*/ 4946 w 10000"/>
              <a:gd name="connsiteY129" fmla="*/ 9837 h 10000"/>
              <a:gd name="connsiteX130" fmla="*/ 5044 w 10000"/>
              <a:gd name="connsiteY130" fmla="*/ 9837 h 10000"/>
              <a:gd name="connsiteX131" fmla="*/ 5073 w 10000"/>
              <a:gd name="connsiteY131" fmla="*/ 9796 h 10000"/>
              <a:gd name="connsiteX132" fmla="*/ 5113 w 10000"/>
              <a:gd name="connsiteY132" fmla="*/ 9837 h 10000"/>
              <a:gd name="connsiteX133" fmla="*/ 5143 w 10000"/>
              <a:gd name="connsiteY133" fmla="*/ 9837 h 10000"/>
              <a:gd name="connsiteX134" fmla="*/ 5173 w 10000"/>
              <a:gd name="connsiteY134" fmla="*/ 9918 h 10000"/>
              <a:gd name="connsiteX135" fmla="*/ 5212 w 10000"/>
              <a:gd name="connsiteY135" fmla="*/ 9837 h 10000"/>
              <a:gd name="connsiteX136" fmla="*/ 5241 w 10000"/>
              <a:gd name="connsiteY136" fmla="*/ 9796 h 10000"/>
              <a:gd name="connsiteX137" fmla="*/ 5282 w 10000"/>
              <a:gd name="connsiteY137" fmla="*/ 9837 h 10000"/>
              <a:gd name="connsiteX138" fmla="*/ 5311 w 10000"/>
              <a:gd name="connsiteY138" fmla="*/ 9796 h 10000"/>
              <a:gd name="connsiteX139" fmla="*/ 5342 w 10000"/>
              <a:gd name="connsiteY139" fmla="*/ 9877 h 10000"/>
              <a:gd name="connsiteX140" fmla="*/ 5380 w 10000"/>
              <a:gd name="connsiteY140" fmla="*/ 9755 h 10000"/>
              <a:gd name="connsiteX141" fmla="*/ 5411 w 10000"/>
              <a:gd name="connsiteY141" fmla="*/ 9714 h 10000"/>
              <a:gd name="connsiteX142" fmla="*/ 5449 w 10000"/>
              <a:gd name="connsiteY142" fmla="*/ 9877 h 10000"/>
              <a:gd name="connsiteX143" fmla="*/ 5479 w 10000"/>
              <a:gd name="connsiteY143" fmla="*/ 9877 h 10000"/>
              <a:gd name="connsiteX144" fmla="*/ 5509 w 10000"/>
              <a:gd name="connsiteY144" fmla="*/ 9837 h 10000"/>
              <a:gd name="connsiteX145" fmla="*/ 5548 w 10000"/>
              <a:gd name="connsiteY145" fmla="*/ 9796 h 10000"/>
              <a:gd name="connsiteX146" fmla="*/ 5578 w 10000"/>
              <a:gd name="connsiteY146" fmla="*/ 9837 h 10000"/>
              <a:gd name="connsiteX147" fmla="*/ 5617 w 10000"/>
              <a:gd name="connsiteY147" fmla="*/ 9837 h 10000"/>
              <a:gd name="connsiteX148" fmla="*/ 5647 w 10000"/>
              <a:gd name="connsiteY148" fmla="*/ 9796 h 10000"/>
              <a:gd name="connsiteX149" fmla="*/ 5677 w 10000"/>
              <a:gd name="connsiteY149" fmla="*/ 9877 h 10000"/>
              <a:gd name="connsiteX150" fmla="*/ 5717 w 10000"/>
              <a:gd name="connsiteY150" fmla="*/ 9837 h 10000"/>
              <a:gd name="connsiteX151" fmla="*/ 5738 w 10000"/>
              <a:gd name="connsiteY151" fmla="*/ 9918 h 10000"/>
              <a:gd name="connsiteX152" fmla="*/ 5768 w 10000"/>
              <a:gd name="connsiteY152" fmla="*/ 9918 h 10000"/>
              <a:gd name="connsiteX153" fmla="*/ 5808 w 10000"/>
              <a:gd name="connsiteY153" fmla="*/ 9877 h 10000"/>
              <a:gd name="connsiteX154" fmla="*/ 5837 w 10000"/>
              <a:gd name="connsiteY154" fmla="*/ 9918 h 10000"/>
              <a:gd name="connsiteX155" fmla="*/ 5867 w 10000"/>
              <a:gd name="connsiteY155" fmla="*/ 9877 h 10000"/>
              <a:gd name="connsiteX156" fmla="*/ 5906 w 10000"/>
              <a:gd name="connsiteY156" fmla="*/ 9796 h 10000"/>
              <a:gd name="connsiteX157" fmla="*/ 5936 w 10000"/>
              <a:gd name="connsiteY157" fmla="*/ 9837 h 10000"/>
              <a:gd name="connsiteX158" fmla="*/ 5975 w 10000"/>
              <a:gd name="connsiteY158" fmla="*/ 9877 h 10000"/>
              <a:gd name="connsiteX159" fmla="*/ 6005 w 10000"/>
              <a:gd name="connsiteY159" fmla="*/ 9837 h 10000"/>
              <a:gd name="connsiteX160" fmla="*/ 6034 w 10000"/>
              <a:gd name="connsiteY160" fmla="*/ 9714 h 10000"/>
              <a:gd name="connsiteX161" fmla="*/ 6074 w 10000"/>
              <a:gd name="connsiteY161" fmla="*/ 9918 h 10000"/>
              <a:gd name="connsiteX162" fmla="*/ 6103 w 10000"/>
              <a:gd name="connsiteY162" fmla="*/ 9796 h 10000"/>
              <a:gd name="connsiteX163" fmla="*/ 6143 w 10000"/>
              <a:gd name="connsiteY163" fmla="*/ 9837 h 10000"/>
              <a:gd name="connsiteX164" fmla="*/ 6172 w 10000"/>
              <a:gd name="connsiteY164" fmla="*/ 9959 h 10000"/>
              <a:gd name="connsiteX165" fmla="*/ 6202 w 10000"/>
              <a:gd name="connsiteY165" fmla="*/ 9837 h 10000"/>
              <a:gd name="connsiteX166" fmla="*/ 6272 w 10000"/>
              <a:gd name="connsiteY166" fmla="*/ 9837 h 10000"/>
              <a:gd name="connsiteX167" fmla="*/ 6312 w 10000"/>
              <a:gd name="connsiteY167" fmla="*/ 9837 h 10000"/>
              <a:gd name="connsiteX168" fmla="*/ 6341 w 10000"/>
              <a:gd name="connsiteY168" fmla="*/ 9877 h 10000"/>
              <a:gd name="connsiteX169" fmla="*/ 6371 w 10000"/>
              <a:gd name="connsiteY169" fmla="*/ 9837 h 10000"/>
              <a:gd name="connsiteX170" fmla="*/ 6410 w 10000"/>
              <a:gd name="connsiteY170" fmla="*/ 9918 h 10000"/>
              <a:gd name="connsiteX171" fmla="*/ 6440 w 10000"/>
              <a:gd name="connsiteY171" fmla="*/ 9877 h 10000"/>
              <a:gd name="connsiteX172" fmla="*/ 6479 w 10000"/>
              <a:gd name="connsiteY172" fmla="*/ 9918 h 10000"/>
              <a:gd name="connsiteX173" fmla="*/ 6509 w 10000"/>
              <a:gd name="connsiteY173" fmla="*/ 9918 h 10000"/>
              <a:gd name="connsiteX174" fmla="*/ 6538 w 10000"/>
              <a:gd name="connsiteY174" fmla="*/ 9837 h 10000"/>
              <a:gd name="connsiteX175" fmla="*/ 6578 w 10000"/>
              <a:gd name="connsiteY175" fmla="*/ 9877 h 10000"/>
              <a:gd name="connsiteX176" fmla="*/ 6607 w 10000"/>
              <a:gd name="connsiteY176" fmla="*/ 9796 h 10000"/>
              <a:gd name="connsiteX177" fmla="*/ 6676 w 10000"/>
              <a:gd name="connsiteY177" fmla="*/ 9755 h 10000"/>
              <a:gd name="connsiteX178" fmla="*/ 6706 w 10000"/>
              <a:gd name="connsiteY178" fmla="*/ 9918 h 10000"/>
              <a:gd name="connsiteX179" fmla="*/ 6745 w 10000"/>
              <a:gd name="connsiteY179" fmla="*/ 9796 h 10000"/>
              <a:gd name="connsiteX180" fmla="*/ 6776 w 10000"/>
              <a:gd name="connsiteY180" fmla="*/ 9918 h 10000"/>
              <a:gd name="connsiteX181" fmla="*/ 6805 w 10000"/>
              <a:gd name="connsiteY181" fmla="*/ 9796 h 10000"/>
              <a:gd name="connsiteX182" fmla="*/ 6845 w 10000"/>
              <a:gd name="connsiteY182" fmla="*/ 9877 h 10000"/>
              <a:gd name="connsiteX183" fmla="*/ 6874 w 10000"/>
              <a:gd name="connsiteY183" fmla="*/ 9877 h 10000"/>
              <a:gd name="connsiteX184" fmla="*/ 6973 w 10000"/>
              <a:gd name="connsiteY184" fmla="*/ 9918 h 10000"/>
              <a:gd name="connsiteX185" fmla="*/ 7012 w 10000"/>
              <a:gd name="connsiteY185" fmla="*/ 9877 h 10000"/>
              <a:gd name="connsiteX186" fmla="*/ 7082 w 10000"/>
              <a:gd name="connsiteY186" fmla="*/ 9877 h 10000"/>
              <a:gd name="connsiteX187" fmla="*/ 7111 w 10000"/>
              <a:gd name="connsiteY187" fmla="*/ 9387 h 10000"/>
              <a:gd name="connsiteX188" fmla="*/ 7140 w 10000"/>
              <a:gd name="connsiteY188" fmla="*/ 2990 h 10000"/>
              <a:gd name="connsiteX189" fmla="*/ 7180 w 10000"/>
              <a:gd name="connsiteY189" fmla="*/ 1308 h 10000"/>
              <a:gd name="connsiteX190" fmla="*/ 7210 w 10000"/>
              <a:gd name="connsiteY190" fmla="*/ 7255 h 10000"/>
              <a:gd name="connsiteX191" fmla="*/ 7249 w 10000"/>
              <a:gd name="connsiteY191" fmla="*/ 9877 h 10000"/>
              <a:gd name="connsiteX192" fmla="*/ 7280 w 10000"/>
              <a:gd name="connsiteY192" fmla="*/ 9837 h 10000"/>
              <a:gd name="connsiteX193" fmla="*/ 7309 w 10000"/>
              <a:gd name="connsiteY193" fmla="*/ 9837 h 10000"/>
              <a:gd name="connsiteX194" fmla="*/ 7349 w 10000"/>
              <a:gd name="connsiteY194" fmla="*/ 9918 h 10000"/>
              <a:gd name="connsiteX195" fmla="*/ 7378 w 10000"/>
              <a:gd name="connsiteY195" fmla="*/ 9877 h 10000"/>
              <a:gd name="connsiteX196" fmla="*/ 7418 w 10000"/>
              <a:gd name="connsiteY196" fmla="*/ 9877 h 10000"/>
              <a:gd name="connsiteX197" fmla="*/ 7447 w 10000"/>
              <a:gd name="connsiteY197" fmla="*/ 9796 h 10000"/>
              <a:gd name="connsiteX198" fmla="*/ 7477 w 10000"/>
              <a:gd name="connsiteY198" fmla="*/ 9877 h 10000"/>
              <a:gd name="connsiteX199" fmla="*/ 7518 w 10000"/>
              <a:gd name="connsiteY199" fmla="*/ 9877 h 10000"/>
              <a:gd name="connsiteX200" fmla="*/ 7548 w 10000"/>
              <a:gd name="connsiteY200" fmla="*/ 9918 h 10000"/>
              <a:gd name="connsiteX201" fmla="*/ 7587 w 10000"/>
              <a:gd name="connsiteY201" fmla="*/ 9877 h 10000"/>
              <a:gd name="connsiteX202" fmla="*/ 7617 w 10000"/>
              <a:gd name="connsiteY202" fmla="*/ 9714 h 10000"/>
              <a:gd name="connsiteX203" fmla="*/ 7715 w 10000"/>
              <a:gd name="connsiteY203" fmla="*/ 9877 h 10000"/>
              <a:gd name="connsiteX204" fmla="*/ 7745 w 10000"/>
              <a:gd name="connsiteY204" fmla="*/ 9796 h 10000"/>
              <a:gd name="connsiteX205" fmla="*/ 7785 w 10000"/>
              <a:gd name="connsiteY205" fmla="*/ 9837 h 10000"/>
              <a:gd name="connsiteX206" fmla="*/ 7815 w 10000"/>
              <a:gd name="connsiteY206" fmla="*/ 9918 h 10000"/>
              <a:gd name="connsiteX207" fmla="*/ 7854 w 10000"/>
              <a:gd name="connsiteY207" fmla="*/ 9346 h 10000"/>
              <a:gd name="connsiteX208" fmla="*/ 7884 w 10000"/>
              <a:gd name="connsiteY208" fmla="*/ 5327 h 10000"/>
              <a:gd name="connsiteX209" fmla="*/ 7913 w 10000"/>
              <a:gd name="connsiteY209" fmla="*/ 6063 h 10000"/>
              <a:gd name="connsiteX210" fmla="*/ 7953 w 10000"/>
              <a:gd name="connsiteY210" fmla="*/ 9305 h 10000"/>
              <a:gd name="connsiteX211" fmla="*/ 7982 w 10000"/>
              <a:gd name="connsiteY211" fmla="*/ 9959 h 10000"/>
              <a:gd name="connsiteX212" fmla="*/ 8022 w 10000"/>
              <a:gd name="connsiteY212" fmla="*/ 9918 h 10000"/>
              <a:gd name="connsiteX213" fmla="*/ 8052 w 10000"/>
              <a:gd name="connsiteY213" fmla="*/ 9837 h 10000"/>
              <a:gd name="connsiteX214" fmla="*/ 8081 w 10000"/>
              <a:gd name="connsiteY214" fmla="*/ 9918 h 10000"/>
              <a:gd name="connsiteX215" fmla="*/ 8121 w 10000"/>
              <a:gd name="connsiteY215" fmla="*/ 9877 h 10000"/>
              <a:gd name="connsiteX216" fmla="*/ 8150 w 10000"/>
              <a:gd name="connsiteY216" fmla="*/ 9755 h 10000"/>
              <a:gd name="connsiteX217" fmla="*/ 8190 w 10000"/>
              <a:gd name="connsiteY217" fmla="*/ 9918 h 10000"/>
              <a:gd name="connsiteX218" fmla="*/ 8219 w 10000"/>
              <a:gd name="connsiteY218" fmla="*/ 9877 h 10000"/>
              <a:gd name="connsiteX219" fmla="*/ 8289 w 10000"/>
              <a:gd name="connsiteY219" fmla="*/ 9877 h 10000"/>
              <a:gd name="connsiteX220" fmla="*/ 8319 w 10000"/>
              <a:gd name="connsiteY220" fmla="*/ 9959 h 10000"/>
              <a:gd name="connsiteX221" fmla="*/ 8358 w 10000"/>
              <a:gd name="connsiteY221" fmla="*/ 9959 h 10000"/>
              <a:gd name="connsiteX222" fmla="*/ 8388 w 10000"/>
              <a:gd name="connsiteY222" fmla="*/ 9837 h 10000"/>
              <a:gd name="connsiteX223" fmla="*/ 8417 w 10000"/>
              <a:gd name="connsiteY223" fmla="*/ 9959 h 10000"/>
              <a:gd name="connsiteX224" fmla="*/ 8457 w 10000"/>
              <a:gd name="connsiteY224" fmla="*/ 9959 h 10000"/>
              <a:gd name="connsiteX225" fmla="*/ 8486 w 10000"/>
              <a:gd name="connsiteY225" fmla="*/ 9877 h 10000"/>
              <a:gd name="connsiteX226" fmla="*/ 8585 w 10000"/>
              <a:gd name="connsiteY226" fmla="*/ 9877 h 10000"/>
              <a:gd name="connsiteX227" fmla="*/ 8654 w 10000"/>
              <a:gd name="connsiteY227" fmla="*/ 9918 h 10000"/>
              <a:gd name="connsiteX228" fmla="*/ 8723 w 10000"/>
              <a:gd name="connsiteY228" fmla="*/ 9877 h 10000"/>
              <a:gd name="connsiteX229" fmla="*/ 8753 w 10000"/>
              <a:gd name="connsiteY229" fmla="*/ 9959 h 10000"/>
              <a:gd name="connsiteX230" fmla="*/ 8793 w 10000"/>
              <a:gd name="connsiteY230" fmla="*/ 9959 h 10000"/>
              <a:gd name="connsiteX231" fmla="*/ 8822 w 10000"/>
              <a:gd name="connsiteY231" fmla="*/ 9918 h 10000"/>
              <a:gd name="connsiteX232" fmla="*/ 8852 w 10000"/>
              <a:gd name="connsiteY232" fmla="*/ 9877 h 10000"/>
              <a:gd name="connsiteX233" fmla="*/ 8892 w 10000"/>
              <a:gd name="connsiteY233" fmla="*/ 9877 h 10000"/>
              <a:gd name="connsiteX234" fmla="*/ 9059 w 10000"/>
              <a:gd name="connsiteY234" fmla="*/ 9918 h 10000"/>
              <a:gd name="connsiteX235" fmla="*/ 9089 w 10000"/>
              <a:gd name="connsiteY235" fmla="*/ 9918 h 10000"/>
              <a:gd name="connsiteX236" fmla="*/ 9128 w 10000"/>
              <a:gd name="connsiteY236" fmla="*/ 9837 h 10000"/>
              <a:gd name="connsiteX237" fmla="*/ 9158 w 10000"/>
              <a:gd name="connsiteY237" fmla="*/ 8529 h 10000"/>
              <a:gd name="connsiteX238" fmla="*/ 9197 w 10000"/>
              <a:gd name="connsiteY238" fmla="*/ 9101 h 10000"/>
              <a:gd name="connsiteX239" fmla="*/ 9227 w 10000"/>
              <a:gd name="connsiteY239" fmla="*/ 10000 h 10000"/>
              <a:gd name="connsiteX240" fmla="*/ 9299 w 10000"/>
              <a:gd name="connsiteY240" fmla="*/ 10000 h 10000"/>
              <a:gd name="connsiteX241" fmla="*/ 9328 w 10000"/>
              <a:gd name="connsiteY241" fmla="*/ 9918 h 10000"/>
              <a:gd name="connsiteX242" fmla="*/ 9358 w 10000"/>
              <a:gd name="connsiteY242" fmla="*/ 9918 h 10000"/>
              <a:gd name="connsiteX243" fmla="*/ 9387 w 10000"/>
              <a:gd name="connsiteY243" fmla="*/ 10000 h 10000"/>
              <a:gd name="connsiteX244" fmla="*/ 9427 w 10000"/>
              <a:gd name="connsiteY244" fmla="*/ 9918 h 10000"/>
              <a:gd name="connsiteX245" fmla="*/ 9466 w 10000"/>
              <a:gd name="connsiteY245" fmla="*/ 9877 h 10000"/>
              <a:gd name="connsiteX246" fmla="*/ 9496 w 10000"/>
              <a:gd name="connsiteY246" fmla="*/ 9959 h 10000"/>
              <a:gd name="connsiteX247" fmla="*/ 9525 w 10000"/>
              <a:gd name="connsiteY247" fmla="*/ 9877 h 10000"/>
              <a:gd name="connsiteX248" fmla="*/ 9565 w 10000"/>
              <a:gd name="connsiteY248" fmla="*/ 9877 h 10000"/>
              <a:gd name="connsiteX249" fmla="*/ 9594 w 10000"/>
              <a:gd name="connsiteY249" fmla="*/ 9918 h 10000"/>
              <a:gd name="connsiteX250" fmla="*/ 9634 w 10000"/>
              <a:gd name="connsiteY250" fmla="*/ 9918 h 10000"/>
              <a:gd name="connsiteX251" fmla="*/ 9663 w 10000"/>
              <a:gd name="connsiteY251" fmla="*/ 9959 h 10000"/>
              <a:gd name="connsiteX252" fmla="*/ 9693 w 10000"/>
              <a:gd name="connsiteY252" fmla="*/ 9877 h 10000"/>
              <a:gd name="connsiteX253" fmla="*/ 9733 w 10000"/>
              <a:gd name="connsiteY253" fmla="*/ 8317 h 10000"/>
              <a:gd name="connsiteX254" fmla="*/ 9763 w 10000"/>
              <a:gd name="connsiteY254" fmla="*/ 7786 h 10000"/>
              <a:gd name="connsiteX255" fmla="*/ 9803 w 10000"/>
              <a:gd name="connsiteY255" fmla="*/ 9223 h 10000"/>
              <a:gd name="connsiteX256" fmla="*/ 9862 w 10000"/>
              <a:gd name="connsiteY256" fmla="*/ 9918 h 10000"/>
              <a:gd name="connsiteX257" fmla="*/ 9941 w 10000"/>
              <a:gd name="connsiteY257" fmla="*/ 9925 h 10000"/>
              <a:gd name="connsiteX258" fmla="*/ 10000 w 10000"/>
              <a:gd name="connsiteY258" fmla="*/ 9959 h 10000"/>
              <a:gd name="connsiteX0" fmla="*/ 0 w 10309"/>
              <a:gd name="connsiteY0" fmla="*/ 9755 h 10000"/>
              <a:gd name="connsiteX1" fmla="*/ 29 w 10309"/>
              <a:gd name="connsiteY1" fmla="*/ 9632 h 10000"/>
              <a:gd name="connsiteX2" fmla="*/ 59 w 10309"/>
              <a:gd name="connsiteY2" fmla="*/ 9591 h 10000"/>
              <a:gd name="connsiteX3" fmla="*/ 88 w 10309"/>
              <a:gd name="connsiteY3" fmla="*/ 9591 h 10000"/>
              <a:gd name="connsiteX4" fmla="*/ 128 w 10309"/>
              <a:gd name="connsiteY4" fmla="*/ 9673 h 10000"/>
              <a:gd name="connsiteX5" fmla="*/ 157 w 10309"/>
              <a:gd name="connsiteY5" fmla="*/ 9673 h 10000"/>
              <a:gd name="connsiteX6" fmla="*/ 197 w 10309"/>
              <a:gd name="connsiteY6" fmla="*/ 9632 h 10000"/>
              <a:gd name="connsiteX7" fmla="*/ 227 w 10309"/>
              <a:gd name="connsiteY7" fmla="*/ 9673 h 10000"/>
              <a:gd name="connsiteX8" fmla="*/ 297 w 10309"/>
              <a:gd name="connsiteY8" fmla="*/ 9673 h 10000"/>
              <a:gd name="connsiteX9" fmla="*/ 326 w 10309"/>
              <a:gd name="connsiteY9" fmla="*/ 9632 h 10000"/>
              <a:gd name="connsiteX10" fmla="*/ 368 w 10309"/>
              <a:gd name="connsiteY10" fmla="*/ 9632 h 10000"/>
              <a:gd name="connsiteX11" fmla="*/ 397 w 10309"/>
              <a:gd name="connsiteY11" fmla="*/ 9673 h 10000"/>
              <a:gd name="connsiteX12" fmla="*/ 427 w 10309"/>
              <a:gd name="connsiteY12" fmla="*/ 9632 h 10000"/>
              <a:gd name="connsiteX13" fmla="*/ 466 w 10309"/>
              <a:gd name="connsiteY13" fmla="*/ 9632 h 10000"/>
              <a:gd name="connsiteX14" fmla="*/ 496 w 10309"/>
              <a:gd name="connsiteY14" fmla="*/ 9591 h 10000"/>
              <a:gd name="connsiteX15" fmla="*/ 535 w 10309"/>
              <a:gd name="connsiteY15" fmla="*/ 9550 h 10000"/>
              <a:gd name="connsiteX16" fmla="*/ 594 w 10309"/>
              <a:gd name="connsiteY16" fmla="*/ 9550 h 10000"/>
              <a:gd name="connsiteX17" fmla="*/ 634 w 10309"/>
              <a:gd name="connsiteY17" fmla="*/ 9673 h 10000"/>
              <a:gd name="connsiteX18" fmla="*/ 663 w 10309"/>
              <a:gd name="connsiteY18" fmla="*/ 9714 h 10000"/>
              <a:gd name="connsiteX19" fmla="*/ 703 w 10309"/>
              <a:gd name="connsiteY19" fmla="*/ 9591 h 10000"/>
              <a:gd name="connsiteX20" fmla="*/ 732 w 10309"/>
              <a:gd name="connsiteY20" fmla="*/ 9632 h 10000"/>
              <a:gd name="connsiteX21" fmla="*/ 763 w 10309"/>
              <a:gd name="connsiteY21" fmla="*/ 9673 h 10000"/>
              <a:gd name="connsiteX22" fmla="*/ 802 w 10309"/>
              <a:gd name="connsiteY22" fmla="*/ 9632 h 10000"/>
              <a:gd name="connsiteX23" fmla="*/ 832 w 10309"/>
              <a:gd name="connsiteY23" fmla="*/ 9591 h 10000"/>
              <a:gd name="connsiteX24" fmla="*/ 871 w 10309"/>
              <a:gd name="connsiteY24" fmla="*/ 7704 h 10000"/>
              <a:gd name="connsiteX25" fmla="*/ 901 w 10309"/>
              <a:gd name="connsiteY25" fmla="*/ 6683 h 10000"/>
              <a:gd name="connsiteX26" fmla="*/ 941 w 10309"/>
              <a:gd name="connsiteY26" fmla="*/ 8447 h 10000"/>
              <a:gd name="connsiteX27" fmla="*/ 970 w 10309"/>
              <a:gd name="connsiteY27" fmla="*/ 9183 h 10000"/>
              <a:gd name="connsiteX28" fmla="*/ 999 w 10309"/>
              <a:gd name="connsiteY28" fmla="*/ 9019 h 10000"/>
              <a:gd name="connsiteX29" fmla="*/ 1039 w 10309"/>
              <a:gd name="connsiteY29" fmla="*/ 9591 h 10000"/>
              <a:gd name="connsiteX30" fmla="*/ 1069 w 10309"/>
              <a:gd name="connsiteY30" fmla="*/ 9591 h 10000"/>
              <a:gd name="connsiteX31" fmla="*/ 1108 w 10309"/>
              <a:gd name="connsiteY31" fmla="*/ 9714 h 10000"/>
              <a:gd name="connsiteX32" fmla="*/ 1138 w 10309"/>
              <a:gd name="connsiteY32" fmla="*/ 9550 h 10000"/>
              <a:gd name="connsiteX33" fmla="*/ 1236 w 10309"/>
              <a:gd name="connsiteY33" fmla="*/ 8488 h 10000"/>
              <a:gd name="connsiteX34" fmla="*/ 1277 w 10309"/>
              <a:gd name="connsiteY34" fmla="*/ 2255 h 10000"/>
              <a:gd name="connsiteX35" fmla="*/ 1306 w 10309"/>
              <a:gd name="connsiteY35" fmla="*/ 5245 h 10000"/>
              <a:gd name="connsiteX36" fmla="*/ 1346 w 10309"/>
              <a:gd name="connsiteY36" fmla="*/ 9632 h 10000"/>
              <a:gd name="connsiteX37" fmla="*/ 1375 w 10309"/>
              <a:gd name="connsiteY37" fmla="*/ 9591 h 10000"/>
              <a:gd name="connsiteX38" fmla="*/ 1405 w 10309"/>
              <a:gd name="connsiteY38" fmla="*/ 9591 h 10000"/>
              <a:gd name="connsiteX39" fmla="*/ 1513 w 10309"/>
              <a:gd name="connsiteY39" fmla="*/ 9550 h 10000"/>
              <a:gd name="connsiteX40" fmla="*/ 1574 w 10309"/>
              <a:gd name="connsiteY40" fmla="*/ 9189 h 10000"/>
              <a:gd name="connsiteX41" fmla="*/ 1616 w 10309"/>
              <a:gd name="connsiteY41" fmla="*/ 6928 h 10000"/>
              <a:gd name="connsiteX42" fmla="*/ 1652 w 10309"/>
              <a:gd name="connsiteY42" fmla="*/ 1839 h 10000"/>
              <a:gd name="connsiteX43" fmla="*/ 1691 w 10309"/>
              <a:gd name="connsiteY43" fmla="*/ 5695 h 10000"/>
              <a:gd name="connsiteX44" fmla="*/ 1721 w 10309"/>
              <a:gd name="connsiteY44" fmla="*/ 9591 h 10000"/>
              <a:gd name="connsiteX45" fmla="*/ 1751 w 10309"/>
              <a:gd name="connsiteY45" fmla="*/ 9510 h 10000"/>
              <a:gd name="connsiteX46" fmla="*/ 1791 w 10309"/>
              <a:gd name="connsiteY46" fmla="*/ 9550 h 10000"/>
              <a:gd name="connsiteX47" fmla="*/ 1820 w 10309"/>
              <a:gd name="connsiteY47" fmla="*/ 9510 h 10000"/>
              <a:gd name="connsiteX48" fmla="*/ 1850 w 10309"/>
              <a:gd name="connsiteY48" fmla="*/ 9591 h 10000"/>
              <a:gd name="connsiteX49" fmla="*/ 1889 w 10309"/>
              <a:gd name="connsiteY49" fmla="*/ 9673 h 10000"/>
              <a:gd name="connsiteX50" fmla="*/ 1919 w 10309"/>
              <a:gd name="connsiteY50" fmla="*/ 9632 h 10000"/>
              <a:gd name="connsiteX51" fmla="*/ 1958 w 10309"/>
              <a:gd name="connsiteY51" fmla="*/ 9632 h 10000"/>
              <a:gd name="connsiteX52" fmla="*/ 1988 w 10309"/>
              <a:gd name="connsiteY52" fmla="*/ 9673 h 10000"/>
              <a:gd name="connsiteX53" fmla="*/ 2017 w 10309"/>
              <a:gd name="connsiteY53" fmla="*/ 9632 h 10000"/>
              <a:gd name="connsiteX54" fmla="*/ 2057 w 10309"/>
              <a:gd name="connsiteY54" fmla="*/ 9591 h 10000"/>
              <a:gd name="connsiteX55" fmla="*/ 2086 w 10309"/>
              <a:gd name="connsiteY55" fmla="*/ 9591 h 10000"/>
              <a:gd name="connsiteX56" fmla="*/ 2157 w 10309"/>
              <a:gd name="connsiteY56" fmla="*/ 9510 h 10000"/>
              <a:gd name="connsiteX57" fmla="*/ 2187 w 10309"/>
              <a:gd name="connsiteY57" fmla="*/ 9591 h 10000"/>
              <a:gd name="connsiteX58" fmla="*/ 2226 w 10309"/>
              <a:gd name="connsiteY58" fmla="*/ 9510 h 10000"/>
              <a:gd name="connsiteX59" fmla="*/ 2257 w 10309"/>
              <a:gd name="connsiteY59" fmla="*/ 9632 h 10000"/>
              <a:gd name="connsiteX60" fmla="*/ 2297 w 10309"/>
              <a:gd name="connsiteY60" fmla="*/ 9591 h 10000"/>
              <a:gd name="connsiteX61" fmla="*/ 2326 w 10309"/>
              <a:gd name="connsiteY61" fmla="*/ 9550 h 10000"/>
              <a:gd name="connsiteX62" fmla="*/ 2355 w 10309"/>
              <a:gd name="connsiteY62" fmla="*/ 9510 h 10000"/>
              <a:gd name="connsiteX63" fmla="*/ 2395 w 10309"/>
              <a:gd name="connsiteY63" fmla="*/ 9510 h 10000"/>
              <a:gd name="connsiteX64" fmla="*/ 2425 w 10309"/>
              <a:gd name="connsiteY64" fmla="*/ 9714 h 10000"/>
              <a:gd name="connsiteX65" fmla="*/ 2464 w 10309"/>
              <a:gd name="connsiteY65" fmla="*/ 9632 h 10000"/>
              <a:gd name="connsiteX66" fmla="*/ 2494 w 10309"/>
              <a:gd name="connsiteY66" fmla="*/ 9550 h 10000"/>
              <a:gd name="connsiteX67" fmla="*/ 2523 w 10309"/>
              <a:gd name="connsiteY67" fmla="*/ 9591 h 10000"/>
              <a:gd name="connsiteX68" fmla="*/ 2563 w 10309"/>
              <a:gd name="connsiteY68" fmla="*/ 9632 h 10000"/>
              <a:gd name="connsiteX69" fmla="*/ 2592 w 10309"/>
              <a:gd name="connsiteY69" fmla="*/ 9591 h 10000"/>
              <a:gd name="connsiteX70" fmla="*/ 2622 w 10309"/>
              <a:gd name="connsiteY70" fmla="*/ 9591 h 10000"/>
              <a:gd name="connsiteX71" fmla="*/ 2661 w 10309"/>
              <a:gd name="connsiteY71" fmla="*/ 9673 h 10000"/>
              <a:gd name="connsiteX72" fmla="*/ 2691 w 10309"/>
              <a:gd name="connsiteY72" fmla="*/ 9591 h 10000"/>
              <a:gd name="connsiteX73" fmla="*/ 2730 w 10309"/>
              <a:gd name="connsiteY73" fmla="*/ 9550 h 10000"/>
              <a:gd name="connsiteX74" fmla="*/ 2859 w 10309"/>
              <a:gd name="connsiteY74" fmla="*/ 9632 h 10000"/>
              <a:gd name="connsiteX75" fmla="*/ 2889 w 10309"/>
              <a:gd name="connsiteY75" fmla="*/ 9673 h 10000"/>
              <a:gd name="connsiteX76" fmla="*/ 2928 w 10309"/>
              <a:gd name="connsiteY76" fmla="*/ 9632 h 10000"/>
              <a:gd name="connsiteX77" fmla="*/ 2958 w 10309"/>
              <a:gd name="connsiteY77" fmla="*/ 9632 h 10000"/>
              <a:gd name="connsiteX78" fmla="*/ 2997 w 10309"/>
              <a:gd name="connsiteY78" fmla="*/ 9714 h 10000"/>
              <a:gd name="connsiteX79" fmla="*/ 3027 w 10309"/>
              <a:gd name="connsiteY79" fmla="*/ 9591 h 10000"/>
              <a:gd name="connsiteX80" fmla="*/ 3056 w 10309"/>
              <a:gd name="connsiteY80" fmla="*/ 9632 h 10000"/>
              <a:gd name="connsiteX81" fmla="*/ 3096 w 10309"/>
              <a:gd name="connsiteY81" fmla="*/ 9550 h 10000"/>
              <a:gd name="connsiteX82" fmla="*/ 3125 w 10309"/>
              <a:gd name="connsiteY82" fmla="*/ 9714 h 10000"/>
              <a:gd name="connsiteX83" fmla="*/ 3155 w 10309"/>
              <a:gd name="connsiteY83" fmla="*/ 9632 h 10000"/>
              <a:gd name="connsiteX84" fmla="*/ 3194 w 10309"/>
              <a:gd name="connsiteY84" fmla="*/ 9510 h 10000"/>
              <a:gd name="connsiteX85" fmla="*/ 3224 w 10309"/>
              <a:gd name="connsiteY85" fmla="*/ 9632 h 10000"/>
              <a:gd name="connsiteX86" fmla="*/ 3323 w 10309"/>
              <a:gd name="connsiteY86" fmla="*/ 9550 h 10000"/>
              <a:gd name="connsiteX87" fmla="*/ 3363 w 10309"/>
              <a:gd name="connsiteY87" fmla="*/ 9591 h 10000"/>
              <a:gd name="connsiteX88" fmla="*/ 3392 w 10309"/>
              <a:gd name="connsiteY88" fmla="*/ 9714 h 10000"/>
              <a:gd name="connsiteX89" fmla="*/ 3432 w 10309"/>
              <a:gd name="connsiteY89" fmla="*/ 9673 h 10000"/>
              <a:gd name="connsiteX90" fmla="*/ 3462 w 10309"/>
              <a:gd name="connsiteY90" fmla="*/ 9550 h 10000"/>
              <a:gd name="connsiteX91" fmla="*/ 3491 w 10309"/>
              <a:gd name="connsiteY91" fmla="*/ 9428 h 10000"/>
              <a:gd name="connsiteX92" fmla="*/ 3531 w 10309"/>
              <a:gd name="connsiteY92" fmla="*/ 9714 h 10000"/>
              <a:gd name="connsiteX93" fmla="*/ 3560 w 10309"/>
              <a:gd name="connsiteY93" fmla="*/ 9183 h 10000"/>
              <a:gd name="connsiteX94" fmla="*/ 3591 w 10309"/>
              <a:gd name="connsiteY94" fmla="*/ 327 h 10000"/>
              <a:gd name="connsiteX95" fmla="*/ 3629 w 10309"/>
              <a:gd name="connsiteY95" fmla="*/ 3481 h 10000"/>
              <a:gd name="connsiteX96" fmla="*/ 3659 w 10309"/>
              <a:gd name="connsiteY96" fmla="*/ 9305 h 10000"/>
              <a:gd name="connsiteX97" fmla="*/ 3698 w 10309"/>
              <a:gd name="connsiteY97" fmla="*/ 9673 h 10000"/>
              <a:gd name="connsiteX98" fmla="*/ 3728 w 10309"/>
              <a:gd name="connsiteY98" fmla="*/ 9591 h 10000"/>
              <a:gd name="connsiteX99" fmla="*/ 3768 w 10309"/>
              <a:gd name="connsiteY99" fmla="*/ 9796 h 10000"/>
              <a:gd name="connsiteX100" fmla="*/ 3798 w 10309"/>
              <a:gd name="connsiteY100" fmla="*/ 9714 h 10000"/>
              <a:gd name="connsiteX101" fmla="*/ 3828 w 10309"/>
              <a:gd name="connsiteY101" fmla="*/ 9673 h 10000"/>
              <a:gd name="connsiteX102" fmla="*/ 3867 w 10309"/>
              <a:gd name="connsiteY102" fmla="*/ 9591 h 10000"/>
              <a:gd name="connsiteX103" fmla="*/ 3896 w 10309"/>
              <a:gd name="connsiteY103" fmla="*/ 9632 h 10000"/>
              <a:gd name="connsiteX104" fmla="*/ 3938 w 10309"/>
              <a:gd name="connsiteY104" fmla="*/ 9714 h 10000"/>
              <a:gd name="connsiteX105" fmla="*/ 3967 w 10309"/>
              <a:gd name="connsiteY105" fmla="*/ 9714 h 10000"/>
              <a:gd name="connsiteX106" fmla="*/ 3997 w 10309"/>
              <a:gd name="connsiteY106" fmla="*/ 9673 h 10000"/>
              <a:gd name="connsiteX107" fmla="*/ 4036 w 10309"/>
              <a:gd name="connsiteY107" fmla="*/ 9632 h 10000"/>
              <a:gd name="connsiteX108" fmla="*/ 4066 w 10309"/>
              <a:gd name="connsiteY108" fmla="*/ 9714 h 10000"/>
              <a:gd name="connsiteX109" fmla="*/ 4106 w 10309"/>
              <a:gd name="connsiteY109" fmla="*/ 9755 h 10000"/>
              <a:gd name="connsiteX110" fmla="*/ 4135 w 10309"/>
              <a:gd name="connsiteY110" fmla="*/ 9673 h 10000"/>
              <a:gd name="connsiteX111" fmla="*/ 4164 w 10309"/>
              <a:gd name="connsiteY111" fmla="*/ 9796 h 10000"/>
              <a:gd name="connsiteX112" fmla="*/ 4204 w 10309"/>
              <a:gd name="connsiteY112" fmla="*/ 9755 h 10000"/>
              <a:gd name="connsiteX113" fmla="*/ 4233 w 10309"/>
              <a:gd name="connsiteY113" fmla="*/ 9755 h 10000"/>
              <a:gd name="connsiteX114" fmla="*/ 4264 w 10309"/>
              <a:gd name="connsiteY114" fmla="*/ 9714 h 10000"/>
              <a:gd name="connsiteX115" fmla="*/ 4304 w 10309"/>
              <a:gd name="connsiteY115" fmla="*/ 9673 h 10000"/>
              <a:gd name="connsiteX116" fmla="*/ 4333 w 10309"/>
              <a:gd name="connsiteY116" fmla="*/ 9755 h 10000"/>
              <a:gd name="connsiteX117" fmla="*/ 4402 w 10309"/>
              <a:gd name="connsiteY117" fmla="*/ 9755 h 10000"/>
              <a:gd name="connsiteX118" fmla="*/ 4432 w 10309"/>
              <a:gd name="connsiteY118" fmla="*/ 9591 h 10000"/>
              <a:gd name="connsiteX119" fmla="*/ 4501 w 10309"/>
              <a:gd name="connsiteY119" fmla="*/ 9755 h 10000"/>
              <a:gd name="connsiteX120" fmla="*/ 4570 w 10309"/>
              <a:gd name="connsiteY120" fmla="*/ 9755 h 10000"/>
              <a:gd name="connsiteX121" fmla="*/ 4599 w 10309"/>
              <a:gd name="connsiteY121" fmla="*/ 3113 h 10000"/>
              <a:gd name="connsiteX122" fmla="*/ 4639 w 10309"/>
              <a:gd name="connsiteY122" fmla="*/ 0 h 10000"/>
              <a:gd name="connsiteX123" fmla="*/ 4668 w 10309"/>
              <a:gd name="connsiteY123" fmla="*/ 6478 h 10000"/>
              <a:gd name="connsiteX124" fmla="*/ 4708 w 10309"/>
              <a:gd name="connsiteY124" fmla="*/ 9755 h 10000"/>
              <a:gd name="connsiteX125" fmla="*/ 4737 w 10309"/>
              <a:gd name="connsiteY125" fmla="*/ 9714 h 10000"/>
              <a:gd name="connsiteX126" fmla="*/ 4778 w 10309"/>
              <a:gd name="connsiteY126" fmla="*/ 9796 h 10000"/>
              <a:gd name="connsiteX127" fmla="*/ 4876 w 10309"/>
              <a:gd name="connsiteY127" fmla="*/ 9837 h 10000"/>
              <a:gd name="connsiteX128" fmla="*/ 4906 w 10309"/>
              <a:gd name="connsiteY128" fmla="*/ 9755 h 10000"/>
              <a:gd name="connsiteX129" fmla="*/ 4946 w 10309"/>
              <a:gd name="connsiteY129" fmla="*/ 9837 h 10000"/>
              <a:gd name="connsiteX130" fmla="*/ 5044 w 10309"/>
              <a:gd name="connsiteY130" fmla="*/ 9837 h 10000"/>
              <a:gd name="connsiteX131" fmla="*/ 5073 w 10309"/>
              <a:gd name="connsiteY131" fmla="*/ 9796 h 10000"/>
              <a:gd name="connsiteX132" fmla="*/ 5113 w 10309"/>
              <a:gd name="connsiteY132" fmla="*/ 9837 h 10000"/>
              <a:gd name="connsiteX133" fmla="*/ 5143 w 10309"/>
              <a:gd name="connsiteY133" fmla="*/ 9837 h 10000"/>
              <a:gd name="connsiteX134" fmla="*/ 5173 w 10309"/>
              <a:gd name="connsiteY134" fmla="*/ 9918 h 10000"/>
              <a:gd name="connsiteX135" fmla="*/ 5212 w 10309"/>
              <a:gd name="connsiteY135" fmla="*/ 9837 h 10000"/>
              <a:gd name="connsiteX136" fmla="*/ 5241 w 10309"/>
              <a:gd name="connsiteY136" fmla="*/ 9796 h 10000"/>
              <a:gd name="connsiteX137" fmla="*/ 5282 w 10309"/>
              <a:gd name="connsiteY137" fmla="*/ 9837 h 10000"/>
              <a:gd name="connsiteX138" fmla="*/ 5311 w 10309"/>
              <a:gd name="connsiteY138" fmla="*/ 9796 h 10000"/>
              <a:gd name="connsiteX139" fmla="*/ 5342 w 10309"/>
              <a:gd name="connsiteY139" fmla="*/ 9877 h 10000"/>
              <a:gd name="connsiteX140" fmla="*/ 5380 w 10309"/>
              <a:gd name="connsiteY140" fmla="*/ 9755 h 10000"/>
              <a:gd name="connsiteX141" fmla="*/ 5411 w 10309"/>
              <a:gd name="connsiteY141" fmla="*/ 9714 h 10000"/>
              <a:gd name="connsiteX142" fmla="*/ 5449 w 10309"/>
              <a:gd name="connsiteY142" fmla="*/ 9877 h 10000"/>
              <a:gd name="connsiteX143" fmla="*/ 5479 w 10309"/>
              <a:gd name="connsiteY143" fmla="*/ 9877 h 10000"/>
              <a:gd name="connsiteX144" fmla="*/ 5509 w 10309"/>
              <a:gd name="connsiteY144" fmla="*/ 9837 h 10000"/>
              <a:gd name="connsiteX145" fmla="*/ 5548 w 10309"/>
              <a:gd name="connsiteY145" fmla="*/ 9796 h 10000"/>
              <a:gd name="connsiteX146" fmla="*/ 5578 w 10309"/>
              <a:gd name="connsiteY146" fmla="*/ 9837 h 10000"/>
              <a:gd name="connsiteX147" fmla="*/ 5617 w 10309"/>
              <a:gd name="connsiteY147" fmla="*/ 9837 h 10000"/>
              <a:gd name="connsiteX148" fmla="*/ 5647 w 10309"/>
              <a:gd name="connsiteY148" fmla="*/ 9796 h 10000"/>
              <a:gd name="connsiteX149" fmla="*/ 5677 w 10309"/>
              <a:gd name="connsiteY149" fmla="*/ 9877 h 10000"/>
              <a:gd name="connsiteX150" fmla="*/ 5717 w 10309"/>
              <a:gd name="connsiteY150" fmla="*/ 9837 h 10000"/>
              <a:gd name="connsiteX151" fmla="*/ 5738 w 10309"/>
              <a:gd name="connsiteY151" fmla="*/ 9918 h 10000"/>
              <a:gd name="connsiteX152" fmla="*/ 5768 w 10309"/>
              <a:gd name="connsiteY152" fmla="*/ 9918 h 10000"/>
              <a:gd name="connsiteX153" fmla="*/ 5808 w 10309"/>
              <a:gd name="connsiteY153" fmla="*/ 9877 h 10000"/>
              <a:gd name="connsiteX154" fmla="*/ 5837 w 10309"/>
              <a:gd name="connsiteY154" fmla="*/ 9918 h 10000"/>
              <a:gd name="connsiteX155" fmla="*/ 5867 w 10309"/>
              <a:gd name="connsiteY155" fmla="*/ 9877 h 10000"/>
              <a:gd name="connsiteX156" fmla="*/ 5906 w 10309"/>
              <a:gd name="connsiteY156" fmla="*/ 9796 h 10000"/>
              <a:gd name="connsiteX157" fmla="*/ 5936 w 10309"/>
              <a:gd name="connsiteY157" fmla="*/ 9837 h 10000"/>
              <a:gd name="connsiteX158" fmla="*/ 5975 w 10309"/>
              <a:gd name="connsiteY158" fmla="*/ 9877 h 10000"/>
              <a:gd name="connsiteX159" fmla="*/ 6005 w 10309"/>
              <a:gd name="connsiteY159" fmla="*/ 9837 h 10000"/>
              <a:gd name="connsiteX160" fmla="*/ 6034 w 10309"/>
              <a:gd name="connsiteY160" fmla="*/ 9714 h 10000"/>
              <a:gd name="connsiteX161" fmla="*/ 6074 w 10309"/>
              <a:gd name="connsiteY161" fmla="*/ 9918 h 10000"/>
              <a:gd name="connsiteX162" fmla="*/ 6103 w 10309"/>
              <a:gd name="connsiteY162" fmla="*/ 9796 h 10000"/>
              <a:gd name="connsiteX163" fmla="*/ 6143 w 10309"/>
              <a:gd name="connsiteY163" fmla="*/ 9837 h 10000"/>
              <a:gd name="connsiteX164" fmla="*/ 6172 w 10309"/>
              <a:gd name="connsiteY164" fmla="*/ 9959 h 10000"/>
              <a:gd name="connsiteX165" fmla="*/ 6202 w 10309"/>
              <a:gd name="connsiteY165" fmla="*/ 9837 h 10000"/>
              <a:gd name="connsiteX166" fmla="*/ 6272 w 10309"/>
              <a:gd name="connsiteY166" fmla="*/ 9837 h 10000"/>
              <a:gd name="connsiteX167" fmla="*/ 6312 w 10309"/>
              <a:gd name="connsiteY167" fmla="*/ 9837 h 10000"/>
              <a:gd name="connsiteX168" fmla="*/ 6341 w 10309"/>
              <a:gd name="connsiteY168" fmla="*/ 9877 h 10000"/>
              <a:gd name="connsiteX169" fmla="*/ 6371 w 10309"/>
              <a:gd name="connsiteY169" fmla="*/ 9837 h 10000"/>
              <a:gd name="connsiteX170" fmla="*/ 6410 w 10309"/>
              <a:gd name="connsiteY170" fmla="*/ 9918 h 10000"/>
              <a:gd name="connsiteX171" fmla="*/ 6440 w 10309"/>
              <a:gd name="connsiteY171" fmla="*/ 9877 h 10000"/>
              <a:gd name="connsiteX172" fmla="*/ 6479 w 10309"/>
              <a:gd name="connsiteY172" fmla="*/ 9918 h 10000"/>
              <a:gd name="connsiteX173" fmla="*/ 6509 w 10309"/>
              <a:gd name="connsiteY173" fmla="*/ 9918 h 10000"/>
              <a:gd name="connsiteX174" fmla="*/ 6538 w 10309"/>
              <a:gd name="connsiteY174" fmla="*/ 9837 h 10000"/>
              <a:gd name="connsiteX175" fmla="*/ 6578 w 10309"/>
              <a:gd name="connsiteY175" fmla="*/ 9877 h 10000"/>
              <a:gd name="connsiteX176" fmla="*/ 6607 w 10309"/>
              <a:gd name="connsiteY176" fmla="*/ 9796 h 10000"/>
              <a:gd name="connsiteX177" fmla="*/ 6676 w 10309"/>
              <a:gd name="connsiteY177" fmla="*/ 9755 h 10000"/>
              <a:gd name="connsiteX178" fmla="*/ 6706 w 10309"/>
              <a:gd name="connsiteY178" fmla="*/ 9918 h 10000"/>
              <a:gd name="connsiteX179" fmla="*/ 6745 w 10309"/>
              <a:gd name="connsiteY179" fmla="*/ 9796 h 10000"/>
              <a:gd name="connsiteX180" fmla="*/ 6776 w 10309"/>
              <a:gd name="connsiteY180" fmla="*/ 9918 h 10000"/>
              <a:gd name="connsiteX181" fmla="*/ 6805 w 10309"/>
              <a:gd name="connsiteY181" fmla="*/ 9796 h 10000"/>
              <a:gd name="connsiteX182" fmla="*/ 6845 w 10309"/>
              <a:gd name="connsiteY182" fmla="*/ 9877 h 10000"/>
              <a:gd name="connsiteX183" fmla="*/ 6874 w 10309"/>
              <a:gd name="connsiteY183" fmla="*/ 9877 h 10000"/>
              <a:gd name="connsiteX184" fmla="*/ 6973 w 10309"/>
              <a:gd name="connsiteY184" fmla="*/ 9918 h 10000"/>
              <a:gd name="connsiteX185" fmla="*/ 7012 w 10309"/>
              <a:gd name="connsiteY185" fmla="*/ 9877 h 10000"/>
              <a:gd name="connsiteX186" fmla="*/ 7082 w 10309"/>
              <a:gd name="connsiteY186" fmla="*/ 9877 h 10000"/>
              <a:gd name="connsiteX187" fmla="*/ 7111 w 10309"/>
              <a:gd name="connsiteY187" fmla="*/ 9387 h 10000"/>
              <a:gd name="connsiteX188" fmla="*/ 7140 w 10309"/>
              <a:gd name="connsiteY188" fmla="*/ 2990 h 10000"/>
              <a:gd name="connsiteX189" fmla="*/ 7180 w 10309"/>
              <a:gd name="connsiteY189" fmla="*/ 1308 h 10000"/>
              <a:gd name="connsiteX190" fmla="*/ 7210 w 10309"/>
              <a:gd name="connsiteY190" fmla="*/ 7255 h 10000"/>
              <a:gd name="connsiteX191" fmla="*/ 7249 w 10309"/>
              <a:gd name="connsiteY191" fmla="*/ 9877 h 10000"/>
              <a:gd name="connsiteX192" fmla="*/ 7280 w 10309"/>
              <a:gd name="connsiteY192" fmla="*/ 9837 h 10000"/>
              <a:gd name="connsiteX193" fmla="*/ 7309 w 10309"/>
              <a:gd name="connsiteY193" fmla="*/ 9837 h 10000"/>
              <a:gd name="connsiteX194" fmla="*/ 7349 w 10309"/>
              <a:gd name="connsiteY194" fmla="*/ 9918 h 10000"/>
              <a:gd name="connsiteX195" fmla="*/ 7378 w 10309"/>
              <a:gd name="connsiteY195" fmla="*/ 9877 h 10000"/>
              <a:gd name="connsiteX196" fmla="*/ 7418 w 10309"/>
              <a:gd name="connsiteY196" fmla="*/ 9877 h 10000"/>
              <a:gd name="connsiteX197" fmla="*/ 7447 w 10309"/>
              <a:gd name="connsiteY197" fmla="*/ 9796 h 10000"/>
              <a:gd name="connsiteX198" fmla="*/ 7477 w 10309"/>
              <a:gd name="connsiteY198" fmla="*/ 9877 h 10000"/>
              <a:gd name="connsiteX199" fmla="*/ 7518 w 10309"/>
              <a:gd name="connsiteY199" fmla="*/ 9877 h 10000"/>
              <a:gd name="connsiteX200" fmla="*/ 7548 w 10309"/>
              <a:gd name="connsiteY200" fmla="*/ 9918 h 10000"/>
              <a:gd name="connsiteX201" fmla="*/ 7587 w 10309"/>
              <a:gd name="connsiteY201" fmla="*/ 9877 h 10000"/>
              <a:gd name="connsiteX202" fmla="*/ 7617 w 10309"/>
              <a:gd name="connsiteY202" fmla="*/ 9714 h 10000"/>
              <a:gd name="connsiteX203" fmla="*/ 7715 w 10309"/>
              <a:gd name="connsiteY203" fmla="*/ 9877 h 10000"/>
              <a:gd name="connsiteX204" fmla="*/ 7745 w 10309"/>
              <a:gd name="connsiteY204" fmla="*/ 9796 h 10000"/>
              <a:gd name="connsiteX205" fmla="*/ 7785 w 10309"/>
              <a:gd name="connsiteY205" fmla="*/ 9837 h 10000"/>
              <a:gd name="connsiteX206" fmla="*/ 7815 w 10309"/>
              <a:gd name="connsiteY206" fmla="*/ 9918 h 10000"/>
              <a:gd name="connsiteX207" fmla="*/ 7854 w 10309"/>
              <a:gd name="connsiteY207" fmla="*/ 9346 h 10000"/>
              <a:gd name="connsiteX208" fmla="*/ 7884 w 10309"/>
              <a:gd name="connsiteY208" fmla="*/ 5327 h 10000"/>
              <a:gd name="connsiteX209" fmla="*/ 7913 w 10309"/>
              <a:gd name="connsiteY209" fmla="*/ 6063 h 10000"/>
              <a:gd name="connsiteX210" fmla="*/ 7953 w 10309"/>
              <a:gd name="connsiteY210" fmla="*/ 9305 h 10000"/>
              <a:gd name="connsiteX211" fmla="*/ 7982 w 10309"/>
              <a:gd name="connsiteY211" fmla="*/ 9959 h 10000"/>
              <a:gd name="connsiteX212" fmla="*/ 8022 w 10309"/>
              <a:gd name="connsiteY212" fmla="*/ 9918 h 10000"/>
              <a:gd name="connsiteX213" fmla="*/ 8052 w 10309"/>
              <a:gd name="connsiteY213" fmla="*/ 9837 h 10000"/>
              <a:gd name="connsiteX214" fmla="*/ 8081 w 10309"/>
              <a:gd name="connsiteY214" fmla="*/ 9918 h 10000"/>
              <a:gd name="connsiteX215" fmla="*/ 8121 w 10309"/>
              <a:gd name="connsiteY215" fmla="*/ 9877 h 10000"/>
              <a:gd name="connsiteX216" fmla="*/ 8150 w 10309"/>
              <a:gd name="connsiteY216" fmla="*/ 9755 h 10000"/>
              <a:gd name="connsiteX217" fmla="*/ 8190 w 10309"/>
              <a:gd name="connsiteY217" fmla="*/ 9918 h 10000"/>
              <a:gd name="connsiteX218" fmla="*/ 8219 w 10309"/>
              <a:gd name="connsiteY218" fmla="*/ 9877 h 10000"/>
              <a:gd name="connsiteX219" fmla="*/ 8289 w 10309"/>
              <a:gd name="connsiteY219" fmla="*/ 9877 h 10000"/>
              <a:gd name="connsiteX220" fmla="*/ 8319 w 10309"/>
              <a:gd name="connsiteY220" fmla="*/ 9959 h 10000"/>
              <a:gd name="connsiteX221" fmla="*/ 8358 w 10309"/>
              <a:gd name="connsiteY221" fmla="*/ 9959 h 10000"/>
              <a:gd name="connsiteX222" fmla="*/ 8388 w 10309"/>
              <a:gd name="connsiteY222" fmla="*/ 9837 h 10000"/>
              <a:gd name="connsiteX223" fmla="*/ 8417 w 10309"/>
              <a:gd name="connsiteY223" fmla="*/ 9959 h 10000"/>
              <a:gd name="connsiteX224" fmla="*/ 8457 w 10309"/>
              <a:gd name="connsiteY224" fmla="*/ 9959 h 10000"/>
              <a:gd name="connsiteX225" fmla="*/ 8486 w 10309"/>
              <a:gd name="connsiteY225" fmla="*/ 9877 h 10000"/>
              <a:gd name="connsiteX226" fmla="*/ 8585 w 10309"/>
              <a:gd name="connsiteY226" fmla="*/ 9877 h 10000"/>
              <a:gd name="connsiteX227" fmla="*/ 8654 w 10309"/>
              <a:gd name="connsiteY227" fmla="*/ 9918 h 10000"/>
              <a:gd name="connsiteX228" fmla="*/ 8723 w 10309"/>
              <a:gd name="connsiteY228" fmla="*/ 9877 h 10000"/>
              <a:gd name="connsiteX229" fmla="*/ 8753 w 10309"/>
              <a:gd name="connsiteY229" fmla="*/ 9959 h 10000"/>
              <a:gd name="connsiteX230" fmla="*/ 8793 w 10309"/>
              <a:gd name="connsiteY230" fmla="*/ 9959 h 10000"/>
              <a:gd name="connsiteX231" fmla="*/ 8822 w 10309"/>
              <a:gd name="connsiteY231" fmla="*/ 9918 h 10000"/>
              <a:gd name="connsiteX232" fmla="*/ 8852 w 10309"/>
              <a:gd name="connsiteY232" fmla="*/ 9877 h 10000"/>
              <a:gd name="connsiteX233" fmla="*/ 8892 w 10309"/>
              <a:gd name="connsiteY233" fmla="*/ 9877 h 10000"/>
              <a:gd name="connsiteX234" fmla="*/ 9059 w 10309"/>
              <a:gd name="connsiteY234" fmla="*/ 9918 h 10000"/>
              <a:gd name="connsiteX235" fmla="*/ 9089 w 10309"/>
              <a:gd name="connsiteY235" fmla="*/ 9918 h 10000"/>
              <a:gd name="connsiteX236" fmla="*/ 9128 w 10309"/>
              <a:gd name="connsiteY236" fmla="*/ 9837 h 10000"/>
              <a:gd name="connsiteX237" fmla="*/ 9158 w 10309"/>
              <a:gd name="connsiteY237" fmla="*/ 8529 h 10000"/>
              <a:gd name="connsiteX238" fmla="*/ 9197 w 10309"/>
              <a:gd name="connsiteY238" fmla="*/ 9101 h 10000"/>
              <a:gd name="connsiteX239" fmla="*/ 9227 w 10309"/>
              <a:gd name="connsiteY239" fmla="*/ 10000 h 10000"/>
              <a:gd name="connsiteX240" fmla="*/ 9299 w 10309"/>
              <a:gd name="connsiteY240" fmla="*/ 10000 h 10000"/>
              <a:gd name="connsiteX241" fmla="*/ 9328 w 10309"/>
              <a:gd name="connsiteY241" fmla="*/ 9918 h 10000"/>
              <a:gd name="connsiteX242" fmla="*/ 9358 w 10309"/>
              <a:gd name="connsiteY242" fmla="*/ 9918 h 10000"/>
              <a:gd name="connsiteX243" fmla="*/ 9387 w 10309"/>
              <a:gd name="connsiteY243" fmla="*/ 10000 h 10000"/>
              <a:gd name="connsiteX244" fmla="*/ 9427 w 10309"/>
              <a:gd name="connsiteY244" fmla="*/ 9918 h 10000"/>
              <a:gd name="connsiteX245" fmla="*/ 9466 w 10309"/>
              <a:gd name="connsiteY245" fmla="*/ 9877 h 10000"/>
              <a:gd name="connsiteX246" fmla="*/ 9496 w 10309"/>
              <a:gd name="connsiteY246" fmla="*/ 9959 h 10000"/>
              <a:gd name="connsiteX247" fmla="*/ 9525 w 10309"/>
              <a:gd name="connsiteY247" fmla="*/ 9877 h 10000"/>
              <a:gd name="connsiteX248" fmla="*/ 9565 w 10309"/>
              <a:gd name="connsiteY248" fmla="*/ 9877 h 10000"/>
              <a:gd name="connsiteX249" fmla="*/ 9594 w 10309"/>
              <a:gd name="connsiteY249" fmla="*/ 9918 h 10000"/>
              <a:gd name="connsiteX250" fmla="*/ 9634 w 10309"/>
              <a:gd name="connsiteY250" fmla="*/ 9918 h 10000"/>
              <a:gd name="connsiteX251" fmla="*/ 9663 w 10309"/>
              <a:gd name="connsiteY251" fmla="*/ 9959 h 10000"/>
              <a:gd name="connsiteX252" fmla="*/ 9693 w 10309"/>
              <a:gd name="connsiteY252" fmla="*/ 9877 h 10000"/>
              <a:gd name="connsiteX253" fmla="*/ 9733 w 10309"/>
              <a:gd name="connsiteY253" fmla="*/ 8317 h 10000"/>
              <a:gd name="connsiteX254" fmla="*/ 9763 w 10309"/>
              <a:gd name="connsiteY254" fmla="*/ 7786 h 10000"/>
              <a:gd name="connsiteX255" fmla="*/ 9803 w 10309"/>
              <a:gd name="connsiteY255" fmla="*/ 9223 h 10000"/>
              <a:gd name="connsiteX256" fmla="*/ 9862 w 10309"/>
              <a:gd name="connsiteY256" fmla="*/ 9918 h 10000"/>
              <a:gd name="connsiteX257" fmla="*/ 9941 w 10309"/>
              <a:gd name="connsiteY257" fmla="*/ 9925 h 10000"/>
              <a:gd name="connsiteX258" fmla="*/ 10309 w 10309"/>
              <a:gd name="connsiteY258" fmla="*/ 9959 h 10000"/>
              <a:gd name="connsiteX0" fmla="*/ 0 w 10309"/>
              <a:gd name="connsiteY0" fmla="*/ 9755 h 10000"/>
              <a:gd name="connsiteX1" fmla="*/ 29 w 10309"/>
              <a:gd name="connsiteY1" fmla="*/ 9632 h 10000"/>
              <a:gd name="connsiteX2" fmla="*/ 59 w 10309"/>
              <a:gd name="connsiteY2" fmla="*/ 9591 h 10000"/>
              <a:gd name="connsiteX3" fmla="*/ 88 w 10309"/>
              <a:gd name="connsiteY3" fmla="*/ 9591 h 10000"/>
              <a:gd name="connsiteX4" fmla="*/ 128 w 10309"/>
              <a:gd name="connsiteY4" fmla="*/ 9673 h 10000"/>
              <a:gd name="connsiteX5" fmla="*/ 157 w 10309"/>
              <a:gd name="connsiteY5" fmla="*/ 9673 h 10000"/>
              <a:gd name="connsiteX6" fmla="*/ 197 w 10309"/>
              <a:gd name="connsiteY6" fmla="*/ 9632 h 10000"/>
              <a:gd name="connsiteX7" fmla="*/ 227 w 10309"/>
              <a:gd name="connsiteY7" fmla="*/ 9673 h 10000"/>
              <a:gd name="connsiteX8" fmla="*/ 297 w 10309"/>
              <a:gd name="connsiteY8" fmla="*/ 9673 h 10000"/>
              <a:gd name="connsiteX9" fmla="*/ 326 w 10309"/>
              <a:gd name="connsiteY9" fmla="*/ 9632 h 10000"/>
              <a:gd name="connsiteX10" fmla="*/ 368 w 10309"/>
              <a:gd name="connsiteY10" fmla="*/ 9632 h 10000"/>
              <a:gd name="connsiteX11" fmla="*/ 397 w 10309"/>
              <a:gd name="connsiteY11" fmla="*/ 9673 h 10000"/>
              <a:gd name="connsiteX12" fmla="*/ 427 w 10309"/>
              <a:gd name="connsiteY12" fmla="*/ 9632 h 10000"/>
              <a:gd name="connsiteX13" fmla="*/ 466 w 10309"/>
              <a:gd name="connsiteY13" fmla="*/ 9632 h 10000"/>
              <a:gd name="connsiteX14" fmla="*/ 496 w 10309"/>
              <a:gd name="connsiteY14" fmla="*/ 9591 h 10000"/>
              <a:gd name="connsiteX15" fmla="*/ 535 w 10309"/>
              <a:gd name="connsiteY15" fmla="*/ 9550 h 10000"/>
              <a:gd name="connsiteX16" fmla="*/ 594 w 10309"/>
              <a:gd name="connsiteY16" fmla="*/ 9550 h 10000"/>
              <a:gd name="connsiteX17" fmla="*/ 634 w 10309"/>
              <a:gd name="connsiteY17" fmla="*/ 9673 h 10000"/>
              <a:gd name="connsiteX18" fmla="*/ 663 w 10309"/>
              <a:gd name="connsiteY18" fmla="*/ 9714 h 10000"/>
              <a:gd name="connsiteX19" fmla="*/ 703 w 10309"/>
              <a:gd name="connsiteY19" fmla="*/ 9591 h 10000"/>
              <a:gd name="connsiteX20" fmla="*/ 732 w 10309"/>
              <a:gd name="connsiteY20" fmla="*/ 9632 h 10000"/>
              <a:gd name="connsiteX21" fmla="*/ 763 w 10309"/>
              <a:gd name="connsiteY21" fmla="*/ 9673 h 10000"/>
              <a:gd name="connsiteX22" fmla="*/ 802 w 10309"/>
              <a:gd name="connsiteY22" fmla="*/ 9632 h 10000"/>
              <a:gd name="connsiteX23" fmla="*/ 832 w 10309"/>
              <a:gd name="connsiteY23" fmla="*/ 9591 h 10000"/>
              <a:gd name="connsiteX24" fmla="*/ 871 w 10309"/>
              <a:gd name="connsiteY24" fmla="*/ 7704 h 10000"/>
              <a:gd name="connsiteX25" fmla="*/ 901 w 10309"/>
              <a:gd name="connsiteY25" fmla="*/ 6683 h 10000"/>
              <a:gd name="connsiteX26" fmla="*/ 941 w 10309"/>
              <a:gd name="connsiteY26" fmla="*/ 8447 h 10000"/>
              <a:gd name="connsiteX27" fmla="*/ 970 w 10309"/>
              <a:gd name="connsiteY27" fmla="*/ 9183 h 10000"/>
              <a:gd name="connsiteX28" fmla="*/ 999 w 10309"/>
              <a:gd name="connsiteY28" fmla="*/ 9019 h 10000"/>
              <a:gd name="connsiteX29" fmla="*/ 1039 w 10309"/>
              <a:gd name="connsiteY29" fmla="*/ 9591 h 10000"/>
              <a:gd name="connsiteX30" fmla="*/ 1069 w 10309"/>
              <a:gd name="connsiteY30" fmla="*/ 9591 h 10000"/>
              <a:gd name="connsiteX31" fmla="*/ 1108 w 10309"/>
              <a:gd name="connsiteY31" fmla="*/ 9714 h 10000"/>
              <a:gd name="connsiteX32" fmla="*/ 1138 w 10309"/>
              <a:gd name="connsiteY32" fmla="*/ 9550 h 10000"/>
              <a:gd name="connsiteX33" fmla="*/ 1236 w 10309"/>
              <a:gd name="connsiteY33" fmla="*/ 8488 h 10000"/>
              <a:gd name="connsiteX34" fmla="*/ 1277 w 10309"/>
              <a:gd name="connsiteY34" fmla="*/ 2255 h 10000"/>
              <a:gd name="connsiteX35" fmla="*/ 1306 w 10309"/>
              <a:gd name="connsiteY35" fmla="*/ 5245 h 10000"/>
              <a:gd name="connsiteX36" fmla="*/ 1346 w 10309"/>
              <a:gd name="connsiteY36" fmla="*/ 9632 h 10000"/>
              <a:gd name="connsiteX37" fmla="*/ 1375 w 10309"/>
              <a:gd name="connsiteY37" fmla="*/ 9591 h 10000"/>
              <a:gd name="connsiteX38" fmla="*/ 1405 w 10309"/>
              <a:gd name="connsiteY38" fmla="*/ 9591 h 10000"/>
              <a:gd name="connsiteX39" fmla="*/ 1513 w 10309"/>
              <a:gd name="connsiteY39" fmla="*/ 9550 h 10000"/>
              <a:gd name="connsiteX40" fmla="*/ 1574 w 10309"/>
              <a:gd name="connsiteY40" fmla="*/ 9189 h 10000"/>
              <a:gd name="connsiteX41" fmla="*/ 1616 w 10309"/>
              <a:gd name="connsiteY41" fmla="*/ 6928 h 10000"/>
              <a:gd name="connsiteX42" fmla="*/ 1652 w 10309"/>
              <a:gd name="connsiteY42" fmla="*/ 1839 h 10000"/>
              <a:gd name="connsiteX43" fmla="*/ 1691 w 10309"/>
              <a:gd name="connsiteY43" fmla="*/ 5695 h 10000"/>
              <a:gd name="connsiteX44" fmla="*/ 1721 w 10309"/>
              <a:gd name="connsiteY44" fmla="*/ 9591 h 10000"/>
              <a:gd name="connsiteX45" fmla="*/ 1751 w 10309"/>
              <a:gd name="connsiteY45" fmla="*/ 9510 h 10000"/>
              <a:gd name="connsiteX46" fmla="*/ 1791 w 10309"/>
              <a:gd name="connsiteY46" fmla="*/ 9550 h 10000"/>
              <a:gd name="connsiteX47" fmla="*/ 1820 w 10309"/>
              <a:gd name="connsiteY47" fmla="*/ 9510 h 10000"/>
              <a:gd name="connsiteX48" fmla="*/ 1850 w 10309"/>
              <a:gd name="connsiteY48" fmla="*/ 9591 h 10000"/>
              <a:gd name="connsiteX49" fmla="*/ 1889 w 10309"/>
              <a:gd name="connsiteY49" fmla="*/ 9673 h 10000"/>
              <a:gd name="connsiteX50" fmla="*/ 1919 w 10309"/>
              <a:gd name="connsiteY50" fmla="*/ 9632 h 10000"/>
              <a:gd name="connsiteX51" fmla="*/ 1958 w 10309"/>
              <a:gd name="connsiteY51" fmla="*/ 9632 h 10000"/>
              <a:gd name="connsiteX52" fmla="*/ 1988 w 10309"/>
              <a:gd name="connsiteY52" fmla="*/ 9673 h 10000"/>
              <a:gd name="connsiteX53" fmla="*/ 2017 w 10309"/>
              <a:gd name="connsiteY53" fmla="*/ 9632 h 10000"/>
              <a:gd name="connsiteX54" fmla="*/ 2057 w 10309"/>
              <a:gd name="connsiteY54" fmla="*/ 9591 h 10000"/>
              <a:gd name="connsiteX55" fmla="*/ 2086 w 10309"/>
              <a:gd name="connsiteY55" fmla="*/ 9591 h 10000"/>
              <a:gd name="connsiteX56" fmla="*/ 2157 w 10309"/>
              <a:gd name="connsiteY56" fmla="*/ 9510 h 10000"/>
              <a:gd name="connsiteX57" fmla="*/ 2187 w 10309"/>
              <a:gd name="connsiteY57" fmla="*/ 9591 h 10000"/>
              <a:gd name="connsiteX58" fmla="*/ 2226 w 10309"/>
              <a:gd name="connsiteY58" fmla="*/ 9510 h 10000"/>
              <a:gd name="connsiteX59" fmla="*/ 2257 w 10309"/>
              <a:gd name="connsiteY59" fmla="*/ 9632 h 10000"/>
              <a:gd name="connsiteX60" fmla="*/ 2297 w 10309"/>
              <a:gd name="connsiteY60" fmla="*/ 9591 h 10000"/>
              <a:gd name="connsiteX61" fmla="*/ 2326 w 10309"/>
              <a:gd name="connsiteY61" fmla="*/ 9550 h 10000"/>
              <a:gd name="connsiteX62" fmla="*/ 2355 w 10309"/>
              <a:gd name="connsiteY62" fmla="*/ 9510 h 10000"/>
              <a:gd name="connsiteX63" fmla="*/ 2395 w 10309"/>
              <a:gd name="connsiteY63" fmla="*/ 9510 h 10000"/>
              <a:gd name="connsiteX64" fmla="*/ 2425 w 10309"/>
              <a:gd name="connsiteY64" fmla="*/ 9714 h 10000"/>
              <a:gd name="connsiteX65" fmla="*/ 2464 w 10309"/>
              <a:gd name="connsiteY65" fmla="*/ 9632 h 10000"/>
              <a:gd name="connsiteX66" fmla="*/ 2494 w 10309"/>
              <a:gd name="connsiteY66" fmla="*/ 9550 h 10000"/>
              <a:gd name="connsiteX67" fmla="*/ 2523 w 10309"/>
              <a:gd name="connsiteY67" fmla="*/ 9591 h 10000"/>
              <a:gd name="connsiteX68" fmla="*/ 2563 w 10309"/>
              <a:gd name="connsiteY68" fmla="*/ 9632 h 10000"/>
              <a:gd name="connsiteX69" fmla="*/ 2592 w 10309"/>
              <a:gd name="connsiteY69" fmla="*/ 9591 h 10000"/>
              <a:gd name="connsiteX70" fmla="*/ 2622 w 10309"/>
              <a:gd name="connsiteY70" fmla="*/ 9591 h 10000"/>
              <a:gd name="connsiteX71" fmla="*/ 2661 w 10309"/>
              <a:gd name="connsiteY71" fmla="*/ 9673 h 10000"/>
              <a:gd name="connsiteX72" fmla="*/ 2691 w 10309"/>
              <a:gd name="connsiteY72" fmla="*/ 9591 h 10000"/>
              <a:gd name="connsiteX73" fmla="*/ 2730 w 10309"/>
              <a:gd name="connsiteY73" fmla="*/ 9550 h 10000"/>
              <a:gd name="connsiteX74" fmla="*/ 2859 w 10309"/>
              <a:gd name="connsiteY74" fmla="*/ 9632 h 10000"/>
              <a:gd name="connsiteX75" fmla="*/ 2889 w 10309"/>
              <a:gd name="connsiteY75" fmla="*/ 9673 h 10000"/>
              <a:gd name="connsiteX76" fmla="*/ 2928 w 10309"/>
              <a:gd name="connsiteY76" fmla="*/ 9632 h 10000"/>
              <a:gd name="connsiteX77" fmla="*/ 2958 w 10309"/>
              <a:gd name="connsiteY77" fmla="*/ 9632 h 10000"/>
              <a:gd name="connsiteX78" fmla="*/ 2997 w 10309"/>
              <a:gd name="connsiteY78" fmla="*/ 9714 h 10000"/>
              <a:gd name="connsiteX79" fmla="*/ 3027 w 10309"/>
              <a:gd name="connsiteY79" fmla="*/ 9591 h 10000"/>
              <a:gd name="connsiteX80" fmla="*/ 3056 w 10309"/>
              <a:gd name="connsiteY80" fmla="*/ 9632 h 10000"/>
              <a:gd name="connsiteX81" fmla="*/ 3096 w 10309"/>
              <a:gd name="connsiteY81" fmla="*/ 9550 h 10000"/>
              <a:gd name="connsiteX82" fmla="*/ 3125 w 10309"/>
              <a:gd name="connsiteY82" fmla="*/ 9714 h 10000"/>
              <a:gd name="connsiteX83" fmla="*/ 3155 w 10309"/>
              <a:gd name="connsiteY83" fmla="*/ 9632 h 10000"/>
              <a:gd name="connsiteX84" fmla="*/ 3194 w 10309"/>
              <a:gd name="connsiteY84" fmla="*/ 9510 h 10000"/>
              <a:gd name="connsiteX85" fmla="*/ 3224 w 10309"/>
              <a:gd name="connsiteY85" fmla="*/ 9632 h 10000"/>
              <a:gd name="connsiteX86" fmla="*/ 3323 w 10309"/>
              <a:gd name="connsiteY86" fmla="*/ 9550 h 10000"/>
              <a:gd name="connsiteX87" fmla="*/ 3363 w 10309"/>
              <a:gd name="connsiteY87" fmla="*/ 9591 h 10000"/>
              <a:gd name="connsiteX88" fmla="*/ 3392 w 10309"/>
              <a:gd name="connsiteY88" fmla="*/ 9714 h 10000"/>
              <a:gd name="connsiteX89" fmla="*/ 3432 w 10309"/>
              <a:gd name="connsiteY89" fmla="*/ 9673 h 10000"/>
              <a:gd name="connsiteX90" fmla="*/ 3462 w 10309"/>
              <a:gd name="connsiteY90" fmla="*/ 9550 h 10000"/>
              <a:gd name="connsiteX91" fmla="*/ 3491 w 10309"/>
              <a:gd name="connsiteY91" fmla="*/ 9428 h 10000"/>
              <a:gd name="connsiteX92" fmla="*/ 3531 w 10309"/>
              <a:gd name="connsiteY92" fmla="*/ 9714 h 10000"/>
              <a:gd name="connsiteX93" fmla="*/ 3560 w 10309"/>
              <a:gd name="connsiteY93" fmla="*/ 9183 h 10000"/>
              <a:gd name="connsiteX94" fmla="*/ 3591 w 10309"/>
              <a:gd name="connsiteY94" fmla="*/ 327 h 10000"/>
              <a:gd name="connsiteX95" fmla="*/ 3629 w 10309"/>
              <a:gd name="connsiteY95" fmla="*/ 3481 h 10000"/>
              <a:gd name="connsiteX96" fmla="*/ 3659 w 10309"/>
              <a:gd name="connsiteY96" fmla="*/ 9305 h 10000"/>
              <a:gd name="connsiteX97" fmla="*/ 3698 w 10309"/>
              <a:gd name="connsiteY97" fmla="*/ 9673 h 10000"/>
              <a:gd name="connsiteX98" fmla="*/ 3728 w 10309"/>
              <a:gd name="connsiteY98" fmla="*/ 9591 h 10000"/>
              <a:gd name="connsiteX99" fmla="*/ 3768 w 10309"/>
              <a:gd name="connsiteY99" fmla="*/ 9796 h 10000"/>
              <a:gd name="connsiteX100" fmla="*/ 3798 w 10309"/>
              <a:gd name="connsiteY100" fmla="*/ 9714 h 10000"/>
              <a:gd name="connsiteX101" fmla="*/ 3828 w 10309"/>
              <a:gd name="connsiteY101" fmla="*/ 9673 h 10000"/>
              <a:gd name="connsiteX102" fmla="*/ 3867 w 10309"/>
              <a:gd name="connsiteY102" fmla="*/ 9591 h 10000"/>
              <a:gd name="connsiteX103" fmla="*/ 3896 w 10309"/>
              <a:gd name="connsiteY103" fmla="*/ 9632 h 10000"/>
              <a:gd name="connsiteX104" fmla="*/ 3938 w 10309"/>
              <a:gd name="connsiteY104" fmla="*/ 9714 h 10000"/>
              <a:gd name="connsiteX105" fmla="*/ 3967 w 10309"/>
              <a:gd name="connsiteY105" fmla="*/ 9714 h 10000"/>
              <a:gd name="connsiteX106" fmla="*/ 3997 w 10309"/>
              <a:gd name="connsiteY106" fmla="*/ 9673 h 10000"/>
              <a:gd name="connsiteX107" fmla="*/ 4036 w 10309"/>
              <a:gd name="connsiteY107" fmla="*/ 9632 h 10000"/>
              <a:gd name="connsiteX108" fmla="*/ 4066 w 10309"/>
              <a:gd name="connsiteY108" fmla="*/ 9714 h 10000"/>
              <a:gd name="connsiteX109" fmla="*/ 4106 w 10309"/>
              <a:gd name="connsiteY109" fmla="*/ 9755 h 10000"/>
              <a:gd name="connsiteX110" fmla="*/ 4135 w 10309"/>
              <a:gd name="connsiteY110" fmla="*/ 9673 h 10000"/>
              <a:gd name="connsiteX111" fmla="*/ 4164 w 10309"/>
              <a:gd name="connsiteY111" fmla="*/ 9796 h 10000"/>
              <a:gd name="connsiteX112" fmla="*/ 4204 w 10309"/>
              <a:gd name="connsiteY112" fmla="*/ 9755 h 10000"/>
              <a:gd name="connsiteX113" fmla="*/ 4233 w 10309"/>
              <a:gd name="connsiteY113" fmla="*/ 9755 h 10000"/>
              <a:gd name="connsiteX114" fmla="*/ 4264 w 10309"/>
              <a:gd name="connsiteY114" fmla="*/ 9714 h 10000"/>
              <a:gd name="connsiteX115" fmla="*/ 4304 w 10309"/>
              <a:gd name="connsiteY115" fmla="*/ 9673 h 10000"/>
              <a:gd name="connsiteX116" fmla="*/ 4333 w 10309"/>
              <a:gd name="connsiteY116" fmla="*/ 9755 h 10000"/>
              <a:gd name="connsiteX117" fmla="*/ 4402 w 10309"/>
              <a:gd name="connsiteY117" fmla="*/ 9755 h 10000"/>
              <a:gd name="connsiteX118" fmla="*/ 4432 w 10309"/>
              <a:gd name="connsiteY118" fmla="*/ 9591 h 10000"/>
              <a:gd name="connsiteX119" fmla="*/ 4501 w 10309"/>
              <a:gd name="connsiteY119" fmla="*/ 9755 h 10000"/>
              <a:gd name="connsiteX120" fmla="*/ 4570 w 10309"/>
              <a:gd name="connsiteY120" fmla="*/ 9755 h 10000"/>
              <a:gd name="connsiteX121" fmla="*/ 4599 w 10309"/>
              <a:gd name="connsiteY121" fmla="*/ 3113 h 10000"/>
              <a:gd name="connsiteX122" fmla="*/ 4639 w 10309"/>
              <a:gd name="connsiteY122" fmla="*/ 0 h 10000"/>
              <a:gd name="connsiteX123" fmla="*/ 4668 w 10309"/>
              <a:gd name="connsiteY123" fmla="*/ 6478 h 10000"/>
              <a:gd name="connsiteX124" fmla="*/ 4708 w 10309"/>
              <a:gd name="connsiteY124" fmla="*/ 9755 h 10000"/>
              <a:gd name="connsiteX125" fmla="*/ 4737 w 10309"/>
              <a:gd name="connsiteY125" fmla="*/ 9714 h 10000"/>
              <a:gd name="connsiteX126" fmla="*/ 4778 w 10309"/>
              <a:gd name="connsiteY126" fmla="*/ 9796 h 10000"/>
              <a:gd name="connsiteX127" fmla="*/ 4876 w 10309"/>
              <a:gd name="connsiteY127" fmla="*/ 9837 h 10000"/>
              <a:gd name="connsiteX128" fmla="*/ 4906 w 10309"/>
              <a:gd name="connsiteY128" fmla="*/ 9755 h 10000"/>
              <a:gd name="connsiteX129" fmla="*/ 4946 w 10309"/>
              <a:gd name="connsiteY129" fmla="*/ 9837 h 10000"/>
              <a:gd name="connsiteX130" fmla="*/ 5044 w 10309"/>
              <a:gd name="connsiteY130" fmla="*/ 9837 h 10000"/>
              <a:gd name="connsiteX131" fmla="*/ 5073 w 10309"/>
              <a:gd name="connsiteY131" fmla="*/ 9796 h 10000"/>
              <a:gd name="connsiteX132" fmla="*/ 5113 w 10309"/>
              <a:gd name="connsiteY132" fmla="*/ 9837 h 10000"/>
              <a:gd name="connsiteX133" fmla="*/ 5143 w 10309"/>
              <a:gd name="connsiteY133" fmla="*/ 9837 h 10000"/>
              <a:gd name="connsiteX134" fmla="*/ 5173 w 10309"/>
              <a:gd name="connsiteY134" fmla="*/ 9918 h 10000"/>
              <a:gd name="connsiteX135" fmla="*/ 5212 w 10309"/>
              <a:gd name="connsiteY135" fmla="*/ 9837 h 10000"/>
              <a:gd name="connsiteX136" fmla="*/ 5241 w 10309"/>
              <a:gd name="connsiteY136" fmla="*/ 9796 h 10000"/>
              <a:gd name="connsiteX137" fmla="*/ 5282 w 10309"/>
              <a:gd name="connsiteY137" fmla="*/ 9837 h 10000"/>
              <a:gd name="connsiteX138" fmla="*/ 5311 w 10309"/>
              <a:gd name="connsiteY138" fmla="*/ 9796 h 10000"/>
              <a:gd name="connsiteX139" fmla="*/ 5342 w 10309"/>
              <a:gd name="connsiteY139" fmla="*/ 9877 h 10000"/>
              <a:gd name="connsiteX140" fmla="*/ 5380 w 10309"/>
              <a:gd name="connsiteY140" fmla="*/ 9755 h 10000"/>
              <a:gd name="connsiteX141" fmla="*/ 5411 w 10309"/>
              <a:gd name="connsiteY141" fmla="*/ 9714 h 10000"/>
              <a:gd name="connsiteX142" fmla="*/ 5449 w 10309"/>
              <a:gd name="connsiteY142" fmla="*/ 9877 h 10000"/>
              <a:gd name="connsiteX143" fmla="*/ 5479 w 10309"/>
              <a:gd name="connsiteY143" fmla="*/ 9877 h 10000"/>
              <a:gd name="connsiteX144" fmla="*/ 5509 w 10309"/>
              <a:gd name="connsiteY144" fmla="*/ 9837 h 10000"/>
              <a:gd name="connsiteX145" fmla="*/ 5548 w 10309"/>
              <a:gd name="connsiteY145" fmla="*/ 9796 h 10000"/>
              <a:gd name="connsiteX146" fmla="*/ 5578 w 10309"/>
              <a:gd name="connsiteY146" fmla="*/ 9837 h 10000"/>
              <a:gd name="connsiteX147" fmla="*/ 5617 w 10309"/>
              <a:gd name="connsiteY147" fmla="*/ 9837 h 10000"/>
              <a:gd name="connsiteX148" fmla="*/ 5647 w 10309"/>
              <a:gd name="connsiteY148" fmla="*/ 9796 h 10000"/>
              <a:gd name="connsiteX149" fmla="*/ 5677 w 10309"/>
              <a:gd name="connsiteY149" fmla="*/ 9877 h 10000"/>
              <a:gd name="connsiteX150" fmla="*/ 5717 w 10309"/>
              <a:gd name="connsiteY150" fmla="*/ 9837 h 10000"/>
              <a:gd name="connsiteX151" fmla="*/ 5738 w 10309"/>
              <a:gd name="connsiteY151" fmla="*/ 9918 h 10000"/>
              <a:gd name="connsiteX152" fmla="*/ 5768 w 10309"/>
              <a:gd name="connsiteY152" fmla="*/ 9918 h 10000"/>
              <a:gd name="connsiteX153" fmla="*/ 5808 w 10309"/>
              <a:gd name="connsiteY153" fmla="*/ 9877 h 10000"/>
              <a:gd name="connsiteX154" fmla="*/ 5837 w 10309"/>
              <a:gd name="connsiteY154" fmla="*/ 9918 h 10000"/>
              <a:gd name="connsiteX155" fmla="*/ 5867 w 10309"/>
              <a:gd name="connsiteY155" fmla="*/ 9877 h 10000"/>
              <a:gd name="connsiteX156" fmla="*/ 5906 w 10309"/>
              <a:gd name="connsiteY156" fmla="*/ 9796 h 10000"/>
              <a:gd name="connsiteX157" fmla="*/ 5936 w 10309"/>
              <a:gd name="connsiteY157" fmla="*/ 9837 h 10000"/>
              <a:gd name="connsiteX158" fmla="*/ 5975 w 10309"/>
              <a:gd name="connsiteY158" fmla="*/ 9877 h 10000"/>
              <a:gd name="connsiteX159" fmla="*/ 6005 w 10309"/>
              <a:gd name="connsiteY159" fmla="*/ 9837 h 10000"/>
              <a:gd name="connsiteX160" fmla="*/ 6034 w 10309"/>
              <a:gd name="connsiteY160" fmla="*/ 9714 h 10000"/>
              <a:gd name="connsiteX161" fmla="*/ 6074 w 10309"/>
              <a:gd name="connsiteY161" fmla="*/ 9918 h 10000"/>
              <a:gd name="connsiteX162" fmla="*/ 6103 w 10309"/>
              <a:gd name="connsiteY162" fmla="*/ 9796 h 10000"/>
              <a:gd name="connsiteX163" fmla="*/ 6143 w 10309"/>
              <a:gd name="connsiteY163" fmla="*/ 9837 h 10000"/>
              <a:gd name="connsiteX164" fmla="*/ 6172 w 10309"/>
              <a:gd name="connsiteY164" fmla="*/ 9959 h 10000"/>
              <a:gd name="connsiteX165" fmla="*/ 6202 w 10309"/>
              <a:gd name="connsiteY165" fmla="*/ 9837 h 10000"/>
              <a:gd name="connsiteX166" fmla="*/ 6272 w 10309"/>
              <a:gd name="connsiteY166" fmla="*/ 9837 h 10000"/>
              <a:gd name="connsiteX167" fmla="*/ 6312 w 10309"/>
              <a:gd name="connsiteY167" fmla="*/ 9837 h 10000"/>
              <a:gd name="connsiteX168" fmla="*/ 6341 w 10309"/>
              <a:gd name="connsiteY168" fmla="*/ 9877 h 10000"/>
              <a:gd name="connsiteX169" fmla="*/ 6371 w 10309"/>
              <a:gd name="connsiteY169" fmla="*/ 9837 h 10000"/>
              <a:gd name="connsiteX170" fmla="*/ 6410 w 10309"/>
              <a:gd name="connsiteY170" fmla="*/ 9918 h 10000"/>
              <a:gd name="connsiteX171" fmla="*/ 6440 w 10309"/>
              <a:gd name="connsiteY171" fmla="*/ 9877 h 10000"/>
              <a:gd name="connsiteX172" fmla="*/ 6479 w 10309"/>
              <a:gd name="connsiteY172" fmla="*/ 9918 h 10000"/>
              <a:gd name="connsiteX173" fmla="*/ 6509 w 10309"/>
              <a:gd name="connsiteY173" fmla="*/ 9918 h 10000"/>
              <a:gd name="connsiteX174" fmla="*/ 6538 w 10309"/>
              <a:gd name="connsiteY174" fmla="*/ 9837 h 10000"/>
              <a:gd name="connsiteX175" fmla="*/ 6578 w 10309"/>
              <a:gd name="connsiteY175" fmla="*/ 9877 h 10000"/>
              <a:gd name="connsiteX176" fmla="*/ 6607 w 10309"/>
              <a:gd name="connsiteY176" fmla="*/ 9796 h 10000"/>
              <a:gd name="connsiteX177" fmla="*/ 6676 w 10309"/>
              <a:gd name="connsiteY177" fmla="*/ 9755 h 10000"/>
              <a:gd name="connsiteX178" fmla="*/ 6706 w 10309"/>
              <a:gd name="connsiteY178" fmla="*/ 9918 h 10000"/>
              <a:gd name="connsiteX179" fmla="*/ 6745 w 10309"/>
              <a:gd name="connsiteY179" fmla="*/ 9796 h 10000"/>
              <a:gd name="connsiteX180" fmla="*/ 6776 w 10309"/>
              <a:gd name="connsiteY180" fmla="*/ 9918 h 10000"/>
              <a:gd name="connsiteX181" fmla="*/ 6805 w 10309"/>
              <a:gd name="connsiteY181" fmla="*/ 9796 h 10000"/>
              <a:gd name="connsiteX182" fmla="*/ 6845 w 10309"/>
              <a:gd name="connsiteY182" fmla="*/ 9877 h 10000"/>
              <a:gd name="connsiteX183" fmla="*/ 6874 w 10309"/>
              <a:gd name="connsiteY183" fmla="*/ 9877 h 10000"/>
              <a:gd name="connsiteX184" fmla="*/ 6973 w 10309"/>
              <a:gd name="connsiteY184" fmla="*/ 9918 h 10000"/>
              <a:gd name="connsiteX185" fmla="*/ 7012 w 10309"/>
              <a:gd name="connsiteY185" fmla="*/ 9877 h 10000"/>
              <a:gd name="connsiteX186" fmla="*/ 7082 w 10309"/>
              <a:gd name="connsiteY186" fmla="*/ 9877 h 10000"/>
              <a:gd name="connsiteX187" fmla="*/ 7111 w 10309"/>
              <a:gd name="connsiteY187" fmla="*/ 9387 h 10000"/>
              <a:gd name="connsiteX188" fmla="*/ 7140 w 10309"/>
              <a:gd name="connsiteY188" fmla="*/ 2990 h 10000"/>
              <a:gd name="connsiteX189" fmla="*/ 7180 w 10309"/>
              <a:gd name="connsiteY189" fmla="*/ 1308 h 10000"/>
              <a:gd name="connsiteX190" fmla="*/ 7210 w 10309"/>
              <a:gd name="connsiteY190" fmla="*/ 7255 h 10000"/>
              <a:gd name="connsiteX191" fmla="*/ 7249 w 10309"/>
              <a:gd name="connsiteY191" fmla="*/ 9877 h 10000"/>
              <a:gd name="connsiteX192" fmla="*/ 7280 w 10309"/>
              <a:gd name="connsiteY192" fmla="*/ 9837 h 10000"/>
              <a:gd name="connsiteX193" fmla="*/ 7309 w 10309"/>
              <a:gd name="connsiteY193" fmla="*/ 9837 h 10000"/>
              <a:gd name="connsiteX194" fmla="*/ 7349 w 10309"/>
              <a:gd name="connsiteY194" fmla="*/ 9918 h 10000"/>
              <a:gd name="connsiteX195" fmla="*/ 7378 w 10309"/>
              <a:gd name="connsiteY195" fmla="*/ 9877 h 10000"/>
              <a:gd name="connsiteX196" fmla="*/ 7418 w 10309"/>
              <a:gd name="connsiteY196" fmla="*/ 9877 h 10000"/>
              <a:gd name="connsiteX197" fmla="*/ 7447 w 10309"/>
              <a:gd name="connsiteY197" fmla="*/ 9796 h 10000"/>
              <a:gd name="connsiteX198" fmla="*/ 7477 w 10309"/>
              <a:gd name="connsiteY198" fmla="*/ 9877 h 10000"/>
              <a:gd name="connsiteX199" fmla="*/ 7518 w 10309"/>
              <a:gd name="connsiteY199" fmla="*/ 9877 h 10000"/>
              <a:gd name="connsiteX200" fmla="*/ 7548 w 10309"/>
              <a:gd name="connsiteY200" fmla="*/ 9918 h 10000"/>
              <a:gd name="connsiteX201" fmla="*/ 7587 w 10309"/>
              <a:gd name="connsiteY201" fmla="*/ 9877 h 10000"/>
              <a:gd name="connsiteX202" fmla="*/ 7617 w 10309"/>
              <a:gd name="connsiteY202" fmla="*/ 9714 h 10000"/>
              <a:gd name="connsiteX203" fmla="*/ 7715 w 10309"/>
              <a:gd name="connsiteY203" fmla="*/ 9877 h 10000"/>
              <a:gd name="connsiteX204" fmla="*/ 7745 w 10309"/>
              <a:gd name="connsiteY204" fmla="*/ 9796 h 10000"/>
              <a:gd name="connsiteX205" fmla="*/ 7785 w 10309"/>
              <a:gd name="connsiteY205" fmla="*/ 9837 h 10000"/>
              <a:gd name="connsiteX206" fmla="*/ 7815 w 10309"/>
              <a:gd name="connsiteY206" fmla="*/ 9918 h 10000"/>
              <a:gd name="connsiteX207" fmla="*/ 7854 w 10309"/>
              <a:gd name="connsiteY207" fmla="*/ 9346 h 10000"/>
              <a:gd name="connsiteX208" fmla="*/ 7884 w 10309"/>
              <a:gd name="connsiteY208" fmla="*/ 5327 h 10000"/>
              <a:gd name="connsiteX209" fmla="*/ 7913 w 10309"/>
              <a:gd name="connsiteY209" fmla="*/ 6063 h 10000"/>
              <a:gd name="connsiteX210" fmla="*/ 7953 w 10309"/>
              <a:gd name="connsiteY210" fmla="*/ 9305 h 10000"/>
              <a:gd name="connsiteX211" fmla="*/ 7982 w 10309"/>
              <a:gd name="connsiteY211" fmla="*/ 9959 h 10000"/>
              <a:gd name="connsiteX212" fmla="*/ 8022 w 10309"/>
              <a:gd name="connsiteY212" fmla="*/ 9918 h 10000"/>
              <a:gd name="connsiteX213" fmla="*/ 8052 w 10309"/>
              <a:gd name="connsiteY213" fmla="*/ 9837 h 10000"/>
              <a:gd name="connsiteX214" fmla="*/ 8081 w 10309"/>
              <a:gd name="connsiteY214" fmla="*/ 9918 h 10000"/>
              <a:gd name="connsiteX215" fmla="*/ 8121 w 10309"/>
              <a:gd name="connsiteY215" fmla="*/ 9877 h 10000"/>
              <a:gd name="connsiteX216" fmla="*/ 8150 w 10309"/>
              <a:gd name="connsiteY216" fmla="*/ 9755 h 10000"/>
              <a:gd name="connsiteX217" fmla="*/ 8190 w 10309"/>
              <a:gd name="connsiteY217" fmla="*/ 9918 h 10000"/>
              <a:gd name="connsiteX218" fmla="*/ 8219 w 10309"/>
              <a:gd name="connsiteY218" fmla="*/ 9877 h 10000"/>
              <a:gd name="connsiteX219" fmla="*/ 8289 w 10309"/>
              <a:gd name="connsiteY219" fmla="*/ 9877 h 10000"/>
              <a:gd name="connsiteX220" fmla="*/ 8319 w 10309"/>
              <a:gd name="connsiteY220" fmla="*/ 9959 h 10000"/>
              <a:gd name="connsiteX221" fmla="*/ 8358 w 10309"/>
              <a:gd name="connsiteY221" fmla="*/ 9959 h 10000"/>
              <a:gd name="connsiteX222" fmla="*/ 8388 w 10309"/>
              <a:gd name="connsiteY222" fmla="*/ 9837 h 10000"/>
              <a:gd name="connsiteX223" fmla="*/ 8417 w 10309"/>
              <a:gd name="connsiteY223" fmla="*/ 9959 h 10000"/>
              <a:gd name="connsiteX224" fmla="*/ 8457 w 10309"/>
              <a:gd name="connsiteY224" fmla="*/ 9959 h 10000"/>
              <a:gd name="connsiteX225" fmla="*/ 8486 w 10309"/>
              <a:gd name="connsiteY225" fmla="*/ 9877 h 10000"/>
              <a:gd name="connsiteX226" fmla="*/ 8585 w 10309"/>
              <a:gd name="connsiteY226" fmla="*/ 9877 h 10000"/>
              <a:gd name="connsiteX227" fmla="*/ 8654 w 10309"/>
              <a:gd name="connsiteY227" fmla="*/ 9918 h 10000"/>
              <a:gd name="connsiteX228" fmla="*/ 8723 w 10309"/>
              <a:gd name="connsiteY228" fmla="*/ 9877 h 10000"/>
              <a:gd name="connsiteX229" fmla="*/ 8753 w 10309"/>
              <a:gd name="connsiteY229" fmla="*/ 9959 h 10000"/>
              <a:gd name="connsiteX230" fmla="*/ 8793 w 10309"/>
              <a:gd name="connsiteY230" fmla="*/ 9959 h 10000"/>
              <a:gd name="connsiteX231" fmla="*/ 8822 w 10309"/>
              <a:gd name="connsiteY231" fmla="*/ 9918 h 10000"/>
              <a:gd name="connsiteX232" fmla="*/ 8852 w 10309"/>
              <a:gd name="connsiteY232" fmla="*/ 9877 h 10000"/>
              <a:gd name="connsiteX233" fmla="*/ 8892 w 10309"/>
              <a:gd name="connsiteY233" fmla="*/ 9877 h 10000"/>
              <a:gd name="connsiteX234" fmla="*/ 9059 w 10309"/>
              <a:gd name="connsiteY234" fmla="*/ 9918 h 10000"/>
              <a:gd name="connsiteX235" fmla="*/ 9089 w 10309"/>
              <a:gd name="connsiteY235" fmla="*/ 9918 h 10000"/>
              <a:gd name="connsiteX236" fmla="*/ 9128 w 10309"/>
              <a:gd name="connsiteY236" fmla="*/ 9837 h 10000"/>
              <a:gd name="connsiteX237" fmla="*/ 9158 w 10309"/>
              <a:gd name="connsiteY237" fmla="*/ 8529 h 10000"/>
              <a:gd name="connsiteX238" fmla="*/ 9197 w 10309"/>
              <a:gd name="connsiteY238" fmla="*/ 9101 h 10000"/>
              <a:gd name="connsiteX239" fmla="*/ 9227 w 10309"/>
              <a:gd name="connsiteY239" fmla="*/ 10000 h 10000"/>
              <a:gd name="connsiteX240" fmla="*/ 9299 w 10309"/>
              <a:gd name="connsiteY240" fmla="*/ 10000 h 10000"/>
              <a:gd name="connsiteX241" fmla="*/ 9328 w 10309"/>
              <a:gd name="connsiteY241" fmla="*/ 9918 h 10000"/>
              <a:gd name="connsiteX242" fmla="*/ 9358 w 10309"/>
              <a:gd name="connsiteY242" fmla="*/ 9918 h 10000"/>
              <a:gd name="connsiteX243" fmla="*/ 9387 w 10309"/>
              <a:gd name="connsiteY243" fmla="*/ 10000 h 10000"/>
              <a:gd name="connsiteX244" fmla="*/ 9427 w 10309"/>
              <a:gd name="connsiteY244" fmla="*/ 9918 h 10000"/>
              <a:gd name="connsiteX245" fmla="*/ 9466 w 10309"/>
              <a:gd name="connsiteY245" fmla="*/ 9877 h 10000"/>
              <a:gd name="connsiteX246" fmla="*/ 9496 w 10309"/>
              <a:gd name="connsiteY246" fmla="*/ 9959 h 10000"/>
              <a:gd name="connsiteX247" fmla="*/ 9525 w 10309"/>
              <a:gd name="connsiteY247" fmla="*/ 9877 h 10000"/>
              <a:gd name="connsiteX248" fmla="*/ 9565 w 10309"/>
              <a:gd name="connsiteY248" fmla="*/ 9877 h 10000"/>
              <a:gd name="connsiteX249" fmla="*/ 9594 w 10309"/>
              <a:gd name="connsiteY249" fmla="*/ 9918 h 10000"/>
              <a:gd name="connsiteX250" fmla="*/ 9634 w 10309"/>
              <a:gd name="connsiteY250" fmla="*/ 9918 h 10000"/>
              <a:gd name="connsiteX251" fmla="*/ 9663 w 10309"/>
              <a:gd name="connsiteY251" fmla="*/ 9959 h 10000"/>
              <a:gd name="connsiteX252" fmla="*/ 9693 w 10309"/>
              <a:gd name="connsiteY252" fmla="*/ 9877 h 10000"/>
              <a:gd name="connsiteX253" fmla="*/ 9733 w 10309"/>
              <a:gd name="connsiteY253" fmla="*/ 8317 h 10000"/>
              <a:gd name="connsiteX254" fmla="*/ 9763 w 10309"/>
              <a:gd name="connsiteY254" fmla="*/ 7786 h 10000"/>
              <a:gd name="connsiteX255" fmla="*/ 9803 w 10309"/>
              <a:gd name="connsiteY255" fmla="*/ 9223 h 10000"/>
              <a:gd name="connsiteX256" fmla="*/ 9862 w 10309"/>
              <a:gd name="connsiteY256" fmla="*/ 9918 h 10000"/>
              <a:gd name="connsiteX257" fmla="*/ 9966 w 10309"/>
              <a:gd name="connsiteY257" fmla="*/ 9998 h 10000"/>
              <a:gd name="connsiteX258" fmla="*/ 10309 w 10309"/>
              <a:gd name="connsiteY258" fmla="*/ 9959 h 10000"/>
              <a:gd name="connsiteX0" fmla="*/ 0 w 10309"/>
              <a:gd name="connsiteY0" fmla="*/ 9755 h 10000"/>
              <a:gd name="connsiteX1" fmla="*/ 29 w 10309"/>
              <a:gd name="connsiteY1" fmla="*/ 9632 h 10000"/>
              <a:gd name="connsiteX2" fmla="*/ 59 w 10309"/>
              <a:gd name="connsiteY2" fmla="*/ 9591 h 10000"/>
              <a:gd name="connsiteX3" fmla="*/ 88 w 10309"/>
              <a:gd name="connsiteY3" fmla="*/ 9591 h 10000"/>
              <a:gd name="connsiteX4" fmla="*/ 128 w 10309"/>
              <a:gd name="connsiteY4" fmla="*/ 9673 h 10000"/>
              <a:gd name="connsiteX5" fmla="*/ 157 w 10309"/>
              <a:gd name="connsiteY5" fmla="*/ 9673 h 10000"/>
              <a:gd name="connsiteX6" fmla="*/ 197 w 10309"/>
              <a:gd name="connsiteY6" fmla="*/ 9632 h 10000"/>
              <a:gd name="connsiteX7" fmla="*/ 227 w 10309"/>
              <a:gd name="connsiteY7" fmla="*/ 9673 h 10000"/>
              <a:gd name="connsiteX8" fmla="*/ 297 w 10309"/>
              <a:gd name="connsiteY8" fmla="*/ 9673 h 10000"/>
              <a:gd name="connsiteX9" fmla="*/ 326 w 10309"/>
              <a:gd name="connsiteY9" fmla="*/ 9632 h 10000"/>
              <a:gd name="connsiteX10" fmla="*/ 368 w 10309"/>
              <a:gd name="connsiteY10" fmla="*/ 9632 h 10000"/>
              <a:gd name="connsiteX11" fmla="*/ 397 w 10309"/>
              <a:gd name="connsiteY11" fmla="*/ 9673 h 10000"/>
              <a:gd name="connsiteX12" fmla="*/ 427 w 10309"/>
              <a:gd name="connsiteY12" fmla="*/ 9632 h 10000"/>
              <a:gd name="connsiteX13" fmla="*/ 466 w 10309"/>
              <a:gd name="connsiteY13" fmla="*/ 9632 h 10000"/>
              <a:gd name="connsiteX14" fmla="*/ 496 w 10309"/>
              <a:gd name="connsiteY14" fmla="*/ 9591 h 10000"/>
              <a:gd name="connsiteX15" fmla="*/ 535 w 10309"/>
              <a:gd name="connsiteY15" fmla="*/ 9550 h 10000"/>
              <a:gd name="connsiteX16" fmla="*/ 594 w 10309"/>
              <a:gd name="connsiteY16" fmla="*/ 9550 h 10000"/>
              <a:gd name="connsiteX17" fmla="*/ 634 w 10309"/>
              <a:gd name="connsiteY17" fmla="*/ 9673 h 10000"/>
              <a:gd name="connsiteX18" fmla="*/ 663 w 10309"/>
              <a:gd name="connsiteY18" fmla="*/ 9714 h 10000"/>
              <a:gd name="connsiteX19" fmla="*/ 703 w 10309"/>
              <a:gd name="connsiteY19" fmla="*/ 9591 h 10000"/>
              <a:gd name="connsiteX20" fmla="*/ 732 w 10309"/>
              <a:gd name="connsiteY20" fmla="*/ 9632 h 10000"/>
              <a:gd name="connsiteX21" fmla="*/ 763 w 10309"/>
              <a:gd name="connsiteY21" fmla="*/ 9673 h 10000"/>
              <a:gd name="connsiteX22" fmla="*/ 802 w 10309"/>
              <a:gd name="connsiteY22" fmla="*/ 9632 h 10000"/>
              <a:gd name="connsiteX23" fmla="*/ 832 w 10309"/>
              <a:gd name="connsiteY23" fmla="*/ 9591 h 10000"/>
              <a:gd name="connsiteX24" fmla="*/ 871 w 10309"/>
              <a:gd name="connsiteY24" fmla="*/ 7704 h 10000"/>
              <a:gd name="connsiteX25" fmla="*/ 901 w 10309"/>
              <a:gd name="connsiteY25" fmla="*/ 6683 h 10000"/>
              <a:gd name="connsiteX26" fmla="*/ 941 w 10309"/>
              <a:gd name="connsiteY26" fmla="*/ 8447 h 10000"/>
              <a:gd name="connsiteX27" fmla="*/ 970 w 10309"/>
              <a:gd name="connsiteY27" fmla="*/ 9183 h 10000"/>
              <a:gd name="connsiteX28" fmla="*/ 999 w 10309"/>
              <a:gd name="connsiteY28" fmla="*/ 9019 h 10000"/>
              <a:gd name="connsiteX29" fmla="*/ 1039 w 10309"/>
              <a:gd name="connsiteY29" fmla="*/ 9591 h 10000"/>
              <a:gd name="connsiteX30" fmla="*/ 1069 w 10309"/>
              <a:gd name="connsiteY30" fmla="*/ 9591 h 10000"/>
              <a:gd name="connsiteX31" fmla="*/ 1108 w 10309"/>
              <a:gd name="connsiteY31" fmla="*/ 9714 h 10000"/>
              <a:gd name="connsiteX32" fmla="*/ 1138 w 10309"/>
              <a:gd name="connsiteY32" fmla="*/ 9550 h 10000"/>
              <a:gd name="connsiteX33" fmla="*/ 1236 w 10309"/>
              <a:gd name="connsiteY33" fmla="*/ 8488 h 10000"/>
              <a:gd name="connsiteX34" fmla="*/ 1277 w 10309"/>
              <a:gd name="connsiteY34" fmla="*/ 2255 h 10000"/>
              <a:gd name="connsiteX35" fmla="*/ 1306 w 10309"/>
              <a:gd name="connsiteY35" fmla="*/ 5245 h 10000"/>
              <a:gd name="connsiteX36" fmla="*/ 1346 w 10309"/>
              <a:gd name="connsiteY36" fmla="*/ 9632 h 10000"/>
              <a:gd name="connsiteX37" fmla="*/ 1375 w 10309"/>
              <a:gd name="connsiteY37" fmla="*/ 9591 h 10000"/>
              <a:gd name="connsiteX38" fmla="*/ 1405 w 10309"/>
              <a:gd name="connsiteY38" fmla="*/ 9591 h 10000"/>
              <a:gd name="connsiteX39" fmla="*/ 1513 w 10309"/>
              <a:gd name="connsiteY39" fmla="*/ 9550 h 10000"/>
              <a:gd name="connsiteX40" fmla="*/ 1574 w 10309"/>
              <a:gd name="connsiteY40" fmla="*/ 9189 h 10000"/>
              <a:gd name="connsiteX41" fmla="*/ 1616 w 10309"/>
              <a:gd name="connsiteY41" fmla="*/ 6928 h 10000"/>
              <a:gd name="connsiteX42" fmla="*/ 1652 w 10309"/>
              <a:gd name="connsiteY42" fmla="*/ 1839 h 10000"/>
              <a:gd name="connsiteX43" fmla="*/ 1691 w 10309"/>
              <a:gd name="connsiteY43" fmla="*/ 5695 h 10000"/>
              <a:gd name="connsiteX44" fmla="*/ 1721 w 10309"/>
              <a:gd name="connsiteY44" fmla="*/ 9591 h 10000"/>
              <a:gd name="connsiteX45" fmla="*/ 1751 w 10309"/>
              <a:gd name="connsiteY45" fmla="*/ 9510 h 10000"/>
              <a:gd name="connsiteX46" fmla="*/ 1791 w 10309"/>
              <a:gd name="connsiteY46" fmla="*/ 9550 h 10000"/>
              <a:gd name="connsiteX47" fmla="*/ 1820 w 10309"/>
              <a:gd name="connsiteY47" fmla="*/ 9510 h 10000"/>
              <a:gd name="connsiteX48" fmla="*/ 1850 w 10309"/>
              <a:gd name="connsiteY48" fmla="*/ 9591 h 10000"/>
              <a:gd name="connsiteX49" fmla="*/ 1889 w 10309"/>
              <a:gd name="connsiteY49" fmla="*/ 9673 h 10000"/>
              <a:gd name="connsiteX50" fmla="*/ 1919 w 10309"/>
              <a:gd name="connsiteY50" fmla="*/ 9632 h 10000"/>
              <a:gd name="connsiteX51" fmla="*/ 1958 w 10309"/>
              <a:gd name="connsiteY51" fmla="*/ 9632 h 10000"/>
              <a:gd name="connsiteX52" fmla="*/ 1988 w 10309"/>
              <a:gd name="connsiteY52" fmla="*/ 9673 h 10000"/>
              <a:gd name="connsiteX53" fmla="*/ 2017 w 10309"/>
              <a:gd name="connsiteY53" fmla="*/ 9632 h 10000"/>
              <a:gd name="connsiteX54" fmla="*/ 2057 w 10309"/>
              <a:gd name="connsiteY54" fmla="*/ 9591 h 10000"/>
              <a:gd name="connsiteX55" fmla="*/ 2086 w 10309"/>
              <a:gd name="connsiteY55" fmla="*/ 9591 h 10000"/>
              <a:gd name="connsiteX56" fmla="*/ 2157 w 10309"/>
              <a:gd name="connsiteY56" fmla="*/ 9510 h 10000"/>
              <a:gd name="connsiteX57" fmla="*/ 2187 w 10309"/>
              <a:gd name="connsiteY57" fmla="*/ 9591 h 10000"/>
              <a:gd name="connsiteX58" fmla="*/ 2226 w 10309"/>
              <a:gd name="connsiteY58" fmla="*/ 9510 h 10000"/>
              <a:gd name="connsiteX59" fmla="*/ 2257 w 10309"/>
              <a:gd name="connsiteY59" fmla="*/ 9632 h 10000"/>
              <a:gd name="connsiteX60" fmla="*/ 2297 w 10309"/>
              <a:gd name="connsiteY60" fmla="*/ 9591 h 10000"/>
              <a:gd name="connsiteX61" fmla="*/ 2326 w 10309"/>
              <a:gd name="connsiteY61" fmla="*/ 9550 h 10000"/>
              <a:gd name="connsiteX62" fmla="*/ 2355 w 10309"/>
              <a:gd name="connsiteY62" fmla="*/ 9510 h 10000"/>
              <a:gd name="connsiteX63" fmla="*/ 2395 w 10309"/>
              <a:gd name="connsiteY63" fmla="*/ 9510 h 10000"/>
              <a:gd name="connsiteX64" fmla="*/ 2425 w 10309"/>
              <a:gd name="connsiteY64" fmla="*/ 9714 h 10000"/>
              <a:gd name="connsiteX65" fmla="*/ 2464 w 10309"/>
              <a:gd name="connsiteY65" fmla="*/ 9632 h 10000"/>
              <a:gd name="connsiteX66" fmla="*/ 2494 w 10309"/>
              <a:gd name="connsiteY66" fmla="*/ 9550 h 10000"/>
              <a:gd name="connsiteX67" fmla="*/ 2523 w 10309"/>
              <a:gd name="connsiteY67" fmla="*/ 9591 h 10000"/>
              <a:gd name="connsiteX68" fmla="*/ 2563 w 10309"/>
              <a:gd name="connsiteY68" fmla="*/ 9632 h 10000"/>
              <a:gd name="connsiteX69" fmla="*/ 2592 w 10309"/>
              <a:gd name="connsiteY69" fmla="*/ 9591 h 10000"/>
              <a:gd name="connsiteX70" fmla="*/ 2622 w 10309"/>
              <a:gd name="connsiteY70" fmla="*/ 9591 h 10000"/>
              <a:gd name="connsiteX71" fmla="*/ 2661 w 10309"/>
              <a:gd name="connsiteY71" fmla="*/ 9673 h 10000"/>
              <a:gd name="connsiteX72" fmla="*/ 2691 w 10309"/>
              <a:gd name="connsiteY72" fmla="*/ 9591 h 10000"/>
              <a:gd name="connsiteX73" fmla="*/ 2730 w 10309"/>
              <a:gd name="connsiteY73" fmla="*/ 9550 h 10000"/>
              <a:gd name="connsiteX74" fmla="*/ 2859 w 10309"/>
              <a:gd name="connsiteY74" fmla="*/ 9632 h 10000"/>
              <a:gd name="connsiteX75" fmla="*/ 2889 w 10309"/>
              <a:gd name="connsiteY75" fmla="*/ 9673 h 10000"/>
              <a:gd name="connsiteX76" fmla="*/ 2928 w 10309"/>
              <a:gd name="connsiteY76" fmla="*/ 9632 h 10000"/>
              <a:gd name="connsiteX77" fmla="*/ 2958 w 10309"/>
              <a:gd name="connsiteY77" fmla="*/ 9632 h 10000"/>
              <a:gd name="connsiteX78" fmla="*/ 2997 w 10309"/>
              <a:gd name="connsiteY78" fmla="*/ 9714 h 10000"/>
              <a:gd name="connsiteX79" fmla="*/ 3027 w 10309"/>
              <a:gd name="connsiteY79" fmla="*/ 9591 h 10000"/>
              <a:gd name="connsiteX80" fmla="*/ 3056 w 10309"/>
              <a:gd name="connsiteY80" fmla="*/ 9632 h 10000"/>
              <a:gd name="connsiteX81" fmla="*/ 3096 w 10309"/>
              <a:gd name="connsiteY81" fmla="*/ 9550 h 10000"/>
              <a:gd name="connsiteX82" fmla="*/ 3125 w 10309"/>
              <a:gd name="connsiteY82" fmla="*/ 9714 h 10000"/>
              <a:gd name="connsiteX83" fmla="*/ 3155 w 10309"/>
              <a:gd name="connsiteY83" fmla="*/ 9632 h 10000"/>
              <a:gd name="connsiteX84" fmla="*/ 3194 w 10309"/>
              <a:gd name="connsiteY84" fmla="*/ 9510 h 10000"/>
              <a:gd name="connsiteX85" fmla="*/ 3224 w 10309"/>
              <a:gd name="connsiteY85" fmla="*/ 9632 h 10000"/>
              <a:gd name="connsiteX86" fmla="*/ 3323 w 10309"/>
              <a:gd name="connsiteY86" fmla="*/ 9550 h 10000"/>
              <a:gd name="connsiteX87" fmla="*/ 3363 w 10309"/>
              <a:gd name="connsiteY87" fmla="*/ 9591 h 10000"/>
              <a:gd name="connsiteX88" fmla="*/ 3392 w 10309"/>
              <a:gd name="connsiteY88" fmla="*/ 9714 h 10000"/>
              <a:gd name="connsiteX89" fmla="*/ 3432 w 10309"/>
              <a:gd name="connsiteY89" fmla="*/ 9673 h 10000"/>
              <a:gd name="connsiteX90" fmla="*/ 3462 w 10309"/>
              <a:gd name="connsiteY90" fmla="*/ 9550 h 10000"/>
              <a:gd name="connsiteX91" fmla="*/ 3491 w 10309"/>
              <a:gd name="connsiteY91" fmla="*/ 9428 h 10000"/>
              <a:gd name="connsiteX92" fmla="*/ 3531 w 10309"/>
              <a:gd name="connsiteY92" fmla="*/ 9714 h 10000"/>
              <a:gd name="connsiteX93" fmla="*/ 3560 w 10309"/>
              <a:gd name="connsiteY93" fmla="*/ 9183 h 10000"/>
              <a:gd name="connsiteX94" fmla="*/ 3591 w 10309"/>
              <a:gd name="connsiteY94" fmla="*/ 327 h 10000"/>
              <a:gd name="connsiteX95" fmla="*/ 3629 w 10309"/>
              <a:gd name="connsiteY95" fmla="*/ 3481 h 10000"/>
              <a:gd name="connsiteX96" fmla="*/ 3659 w 10309"/>
              <a:gd name="connsiteY96" fmla="*/ 9305 h 10000"/>
              <a:gd name="connsiteX97" fmla="*/ 3698 w 10309"/>
              <a:gd name="connsiteY97" fmla="*/ 9673 h 10000"/>
              <a:gd name="connsiteX98" fmla="*/ 3728 w 10309"/>
              <a:gd name="connsiteY98" fmla="*/ 9591 h 10000"/>
              <a:gd name="connsiteX99" fmla="*/ 3768 w 10309"/>
              <a:gd name="connsiteY99" fmla="*/ 9796 h 10000"/>
              <a:gd name="connsiteX100" fmla="*/ 3798 w 10309"/>
              <a:gd name="connsiteY100" fmla="*/ 9714 h 10000"/>
              <a:gd name="connsiteX101" fmla="*/ 3828 w 10309"/>
              <a:gd name="connsiteY101" fmla="*/ 9673 h 10000"/>
              <a:gd name="connsiteX102" fmla="*/ 3867 w 10309"/>
              <a:gd name="connsiteY102" fmla="*/ 9591 h 10000"/>
              <a:gd name="connsiteX103" fmla="*/ 3896 w 10309"/>
              <a:gd name="connsiteY103" fmla="*/ 9632 h 10000"/>
              <a:gd name="connsiteX104" fmla="*/ 3938 w 10309"/>
              <a:gd name="connsiteY104" fmla="*/ 9714 h 10000"/>
              <a:gd name="connsiteX105" fmla="*/ 3967 w 10309"/>
              <a:gd name="connsiteY105" fmla="*/ 9714 h 10000"/>
              <a:gd name="connsiteX106" fmla="*/ 3997 w 10309"/>
              <a:gd name="connsiteY106" fmla="*/ 9673 h 10000"/>
              <a:gd name="connsiteX107" fmla="*/ 4036 w 10309"/>
              <a:gd name="connsiteY107" fmla="*/ 9632 h 10000"/>
              <a:gd name="connsiteX108" fmla="*/ 4066 w 10309"/>
              <a:gd name="connsiteY108" fmla="*/ 9714 h 10000"/>
              <a:gd name="connsiteX109" fmla="*/ 4106 w 10309"/>
              <a:gd name="connsiteY109" fmla="*/ 9755 h 10000"/>
              <a:gd name="connsiteX110" fmla="*/ 4135 w 10309"/>
              <a:gd name="connsiteY110" fmla="*/ 9673 h 10000"/>
              <a:gd name="connsiteX111" fmla="*/ 4164 w 10309"/>
              <a:gd name="connsiteY111" fmla="*/ 9796 h 10000"/>
              <a:gd name="connsiteX112" fmla="*/ 4204 w 10309"/>
              <a:gd name="connsiteY112" fmla="*/ 9755 h 10000"/>
              <a:gd name="connsiteX113" fmla="*/ 4233 w 10309"/>
              <a:gd name="connsiteY113" fmla="*/ 9755 h 10000"/>
              <a:gd name="connsiteX114" fmla="*/ 4264 w 10309"/>
              <a:gd name="connsiteY114" fmla="*/ 9714 h 10000"/>
              <a:gd name="connsiteX115" fmla="*/ 4304 w 10309"/>
              <a:gd name="connsiteY115" fmla="*/ 9673 h 10000"/>
              <a:gd name="connsiteX116" fmla="*/ 4333 w 10309"/>
              <a:gd name="connsiteY116" fmla="*/ 9755 h 10000"/>
              <a:gd name="connsiteX117" fmla="*/ 4402 w 10309"/>
              <a:gd name="connsiteY117" fmla="*/ 9755 h 10000"/>
              <a:gd name="connsiteX118" fmla="*/ 4432 w 10309"/>
              <a:gd name="connsiteY118" fmla="*/ 9591 h 10000"/>
              <a:gd name="connsiteX119" fmla="*/ 4501 w 10309"/>
              <a:gd name="connsiteY119" fmla="*/ 9755 h 10000"/>
              <a:gd name="connsiteX120" fmla="*/ 4570 w 10309"/>
              <a:gd name="connsiteY120" fmla="*/ 9755 h 10000"/>
              <a:gd name="connsiteX121" fmla="*/ 4599 w 10309"/>
              <a:gd name="connsiteY121" fmla="*/ 3113 h 10000"/>
              <a:gd name="connsiteX122" fmla="*/ 4639 w 10309"/>
              <a:gd name="connsiteY122" fmla="*/ 0 h 10000"/>
              <a:gd name="connsiteX123" fmla="*/ 4668 w 10309"/>
              <a:gd name="connsiteY123" fmla="*/ 6478 h 10000"/>
              <a:gd name="connsiteX124" fmla="*/ 4708 w 10309"/>
              <a:gd name="connsiteY124" fmla="*/ 9755 h 10000"/>
              <a:gd name="connsiteX125" fmla="*/ 4737 w 10309"/>
              <a:gd name="connsiteY125" fmla="*/ 9714 h 10000"/>
              <a:gd name="connsiteX126" fmla="*/ 4778 w 10309"/>
              <a:gd name="connsiteY126" fmla="*/ 9796 h 10000"/>
              <a:gd name="connsiteX127" fmla="*/ 4876 w 10309"/>
              <a:gd name="connsiteY127" fmla="*/ 9837 h 10000"/>
              <a:gd name="connsiteX128" fmla="*/ 4906 w 10309"/>
              <a:gd name="connsiteY128" fmla="*/ 9755 h 10000"/>
              <a:gd name="connsiteX129" fmla="*/ 4946 w 10309"/>
              <a:gd name="connsiteY129" fmla="*/ 9837 h 10000"/>
              <a:gd name="connsiteX130" fmla="*/ 5044 w 10309"/>
              <a:gd name="connsiteY130" fmla="*/ 9837 h 10000"/>
              <a:gd name="connsiteX131" fmla="*/ 5073 w 10309"/>
              <a:gd name="connsiteY131" fmla="*/ 9796 h 10000"/>
              <a:gd name="connsiteX132" fmla="*/ 5113 w 10309"/>
              <a:gd name="connsiteY132" fmla="*/ 9837 h 10000"/>
              <a:gd name="connsiteX133" fmla="*/ 5143 w 10309"/>
              <a:gd name="connsiteY133" fmla="*/ 9837 h 10000"/>
              <a:gd name="connsiteX134" fmla="*/ 5173 w 10309"/>
              <a:gd name="connsiteY134" fmla="*/ 9918 h 10000"/>
              <a:gd name="connsiteX135" fmla="*/ 5212 w 10309"/>
              <a:gd name="connsiteY135" fmla="*/ 9837 h 10000"/>
              <a:gd name="connsiteX136" fmla="*/ 5241 w 10309"/>
              <a:gd name="connsiteY136" fmla="*/ 9796 h 10000"/>
              <a:gd name="connsiteX137" fmla="*/ 5282 w 10309"/>
              <a:gd name="connsiteY137" fmla="*/ 9837 h 10000"/>
              <a:gd name="connsiteX138" fmla="*/ 5311 w 10309"/>
              <a:gd name="connsiteY138" fmla="*/ 9796 h 10000"/>
              <a:gd name="connsiteX139" fmla="*/ 5342 w 10309"/>
              <a:gd name="connsiteY139" fmla="*/ 9877 h 10000"/>
              <a:gd name="connsiteX140" fmla="*/ 5380 w 10309"/>
              <a:gd name="connsiteY140" fmla="*/ 9755 h 10000"/>
              <a:gd name="connsiteX141" fmla="*/ 5411 w 10309"/>
              <a:gd name="connsiteY141" fmla="*/ 9714 h 10000"/>
              <a:gd name="connsiteX142" fmla="*/ 5449 w 10309"/>
              <a:gd name="connsiteY142" fmla="*/ 9877 h 10000"/>
              <a:gd name="connsiteX143" fmla="*/ 5479 w 10309"/>
              <a:gd name="connsiteY143" fmla="*/ 9877 h 10000"/>
              <a:gd name="connsiteX144" fmla="*/ 5509 w 10309"/>
              <a:gd name="connsiteY144" fmla="*/ 9837 h 10000"/>
              <a:gd name="connsiteX145" fmla="*/ 5548 w 10309"/>
              <a:gd name="connsiteY145" fmla="*/ 9796 h 10000"/>
              <a:gd name="connsiteX146" fmla="*/ 5578 w 10309"/>
              <a:gd name="connsiteY146" fmla="*/ 9837 h 10000"/>
              <a:gd name="connsiteX147" fmla="*/ 5617 w 10309"/>
              <a:gd name="connsiteY147" fmla="*/ 9837 h 10000"/>
              <a:gd name="connsiteX148" fmla="*/ 5647 w 10309"/>
              <a:gd name="connsiteY148" fmla="*/ 9796 h 10000"/>
              <a:gd name="connsiteX149" fmla="*/ 5677 w 10309"/>
              <a:gd name="connsiteY149" fmla="*/ 9877 h 10000"/>
              <a:gd name="connsiteX150" fmla="*/ 5717 w 10309"/>
              <a:gd name="connsiteY150" fmla="*/ 9837 h 10000"/>
              <a:gd name="connsiteX151" fmla="*/ 5738 w 10309"/>
              <a:gd name="connsiteY151" fmla="*/ 9918 h 10000"/>
              <a:gd name="connsiteX152" fmla="*/ 5768 w 10309"/>
              <a:gd name="connsiteY152" fmla="*/ 9918 h 10000"/>
              <a:gd name="connsiteX153" fmla="*/ 5808 w 10309"/>
              <a:gd name="connsiteY153" fmla="*/ 9877 h 10000"/>
              <a:gd name="connsiteX154" fmla="*/ 5837 w 10309"/>
              <a:gd name="connsiteY154" fmla="*/ 9918 h 10000"/>
              <a:gd name="connsiteX155" fmla="*/ 5867 w 10309"/>
              <a:gd name="connsiteY155" fmla="*/ 9877 h 10000"/>
              <a:gd name="connsiteX156" fmla="*/ 5906 w 10309"/>
              <a:gd name="connsiteY156" fmla="*/ 9796 h 10000"/>
              <a:gd name="connsiteX157" fmla="*/ 5936 w 10309"/>
              <a:gd name="connsiteY157" fmla="*/ 9837 h 10000"/>
              <a:gd name="connsiteX158" fmla="*/ 5975 w 10309"/>
              <a:gd name="connsiteY158" fmla="*/ 9877 h 10000"/>
              <a:gd name="connsiteX159" fmla="*/ 6005 w 10309"/>
              <a:gd name="connsiteY159" fmla="*/ 9837 h 10000"/>
              <a:gd name="connsiteX160" fmla="*/ 6034 w 10309"/>
              <a:gd name="connsiteY160" fmla="*/ 9714 h 10000"/>
              <a:gd name="connsiteX161" fmla="*/ 6074 w 10309"/>
              <a:gd name="connsiteY161" fmla="*/ 9918 h 10000"/>
              <a:gd name="connsiteX162" fmla="*/ 6103 w 10309"/>
              <a:gd name="connsiteY162" fmla="*/ 9796 h 10000"/>
              <a:gd name="connsiteX163" fmla="*/ 6143 w 10309"/>
              <a:gd name="connsiteY163" fmla="*/ 9837 h 10000"/>
              <a:gd name="connsiteX164" fmla="*/ 6172 w 10309"/>
              <a:gd name="connsiteY164" fmla="*/ 9959 h 10000"/>
              <a:gd name="connsiteX165" fmla="*/ 6202 w 10309"/>
              <a:gd name="connsiteY165" fmla="*/ 9837 h 10000"/>
              <a:gd name="connsiteX166" fmla="*/ 6272 w 10309"/>
              <a:gd name="connsiteY166" fmla="*/ 9837 h 10000"/>
              <a:gd name="connsiteX167" fmla="*/ 6312 w 10309"/>
              <a:gd name="connsiteY167" fmla="*/ 9837 h 10000"/>
              <a:gd name="connsiteX168" fmla="*/ 6341 w 10309"/>
              <a:gd name="connsiteY168" fmla="*/ 9877 h 10000"/>
              <a:gd name="connsiteX169" fmla="*/ 6371 w 10309"/>
              <a:gd name="connsiteY169" fmla="*/ 9837 h 10000"/>
              <a:gd name="connsiteX170" fmla="*/ 6410 w 10309"/>
              <a:gd name="connsiteY170" fmla="*/ 9918 h 10000"/>
              <a:gd name="connsiteX171" fmla="*/ 6440 w 10309"/>
              <a:gd name="connsiteY171" fmla="*/ 9877 h 10000"/>
              <a:gd name="connsiteX172" fmla="*/ 6479 w 10309"/>
              <a:gd name="connsiteY172" fmla="*/ 9918 h 10000"/>
              <a:gd name="connsiteX173" fmla="*/ 6509 w 10309"/>
              <a:gd name="connsiteY173" fmla="*/ 9918 h 10000"/>
              <a:gd name="connsiteX174" fmla="*/ 6538 w 10309"/>
              <a:gd name="connsiteY174" fmla="*/ 9837 h 10000"/>
              <a:gd name="connsiteX175" fmla="*/ 6578 w 10309"/>
              <a:gd name="connsiteY175" fmla="*/ 9877 h 10000"/>
              <a:gd name="connsiteX176" fmla="*/ 6607 w 10309"/>
              <a:gd name="connsiteY176" fmla="*/ 9796 h 10000"/>
              <a:gd name="connsiteX177" fmla="*/ 6676 w 10309"/>
              <a:gd name="connsiteY177" fmla="*/ 9755 h 10000"/>
              <a:gd name="connsiteX178" fmla="*/ 6706 w 10309"/>
              <a:gd name="connsiteY178" fmla="*/ 9918 h 10000"/>
              <a:gd name="connsiteX179" fmla="*/ 6745 w 10309"/>
              <a:gd name="connsiteY179" fmla="*/ 9796 h 10000"/>
              <a:gd name="connsiteX180" fmla="*/ 6776 w 10309"/>
              <a:gd name="connsiteY180" fmla="*/ 9918 h 10000"/>
              <a:gd name="connsiteX181" fmla="*/ 6805 w 10309"/>
              <a:gd name="connsiteY181" fmla="*/ 9796 h 10000"/>
              <a:gd name="connsiteX182" fmla="*/ 6845 w 10309"/>
              <a:gd name="connsiteY182" fmla="*/ 9877 h 10000"/>
              <a:gd name="connsiteX183" fmla="*/ 6874 w 10309"/>
              <a:gd name="connsiteY183" fmla="*/ 9877 h 10000"/>
              <a:gd name="connsiteX184" fmla="*/ 6973 w 10309"/>
              <a:gd name="connsiteY184" fmla="*/ 9918 h 10000"/>
              <a:gd name="connsiteX185" fmla="*/ 7012 w 10309"/>
              <a:gd name="connsiteY185" fmla="*/ 9877 h 10000"/>
              <a:gd name="connsiteX186" fmla="*/ 7082 w 10309"/>
              <a:gd name="connsiteY186" fmla="*/ 9877 h 10000"/>
              <a:gd name="connsiteX187" fmla="*/ 7111 w 10309"/>
              <a:gd name="connsiteY187" fmla="*/ 9387 h 10000"/>
              <a:gd name="connsiteX188" fmla="*/ 7140 w 10309"/>
              <a:gd name="connsiteY188" fmla="*/ 2990 h 10000"/>
              <a:gd name="connsiteX189" fmla="*/ 7180 w 10309"/>
              <a:gd name="connsiteY189" fmla="*/ 1308 h 10000"/>
              <a:gd name="connsiteX190" fmla="*/ 7210 w 10309"/>
              <a:gd name="connsiteY190" fmla="*/ 7255 h 10000"/>
              <a:gd name="connsiteX191" fmla="*/ 7249 w 10309"/>
              <a:gd name="connsiteY191" fmla="*/ 9877 h 10000"/>
              <a:gd name="connsiteX192" fmla="*/ 7280 w 10309"/>
              <a:gd name="connsiteY192" fmla="*/ 9837 h 10000"/>
              <a:gd name="connsiteX193" fmla="*/ 7309 w 10309"/>
              <a:gd name="connsiteY193" fmla="*/ 9837 h 10000"/>
              <a:gd name="connsiteX194" fmla="*/ 7349 w 10309"/>
              <a:gd name="connsiteY194" fmla="*/ 9918 h 10000"/>
              <a:gd name="connsiteX195" fmla="*/ 7378 w 10309"/>
              <a:gd name="connsiteY195" fmla="*/ 9877 h 10000"/>
              <a:gd name="connsiteX196" fmla="*/ 7418 w 10309"/>
              <a:gd name="connsiteY196" fmla="*/ 9877 h 10000"/>
              <a:gd name="connsiteX197" fmla="*/ 7447 w 10309"/>
              <a:gd name="connsiteY197" fmla="*/ 9796 h 10000"/>
              <a:gd name="connsiteX198" fmla="*/ 7477 w 10309"/>
              <a:gd name="connsiteY198" fmla="*/ 9877 h 10000"/>
              <a:gd name="connsiteX199" fmla="*/ 7518 w 10309"/>
              <a:gd name="connsiteY199" fmla="*/ 9877 h 10000"/>
              <a:gd name="connsiteX200" fmla="*/ 7548 w 10309"/>
              <a:gd name="connsiteY200" fmla="*/ 9918 h 10000"/>
              <a:gd name="connsiteX201" fmla="*/ 7587 w 10309"/>
              <a:gd name="connsiteY201" fmla="*/ 9877 h 10000"/>
              <a:gd name="connsiteX202" fmla="*/ 7617 w 10309"/>
              <a:gd name="connsiteY202" fmla="*/ 9714 h 10000"/>
              <a:gd name="connsiteX203" fmla="*/ 7715 w 10309"/>
              <a:gd name="connsiteY203" fmla="*/ 9877 h 10000"/>
              <a:gd name="connsiteX204" fmla="*/ 7745 w 10309"/>
              <a:gd name="connsiteY204" fmla="*/ 9796 h 10000"/>
              <a:gd name="connsiteX205" fmla="*/ 7785 w 10309"/>
              <a:gd name="connsiteY205" fmla="*/ 9837 h 10000"/>
              <a:gd name="connsiteX206" fmla="*/ 7815 w 10309"/>
              <a:gd name="connsiteY206" fmla="*/ 9918 h 10000"/>
              <a:gd name="connsiteX207" fmla="*/ 7854 w 10309"/>
              <a:gd name="connsiteY207" fmla="*/ 9346 h 10000"/>
              <a:gd name="connsiteX208" fmla="*/ 7884 w 10309"/>
              <a:gd name="connsiteY208" fmla="*/ 5327 h 10000"/>
              <a:gd name="connsiteX209" fmla="*/ 7913 w 10309"/>
              <a:gd name="connsiteY209" fmla="*/ 6063 h 10000"/>
              <a:gd name="connsiteX210" fmla="*/ 7953 w 10309"/>
              <a:gd name="connsiteY210" fmla="*/ 9305 h 10000"/>
              <a:gd name="connsiteX211" fmla="*/ 7982 w 10309"/>
              <a:gd name="connsiteY211" fmla="*/ 9959 h 10000"/>
              <a:gd name="connsiteX212" fmla="*/ 8022 w 10309"/>
              <a:gd name="connsiteY212" fmla="*/ 9918 h 10000"/>
              <a:gd name="connsiteX213" fmla="*/ 8052 w 10309"/>
              <a:gd name="connsiteY213" fmla="*/ 9837 h 10000"/>
              <a:gd name="connsiteX214" fmla="*/ 8081 w 10309"/>
              <a:gd name="connsiteY214" fmla="*/ 9918 h 10000"/>
              <a:gd name="connsiteX215" fmla="*/ 8121 w 10309"/>
              <a:gd name="connsiteY215" fmla="*/ 9877 h 10000"/>
              <a:gd name="connsiteX216" fmla="*/ 8150 w 10309"/>
              <a:gd name="connsiteY216" fmla="*/ 9755 h 10000"/>
              <a:gd name="connsiteX217" fmla="*/ 8190 w 10309"/>
              <a:gd name="connsiteY217" fmla="*/ 9918 h 10000"/>
              <a:gd name="connsiteX218" fmla="*/ 8219 w 10309"/>
              <a:gd name="connsiteY218" fmla="*/ 9877 h 10000"/>
              <a:gd name="connsiteX219" fmla="*/ 8289 w 10309"/>
              <a:gd name="connsiteY219" fmla="*/ 9877 h 10000"/>
              <a:gd name="connsiteX220" fmla="*/ 8319 w 10309"/>
              <a:gd name="connsiteY220" fmla="*/ 9959 h 10000"/>
              <a:gd name="connsiteX221" fmla="*/ 8358 w 10309"/>
              <a:gd name="connsiteY221" fmla="*/ 9959 h 10000"/>
              <a:gd name="connsiteX222" fmla="*/ 8388 w 10309"/>
              <a:gd name="connsiteY222" fmla="*/ 9837 h 10000"/>
              <a:gd name="connsiteX223" fmla="*/ 8417 w 10309"/>
              <a:gd name="connsiteY223" fmla="*/ 9959 h 10000"/>
              <a:gd name="connsiteX224" fmla="*/ 8457 w 10309"/>
              <a:gd name="connsiteY224" fmla="*/ 9959 h 10000"/>
              <a:gd name="connsiteX225" fmla="*/ 8486 w 10309"/>
              <a:gd name="connsiteY225" fmla="*/ 9877 h 10000"/>
              <a:gd name="connsiteX226" fmla="*/ 8585 w 10309"/>
              <a:gd name="connsiteY226" fmla="*/ 9877 h 10000"/>
              <a:gd name="connsiteX227" fmla="*/ 8654 w 10309"/>
              <a:gd name="connsiteY227" fmla="*/ 9918 h 10000"/>
              <a:gd name="connsiteX228" fmla="*/ 8723 w 10309"/>
              <a:gd name="connsiteY228" fmla="*/ 9877 h 10000"/>
              <a:gd name="connsiteX229" fmla="*/ 8753 w 10309"/>
              <a:gd name="connsiteY229" fmla="*/ 9959 h 10000"/>
              <a:gd name="connsiteX230" fmla="*/ 8793 w 10309"/>
              <a:gd name="connsiteY230" fmla="*/ 9959 h 10000"/>
              <a:gd name="connsiteX231" fmla="*/ 8822 w 10309"/>
              <a:gd name="connsiteY231" fmla="*/ 9918 h 10000"/>
              <a:gd name="connsiteX232" fmla="*/ 8852 w 10309"/>
              <a:gd name="connsiteY232" fmla="*/ 9877 h 10000"/>
              <a:gd name="connsiteX233" fmla="*/ 8892 w 10309"/>
              <a:gd name="connsiteY233" fmla="*/ 9877 h 10000"/>
              <a:gd name="connsiteX234" fmla="*/ 9059 w 10309"/>
              <a:gd name="connsiteY234" fmla="*/ 9918 h 10000"/>
              <a:gd name="connsiteX235" fmla="*/ 9089 w 10309"/>
              <a:gd name="connsiteY235" fmla="*/ 9918 h 10000"/>
              <a:gd name="connsiteX236" fmla="*/ 9128 w 10309"/>
              <a:gd name="connsiteY236" fmla="*/ 9837 h 10000"/>
              <a:gd name="connsiteX237" fmla="*/ 9158 w 10309"/>
              <a:gd name="connsiteY237" fmla="*/ 8529 h 10000"/>
              <a:gd name="connsiteX238" fmla="*/ 9197 w 10309"/>
              <a:gd name="connsiteY238" fmla="*/ 9101 h 10000"/>
              <a:gd name="connsiteX239" fmla="*/ 9227 w 10309"/>
              <a:gd name="connsiteY239" fmla="*/ 10000 h 10000"/>
              <a:gd name="connsiteX240" fmla="*/ 9299 w 10309"/>
              <a:gd name="connsiteY240" fmla="*/ 10000 h 10000"/>
              <a:gd name="connsiteX241" fmla="*/ 9328 w 10309"/>
              <a:gd name="connsiteY241" fmla="*/ 9918 h 10000"/>
              <a:gd name="connsiteX242" fmla="*/ 9358 w 10309"/>
              <a:gd name="connsiteY242" fmla="*/ 9918 h 10000"/>
              <a:gd name="connsiteX243" fmla="*/ 9387 w 10309"/>
              <a:gd name="connsiteY243" fmla="*/ 10000 h 10000"/>
              <a:gd name="connsiteX244" fmla="*/ 9427 w 10309"/>
              <a:gd name="connsiteY244" fmla="*/ 9918 h 10000"/>
              <a:gd name="connsiteX245" fmla="*/ 9466 w 10309"/>
              <a:gd name="connsiteY245" fmla="*/ 9877 h 10000"/>
              <a:gd name="connsiteX246" fmla="*/ 9496 w 10309"/>
              <a:gd name="connsiteY246" fmla="*/ 9959 h 10000"/>
              <a:gd name="connsiteX247" fmla="*/ 9525 w 10309"/>
              <a:gd name="connsiteY247" fmla="*/ 9877 h 10000"/>
              <a:gd name="connsiteX248" fmla="*/ 9565 w 10309"/>
              <a:gd name="connsiteY248" fmla="*/ 9877 h 10000"/>
              <a:gd name="connsiteX249" fmla="*/ 9594 w 10309"/>
              <a:gd name="connsiteY249" fmla="*/ 9918 h 10000"/>
              <a:gd name="connsiteX250" fmla="*/ 9634 w 10309"/>
              <a:gd name="connsiteY250" fmla="*/ 9918 h 10000"/>
              <a:gd name="connsiteX251" fmla="*/ 9663 w 10309"/>
              <a:gd name="connsiteY251" fmla="*/ 9959 h 10000"/>
              <a:gd name="connsiteX252" fmla="*/ 9693 w 10309"/>
              <a:gd name="connsiteY252" fmla="*/ 9877 h 10000"/>
              <a:gd name="connsiteX253" fmla="*/ 9733 w 10309"/>
              <a:gd name="connsiteY253" fmla="*/ 8317 h 10000"/>
              <a:gd name="connsiteX254" fmla="*/ 9763 w 10309"/>
              <a:gd name="connsiteY254" fmla="*/ 7786 h 10000"/>
              <a:gd name="connsiteX255" fmla="*/ 9803 w 10309"/>
              <a:gd name="connsiteY255" fmla="*/ 9223 h 10000"/>
              <a:gd name="connsiteX256" fmla="*/ 9862 w 10309"/>
              <a:gd name="connsiteY256" fmla="*/ 9918 h 10000"/>
              <a:gd name="connsiteX257" fmla="*/ 9978 w 10309"/>
              <a:gd name="connsiteY257" fmla="*/ 9974 h 10000"/>
              <a:gd name="connsiteX258" fmla="*/ 10309 w 10309"/>
              <a:gd name="connsiteY258" fmla="*/ 9959 h 10000"/>
              <a:gd name="connsiteX0" fmla="*/ 0 w 10290"/>
              <a:gd name="connsiteY0" fmla="*/ 9755 h 10000"/>
              <a:gd name="connsiteX1" fmla="*/ 29 w 10290"/>
              <a:gd name="connsiteY1" fmla="*/ 9632 h 10000"/>
              <a:gd name="connsiteX2" fmla="*/ 59 w 10290"/>
              <a:gd name="connsiteY2" fmla="*/ 9591 h 10000"/>
              <a:gd name="connsiteX3" fmla="*/ 88 w 10290"/>
              <a:gd name="connsiteY3" fmla="*/ 9591 h 10000"/>
              <a:gd name="connsiteX4" fmla="*/ 128 w 10290"/>
              <a:gd name="connsiteY4" fmla="*/ 9673 h 10000"/>
              <a:gd name="connsiteX5" fmla="*/ 157 w 10290"/>
              <a:gd name="connsiteY5" fmla="*/ 9673 h 10000"/>
              <a:gd name="connsiteX6" fmla="*/ 197 w 10290"/>
              <a:gd name="connsiteY6" fmla="*/ 9632 h 10000"/>
              <a:gd name="connsiteX7" fmla="*/ 227 w 10290"/>
              <a:gd name="connsiteY7" fmla="*/ 9673 h 10000"/>
              <a:gd name="connsiteX8" fmla="*/ 297 w 10290"/>
              <a:gd name="connsiteY8" fmla="*/ 9673 h 10000"/>
              <a:gd name="connsiteX9" fmla="*/ 326 w 10290"/>
              <a:gd name="connsiteY9" fmla="*/ 9632 h 10000"/>
              <a:gd name="connsiteX10" fmla="*/ 368 w 10290"/>
              <a:gd name="connsiteY10" fmla="*/ 9632 h 10000"/>
              <a:gd name="connsiteX11" fmla="*/ 397 w 10290"/>
              <a:gd name="connsiteY11" fmla="*/ 9673 h 10000"/>
              <a:gd name="connsiteX12" fmla="*/ 427 w 10290"/>
              <a:gd name="connsiteY12" fmla="*/ 9632 h 10000"/>
              <a:gd name="connsiteX13" fmla="*/ 466 w 10290"/>
              <a:gd name="connsiteY13" fmla="*/ 9632 h 10000"/>
              <a:gd name="connsiteX14" fmla="*/ 496 w 10290"/>
              <a:gd name="connsiteY14" fmla="*/ 9591 h 10000"/>
              <a:gd name="connsiteX15" fmla="*/ 535 w 10290"/>
              <a:gd name="connsiteY15" fmla="*/ 9550 h 10000"/>
              <a:gd name="connsiteX16" fmla="*/ 594 w 10290"/>
              <a:gd name="connsiteY16" fmla="*/ 9550 h 10000"/>
              <a:gd name="connsiteX17" fmla="*/ 634 w 10290"/>
              <a:gd name="connsiteY17" fmla="*/ 9673 h 10000"/>
              <a:gd name="connsiteX18" fmla="*/ 663 w 10290"/>
              <a:gd name="connsiteY18" fmla="*/ 9714 h 10000"/>
              <a:gd name="connsiteX19" fmla="*/ 703 w 10290"/>
              <a:gd name="connsiteY19" fmla="*/ 9591 h 10000"/>
              <a:gd name="connsiteX20" fmla="*/ 732 w 10290"/>
              <a:gd name="connsiteY20" fmla="*/ 9632 h 10000"/>
              <a:gd name="connsiteX21" fmla="*/ 763 w 10290"/>
              <a:gd name="connsiteY21" fmla="*/ 9673 h 10000"/>
              <a:gd name="connsiteX22" fmla="*/ 802 w 10290"/>
              <a:gd name="connsiteY22" fmla="*/ 9632 h 10000"/>
              <a:gd name="connsiteX23" fmla="*/ 832 w 10290"/>
              <a:gd name="connsiteY23" fmla="*/ 9591 h 10000"/>
              <a:gd name="connsiteX24" fmla="*/ 871 w 10290"/>
              <a:gd name="connsiteY24" fmla="*/ 7704 h 10000"/>
              <a:gd name="connsiteX25" fmla="*/ 901 w 10290"/>
              <a:gd name="connsiteY25" fmla="*/ 6683 h 10000"/>
              <a:gd name="connsiteX26" fmla="*/ 941 w 10290"/>
              <a:gd name="connsiteY26" fmla="*/ 8447 h 10000"/>
              <a:gd name="connsiteX27" fmla="*/ 970 w 10290"/>
              <a:gd name="connsiteY27" fmla="*/ 9183 h 10000"/>
              <a:gd name="connsiteX28" fmla="*/ 999 w 10290"/>
              <a:gd name="connsiteY28" fmla="*/ 9019 h 10000"/>
              <a:gd name="connsiteX29" fmla="*/ 1039 w 10290"/>
              <a:gd name="connsiteY29" fmla="*/ 9591 h 10000"/>
              <a:gd name="connsiteX30" fmla="*/ 1069 w 10290"/>
              <a:gd name="connsiteY30" fmla="*/ 9591 h 10000"/>
              <a:gd name="connsiteX31" fmla="*/ 1108 w 10290"/>
              <a:gd name="connsiteY31" fmla="*/ 9714 h 10000"/>
              <a:gd name="connsiteX32" fmla="*/ 1138 w 10290"/>
              <a:gd name="connsiteY32" fmla="*/ 9550 h 10000"/>
              <a:gd name="connsiteX33" fmla="*/ 1236 w 10290"/>
              <a:gd name="connsiteY33" fmla="*/ 8488 h 10000"/>
              <a:gd name="connsiteX34" fmla="*/ 1277 w 10290"/>
              <a:gd name="connsiteY34" fmla="*/ 2255 h 10000"/>
              <a:gd name="connsiteX35" fmla="*/ 1306 w 10290"/>
              <a:gd name="connsiteY35" fmla="*/ 5245 h 10000"/>
              <a:gd name="connsiteX36" fmla="*/ 1346 w 10290"/>
              <a:gd name="connsiteY36" fmla="*/ 9632 h 10000"/>
              <a:gd name="connsiteX37" fmla="*/ 1375 w 10290"/>
              <a:gd name="connsiteY37" fmla="*/ 9591 h 10000"/>
              <a:gd name="connsiteX38" fmla="*/ 1405 w 10290"/>
              <a:gd name="connsiteY38" fmla="*/ 9591 h 10000"/>
              <a:gd name="connsiteX39" fmla="*/ 1513 w 10290"/>
              <a:gd name="connsiteY39" fmla="*/ 9550 h 10000"/>
              <a:gd name="connsiteX40" fmla="*/ 1574 w 10290"/>
              <a:gd name="connsiteY40" fmla="*/ 9189 h 10000"/>
              <a:gd name="connsiteX41" fmla="*/ 1616 w 10290"/>
              <a:gd name="connsiteY41" fmla="*/ 6928 h 10000"/>
              <a:gd name="connsiteX42" fmla="*/ 1652 w 10290"/>
              <a:gd name="connsiteY42" fmla="*/ 1839 h 10000"/>
              <a:gd name="connsiteX43" fmla="*/ 1691 w 10290"/>
              <a:gd name="connsiteY43" fmla="*/ 5695 h 10000"/>
              <a:gd name="connsiteX44" fmla="*/ 1721 w 10290"/>
              <a:gd name="connsiteY44" fmla="*/ 9591 h 10000"/>
              <a:gd name="connsiteX45" fmla="*/ 1751 w 10290"/>
              <a:gd name="connsiteY45" fmla="*/ 9510 h 10000"/>
              <a:gd name="connsiteX46" fmla="*/ 1791 w 10290"/>
              <a:gd name="connsiteY46" fmla="*/ 9550 h 10000"/>
              <a:gd name="connsiteX47" fmla="*/ 1820 w 10290"/>
              <a:gd name="connsiteY47" fmla="*/ 9510 h 10000"/>
              <a:gd name="connsiteX48" fmla="*/ 1850 w 10290"/>
              <a:gd name="connsiteY48" fmla="*/ 9591 h 10000"/>
              <a:gd name="connsiteX49" fmla="*/ 1889 w 10290"/>
              <a:gd name="connsiteY49" fmla="*/ 9673 h 10000"/>
              <a:gd name="connsiteX50" fmla="*/ 1919 w 10290"/>
              <a:gd name="connsiteY50" fmla="*/ 9632 h 10000"/>
              <a:gd name="connsiteX51" fmla="*/ 1958 w 10290"/>
              <a:gd name="connsiteY51" fmla="*/ 9632 h 10000"/>
              <a:gd name="connsiteX52" fmla="*/ 1988 w 10290"/>
              <a:gd name="connsiteY52" fmla="*/ 9673 h 10000"/>
              <a:gd name="connsiteX53" fmla="*/ 2017 w 10290"/>
              <a:gd name="connsiteY53" fmla="*/ 9632 h 10000"/>
              <a:gd name="connsiteX54" fmla="*/ 2057 w 10290"/>
              <a:gd name="connsiteY54" fmla="*/ 9591 h 10000"/>
              <a:gd name="connsiteX55" fmla="*/ 2086 w 10290"/>
              <a:gd name="connsiteY55" fmla="*/ 9591 h 10000"/>
              <a:gd name="connsiteX56" fmla="*/ 2157 w 10290"/>
              <a:gd name="connsiteY56" fmla="*/ 9510 h 10000"/>
              <a:gd name="connsiteX57" fmla="*/ 2187 w 10290"/>
              <a:gd name="connsiteY57" fmla="*/ 9591 h 10000"/>
              <a:gd name="connsiteX58" fmla="*/ 2226 w 10290"/>
              <a:gd name="connsiteY58" fmla="*/ 9510 h 10000"/>
              <a:gd name="connsiteX59" fmla="*/ 2257 w 10290"/>
              <a:gd name="connsiteY59" fmla="*/ 9632 h 10000"/>
              <a:gd name="connsiteX60" fmla="*/ 2297 w 10290"/>
              <a:gd name="connsiteY60" fmla="*/ 9591 h 10000"/>
              <a:gd name="connsiteX61" fmla="*/ 2326 w 10290"/>
              <a:gd name="connsiteY61" fmla="*/ 9550 h 10000"/>
              <a:gd name="connsiteX62" fmla="*/ 2355 w 10290"/>
              <a:gd name="connsiteY62" fmla="*/ 9510 h 10000"/>
              <a:gd name="connsiteX63" fmla="*/ 2395 w 10290"/>
              <a:gd name="connsiteY63" fmla="*/ 9510 h 10000"/>
              <a:gd name="connsiteX64" fmla="*/ 2425 w 10290"/>
              <a:gd name="connsiteY64" fmla="*/ 9714 h 10000"/>
              <a:gd name="connsiteX65" fmla="*/ 2464 w 10290"/>
              <a:gd name="connsiteY65" fmla="*/ 9632 h 10000"/>
              <a:gd name="connsiteX66" fmla="*/ 2494 w 10290"/>
              <a:gd name="connsiteY66" fmla="*/ 9550 h 10000"/>
              <a:gd name="connsiteX67" fmla="*/ 2523 w 10290"/>
              <a:gd name="connsiteY67" fmla="*/ 9591 h 10000"/>
              <a:gd name="connsiteX68" fmla="*/ 2563 w 10290"/>
              <a:gd name="connsiteY68" fmla="*/ 9632 h 10000"/>
              <a:gd name="connsiteX69" fmla="*/ 2592 w 10290"/>
              <a:gd name="connsiteY69" fmla="*/ 9591 h 10000"/>
              <a:gd name="connsiteX70" fmla="*/ 2622 w 10290"/>
              <a:gd name="connsiteY70" fmla="*/ 9591 h 10000"/>
              <a:gd name="connsiteX71" fmla="*/ 2661 w 10290"/>
              <a:gd name="connsiteY71" fmla="*/ 9673 h 10000"/>
              <a:gd name="connsiteX72" fmla="*/ 2691 w 10290"/>
              <a:gd name="connsiteY72" fmla="*/ 9591 h 10000"/>
              <a:gd name="connsiteX73" fmla="*/ 2730 w 10290"/>
              <a:gd name="connsiteY73" fmla="*/ 9550 h 10000"/>
              <a:gd name="connsiteX74" fmla="*/ 2859 w 10290"/>
              <a:gd name="connsiteY74" fmla="*/ 9632 h 10000"/>
              <a:gd name="connsiteX75" fmla="*/ 2889 w 10290"/>
              <a:gd name="connsiteY75" fmla="*/ 9673 h 10000"/>
              <a:gd name="connsiteX76" fmla="*/ 2928 w 10290"/>
              <a:gd name="connsiteY76" fmla="*/ 9632 h 10000"/>
              <a:gd name="connsiteX77" fmla="*/ 2958 w 10290"/>
              <a:gd name="connsiteY77" fmla="*/ 9632 h 10000"/>
              <a:gd name="connsiteX78" fmla="*/ 2997 w 10290"/>
              <a:gd name="connsiteY78" fmla="*/ 9714 h 10000"/>
              <a:gd name="connsiteX79" fmla="*/ 3027 w 10290"/>
              <a:gd name="connsiteY79" fmla="*/ 9591 h 10000"/>
              <a:gd name="connsiteX80" fmla="*/ 3056 w 10290"/>
              <a:gd name="connsiteY80" fmla="*/ 9632 h 10000"/>
              <a:gd name="connsiteX81" fmla="*/ 3096 w 10290"/>
              <a:gd name="connsiteY81" fmla="*/ 9550 h 10000"/>
              <a:gd name="connsiteX82" fmla="*/ 3125 w 10290"/>
              <a:gd name="connsiteY82" fmla="*/ 9714 h 10000"/>
              <a:gd name="connsiteX83" fmla="*/ 3155 w 10290"/>
              <a:gd name="connsiteY83" fmla="*/ 9632 h 10000"/>
              <a:gd name="connsiteX84" fmla="*/ 3194 w 10290"/>
              <a:gd name="connsiteY84" fmla="*/ 9510 h 10000"/>
              <a:gd name="connsiteX85" fmla="*/ 3224 w 10290"/>
              <a:gd name="connsiteY85" fmla="*/ 9632 h 10000"/>
              <a:gd name="connsiteX86" fmla="*/ 3323 w 10290"/>
              <a:gd name="connsiteY86" fmla="*/ 9550 h 10000"/>
              <a:gd name="connsiteX87" fmla="*/ 3363 w 10290"/>
              <a:gd name="connsiteY87" fmla="*/ 9591 h 10000"/>
              <a:gd name="connsiteX88" fmla="*/ 3392 w 10290"/>
              <a:gd name="connsiteY88" fmla="*/ 9714 h 10000"/>
              <a:gd name="connsiteX89" fmla="*/ 3432 w 10290"/>
              <a:gd name="connsiteY89" fmla="*/ 9673 h 10000"/>
              <a:gd name="connsiteX90" fmla="*/ 3462 w 10290"/>
              <a:gd name="connsiteY90" fmla="*/ 9550 h 10000"/>
              <a:gd name="connsiteX91" fmla="*/ 3491 w 10290"/>
              <a:gd name="connsiteY91" fmla="*/ 9428 h 10000"/>
              <a:gd name="connsiteX92" fmla="*/ 3531 w 10290"/>
              <a:gd name="connsiteY92" fmla="*/ 9714 h 10000"/>
              <a:gd name="connsiteX93" fmla="*/ 3560 w 10290"/>
              <a:gd name="connsiteY93" fmla="*/ 9183 h 10000"/>
              <a:gd name="connsiteX94" fmla="*/ 3591 w 10290"/>
              <a:gd name="connsiteY94" fmla="*/ 327 h 10000"/>
              <a:gd name="connsiteX95" fmla="*/ 3629 w 10290"/>
              <a:gd name="connsiteY95" fmla="*/ 3481 h 10000"/>
              <a:gd name="connsiteX96" fmla="*/ 3659 w 10290"/>
              <a:gd name="connsiteY96" fmla="*/ 9305 h 10000"/>
              <a:gd name="connsiteX97" fmla="*/ 3698 w 10290"/>
              <a:gd name="connsiteY97" fmla="*/ 9673 h 10000"/>
              <a:gd name="connsiteX98" fmla="*/ 3728 w 10290"/>
              <a:gd name="connsiteY98" fmla="*/ 9591 h 10000"/>
              <a:gd name="connsiteX99" fmla="*/ 3768 w 10290"/>
              <a:gd name="connsiteY99" fmla="*/ 9796 h 10000"/>
              <a:gd name="connsiteX100" fmla="*/ 3798 w 10290"/>
              <a:gd name="connsiteY100" fmla="*/ 9714 h 10000"/>
              <a:gd name="connsiteX101" fmla="*/ 3828 w 10290"/>
              <a:gd name="connsiteY101" fmla="*/ 9673 h 10000"/>
              <a:gd name="connsiteX102" fmla="*/ 3867 w 10290"/>
              <a:gd name="connsiteY102" fmla="*/ 9591 h 10000"/>
              <a:gd name="connsiteX103" fmla="*/ 3896 w 10290"/>
              <a:gd name="connsiteY103" fmla="*/ 9632 h 10000"/>
              <a:gd name="connsiteX104" fmla="*/ 3938 w 10290"/>
              <a:gd name="connsiteY104" fmla="*/ 9714 h 10000"/>
              <a:gd name="connsiteX105" fmla="*/ 3967 w 10290"/>
              <a:gd name="connsiteY105" fmla="*/ 9714 h 10000"/>
              <a:gd name="connsiteX106" fmla="*/ 3997 w 10290"/>
              <a:gd name="connsiteY106" fmla="*/ 9673 h 10000"/>
              <a:gd name="connsiteX107" fmla="*/ 4036 w 10290"/>
              <a:gd name="connsiteY107" fmla="*/ 9632 h 10000"/>
              <a:gd name="connsiteX108" fmla="*/ 4066 w 10290"/>
              <a:gd name="connsiteY108" fmla="*/ 9714 h 10000"/>
              <a:gd name="connsiteX109" fmla="*/ 4106 w 10290"/>
              <a:gd name="connsiteY109" fmla="*/ 9755 h 10000"/>
              <a:gd name="connsiteX110" fmla="*/ 4135 w 10290"/>
              <a:gd name="connsiteY110" fmla="*/ 9673 h 10000"/>
              <a:gd name="connsiteX111" fmla="*/ 4164 w 10290"/>
              <a:gd name="connsiteY111" fmla="*/ 9796 h 10000"/>
              <a:gd name="connsiteX112" fmla="*/ 4204 w 10290"/>
              <a:gd name="connsiteY112" fmla="*/ 9755 h 10000"/>
              <a:gd name="connsiteX113" fmla="*/ 4233 w 10290"/>
              <a:gd name="connsiteY113" fmla="*/ 9755 h 10000"/>
              <a:gd name="connsiteX114" fmla="*/ 4264 w 10290"/>
              <a:gd name="connsiteY114" fmla="*/ 9714 h 10000"/>
              <a:gd name="connsiteX115" fmla="*/ 4304 w 10290"/>
              <a:gd name="connsiteY115" fmla="*/ 9673 h 10000"/>
              <a:gd name="connsiteX116" fmla="*/ 4333 w 10290"/>
              <a:gd name="connsiteY116" fmla="*/ 9755 h 10000"/>
              <a:gd name="connsiteX117" fmla="*/ 4402 w 10290"/>
              <a:gd name="connsiteY117" fmla="*/ 9755 h 10000"/>
              <a:gd name="connsiteX118" fmla="*/ 4432 w 10290"/>
              <a:gd name="connsiteY118" fmla="*/ 9591 h 10000"/>
              <a:gd name="connsiteX119" fmla="*/ 4501 w 10290"/>
              <a:gd name="connsiteY119" fmla="*/ 9755 h 10000"/>
              <a:gd name="connsiteX120" fmla="*/ 4570 w 10290"/>
              <a:gd name="connsiteY120" fmla="*/ 9755 h 10000"/>
              <a:gd name="connsiteX121" fmla="*/ 4599 w 10290"/>
              <a:gd name="connsiteY121" fmla="*/ 3113 h 10000"/>
              <a:gd name="connsiteX122" fmla="*/ 4639 w 10290"/>
              <a:gd name="connsiteY122" fmla="*/ 0 h 10000"/>
              <a:gd name="connsiteX123" fmla="*/ 4668 w 10290"/>
              <a:gd name="connsiteY123" fmla="*/ 6478 h 10000"/>
              <a:gd name="connsiteX124" fmla="*/ 4708 w 10290"/>
              <a:gd name="connsiteY124" fmla="*/ 9755 h 10000"/>
              <a:gd name="connsiteX125" fmla="*/ 4737 w 10290"/>
              <a:gd name="connsiteY125" fmla="*/ 9714 h 10000"/>
              <a:gd name="connsiteX126" fmla="*/ 4778 w 10290"/>
              <a:gd name="connsiteY126" fmla="*/ 9796 h 10000"/>
              <a:gd name="connsiteX127" fmla="*/ 4876 w 10290"/>
              <a:gd name="connsiteY127" fmla="*/ 9837 h 10000"/>
              <a:gd name="connsiteX128" fmla="*/ 4906 w 10290"/>
              <a:gd name="connsiteY128" fmla="*/ 9755 h 10000"/>
              <a:gd name="connsiteX129" fmla="*/ 4946 w 10290"/>
              <a:gd name="connsiteY129" fmla="*/ 9837 h 10000"/>
              <a:gd name="connsiteX130" fmla="*/ 5044 w 10290"/>
              <a:gd name="connsiteY130" fmla="*/ 9837 h 10000"/>
              <a:gd name="connsiteX131" fmla="*/ 5073 w 10290"/>
              <a:gd name="connsiteY131" fmla="*/ 9796 h 10000"/>
              <a:gd name="connsiteX132" fmla="*/ 5113 w 10290"/>
              <a:gd name="connsiteY132" fmla="*/ 9837 h 10000"/>
              <a:gd name="connsiteX133" fmla="*/ 5143 w 10290"/>
              <a:gd name="connsiteY133" fmla="*/ 9837 h 10000"/>
              <a:gd name="connsiteX134" fmla="*/ 5173 w 10290"/>
              <a:gd name="connsiteY134" fmla="*/ 9918 h 10000"/>
              <a:gd name="connsiteX135" fmla="*/ 5212 w 10290"/>
              <a:gd name="connsiteY135" fmla="*/ 9837 h 10000"/>
              <a:gd name="connsiteX136" fmla="*/ 5241 w 10290"/>
              <a:gd name="connsiteY136" fmla="*/ 9796 h 10000"/>
              <a:gd name="connsiteX137" fmla="*/ 5282 w 10290"/>
              <a:gd name="connsiteY137" fmla="*/ 9837 h 10000"/>
              <a:gd name="connsiteX138" fmla="*/ 5311 w 10290"/>
              <a:gd name="connsiteY138" fmla="*/ 9796 h 10000"/>
              <a:gd name="connsiteX139" fmla="*/ 5342 w 10290"/>
              <a:gd name="connsiteY139" fmla="*/ 9877 h 10000"/>
              <a:gd name="connsiteX140" fmla="*/ 5380 w 10290"/>
              <a:gd name="connsiteY140" fmla="*/ 9755 h 10000"/>
              <a:gd name="connsiteX141" fmla="*/ 5411 w 10290"/>
              <a:gd name="connsiteY141" fmla="*/ 9714 h 10000"/>
              <a:gd name="connsiteX142" fmla="*/ 5449 w 10290"/>
              <a:gd name="connsiteY142" fmla="*/ 9877 h 10000"/>
              <a:gd name="connsiteX143" fmla="*/ 5479 w 10290"/>
              <a:gd name="connsiteY143" fmla="*/ 9877 h 10000"/>
              <a:gd name="connsiteX144" fmla="*/ 5509 w 10290"/>
              <a:gd name="connsiteY144" fmla="*/ 9837 h 10000"/>
              <a:gd name="connsiteX145" fmla="*/ 5548 w 10290"/>
              <a:gd name="connsiteY145" fmla="*/ 9796 h 10000"/>
              <a:gd name="connsiteX146" fmla="*/ 5578 w 10290"/>
              <a:gd name="connsiteY146" fmla="*/ 9837 h 10000"/>
              <a:gd name="connsiteX147" fmla="*/ 5617 w 10290"/>
              <a:gd name="connsiteY147" fmla="*/ 9837 h 10000"/>
              <a:gd name="connsiteX148" fmla="*/ 5647 w 10290"/>
              <a:gd name="connsiteY148" fmla="*/ 9796 h 10000"/>
              <a:gd name="connsiteX149" fmla="*/ 5677 w 10290"/>
              <a:gd name="connsiteY149" fmla="*/ 9877 h 10000"/>
              <a:gd name="connsiteX150" fmla="*/ 5717 w 10290"/>
              <a:gd name="connsiteY150" fmla="*/ 9837 h 10000"/>
              <a:gd name="connsiteX151" fmla="*/ 5738 w 10290"/>
              <a:gd name="connsiteY151" fmla="*/ 9918 h 10000"/>
              <a:gd name="connsiteX152" fmla="*/ 5768 w 10290"/>
              <a:gd name="connsiteY152" fmla="*/ 9918 h 10000"/>
              <a:gd name="connsiteX153" fmla="*/ 5808 w 10290"/>
              <a:gd name="connsiteY153" fmla="*/ 9877 h 10000"/>
              <a:gd name="connsiteX154" fmla="*/ 5837 w 10290"/>
              <a:gd name="connsiteY154" fmla="*/ 9918 h 10000"/>
              <a:gd name="connsiteX155" fmla="*/ 5867 w 10290"/>
              <a:gd name="connsiteY155" fmla="*/ 9877 h 10000"/>
              <a:gd name="connsiteX156" fmla="*/ 5906 w 10290"/>
              <a:gd name="connsiteY156" fmla="*/ 9796 h 10000"/>
              <a:gd name="connsiteX157" fmla="*/ 5936 w 10290"/>
              <a:gd name="connsiteY157" fmla="*/ 9837 h 10000"/>
              <a:gd name="connsiteX158" fmla="*/ 5975 w 10290"/>
              <a:gd name="connsiteY158" fmla="*/ 9877 h 10000"/>
              <a:gd name="connsiteX159" fmla="*/ 6005 w 10290"/>
              <a:gd name="connsiteY159" fmla="*/ 9837 h 10000"/>
              <a:gd name="connsiteX160" fmla="*/ 6034 w 10290"/>
              <a:gd name="connsiteY160" fmla="*/ 9714 h 10000"/>
              <a:gd name="connsiteX161" fmla="*/ 6074 w 10290"/>
              <a:gd name="connsiteY161" fmla="*/ 9918 h 10000"/>
              <a:gd name="connsiteX162" fmla="*/ 6103 w 10290"/>
              <a:gd name="connsiteY162" fmla="*/ 9796 h 10000"/>
              <a:gd name="connsiteX163" fmla="*/ 6143 w 10290"/>
              <a:gd name="connsiteY163" fmla="*/ 9837 h 10000"/>
              <a:gd name="connsiteX164" fmla="*/ 6172 w 10290"/>
              <a:gd name="connsiteY164" fmla="*/ 9959 h 10000"/>
              <a:gd name="connsiteX165" fmla="*/ 6202 w 10290"/>
              <a:gd name="connsiteY165" fmla="*/ 9837 h 10000"/>
              <a:gd name="connsiteX166" fmla="*/ 6272 w 10290"/>
              <a:gd name="connsiteY166" fmla="*/ 9837 h 10000"/>
              <a:gd name="connsiteX167" fmla="*/ 6312 w 10290"/>
              <a:gd name="connsiteY167" fmla="*/ 9837 h 10000"/>
              <a:gd name="connsiteX168" fmla="*/ 6341 w 10290"/>
              <a:gd name="connsiteY168" fmla="*/ 9877 h 10000"/>
              <a:gd name="connsiteX169" fmla="*/ 6371 w 10290"/>
              <a:gd name="connsiteY169" fmla="*/ 9837 h 10000"/>
              <a:gd name="connsiteX170" fmla="*/ 6410 w 10290"/>
              <a:gd name="connsiteY170" fmla="*/ 9918 h 10000"/>
              <a:gd name="connsiteX171" fmla="*/ 6440 w 10290"/>
              <a:gd name="connsiteY171" fmla="*/ 9877 h 10000"/>
              <a:gd name="connsiteX172" fmla="*/ 6479 w 10290"/>
              <a:gd name="connsiteY172" fmla="*/ 9918 h 10000"/>
              <a:gd name="connsiteX173" fmla="*/ 6509 w 10290"/>
              <a:gd name="connsiteY173" fmla="*/ 9918 h 10000"/>
              <a:gd name="connsiteX174" fmla="*/ 6538 w 10290"/>
              <a:gd name="connsiteY174" fmla="*/ 9837 h 10000"/>
              <a:gd name="connsiteX175" fmla="*/ 6578 w 10290"/>
              <a:gd name="connsiteY175" fmla="*/ 9877 h 10000"/>
              <a:gd name="connsiteX176" fmla="*/ 6607 w 10290"/>
              <a:gd name="connsiteY176" fmla="*/ 9796 h 10000"/>
              <a:gd name="connsiteX177" fmla="*/ 6676 w 10290"/>
              <a:gd name="connsiteY177" fmla="*/ 9755 h 10000"/>
              <a:gd name="connsiteX178" fmla="*/ 6706 w 10290"/>
              <a:gd name="connsiteY178" fmla="*/ 9918 h 10000"/>
              <a:gd name="connsiteX179" fmla="*/ 6745 w 10290"/>
              <a:gd name="connsiteY179" fmla="*/ 9796 h 10000"/>
              <a:gd name="connsiteX180" fmla="*/ 6776 w 10290"/>
              <a:gd name="connsiteY180" fmla="*/ 9918 h 10000"/>
              <a:gd name="connsiteX181" fmla="*/ 6805 w 10290"/>
              <a:gd name="connsiteY181" fmla="*/ 9796 h 10000"/>
              <a:gd name="connsiteX182" fmla="*/ 6845 w 10290"/>
              <a:gd name="connsiteY182" fmla="*/ 9877 h 10000"/>
              <a:gd name="connsiteX183" fmla="*/ 6874 w 10290"/>
              <a:gd name="connsiteY183" fmla="*/ 9877 h 10000"/>
              <a:gd name="connsiteX184" fmla="*/ 6973 w 10290"/>
              <a:gd name="connsiteY184" fmla="*/ 9918 h 10000"/>
              <a:gd name="connsiteX185" fmla="*/ 7012 w 10290"/>
              <a:gd name="connsiteY185" fmla="*/ 9877 h 10000"/>
              <a:gd name="connsiteX186" fmla="*/ 7082 w 10290"/>
              <a:gd name="connsiteY186" fmla="*/ 9877 h 10000"/>
              <a:gd name="connsiteX187" fmla="*/ 7111 w 10290"/>
              <a:gd name="connsiteY187" fmla="*/ 9387 h 10000"/>
              <a:gd name="connsiteX188" fmla="*/ 7140 w 10290"/>
              <a:gd name="connsiteY188" fmla="*/ 2990 h 10000"/>
              <a:gd name="connsiteX189" fmla="*/ 7180 w 10290"/>
              <a:gd name="connsiteY189" fmla="*/ 1308 h 10000"/>
              <a:gd name="connsiteX190" fmla="*/ 7210 w 10290"/>
              <a:gd name="connsiteY190" fmla="*/ 7255 h 10000"/>
              <a:gd name="connsiteX191" fmla="*/ 7249 w 10290"/>
              <a:gd name="connsiteY191" fmla="*/ 9877 h 10000"/>
              <a:gd name="connsiteX192" fmla="*/ 7280 w 10290"/>
              <a:gd name="connsiteY192" fmla="*/ 9837 h 10000"/>
              <a:gd name="connsiteX193" fmla="*/ 7309 w 10290"/>
              <a:gd name="connsiteY193" fmla="*/ 9837 h 10000"/>
              <a:gd name="connsiteX194" fmla="*/ 7349 w 10290"/>
              <a:gd name="connsiteY194" fmla="*/ 9918 h 10000"/>
              <a:gd name="connsiteX195" fmla="*/ 7378 w 10290"/>
              <a:gd name="connsiteY195" fmla="*/ 9877 h 10000"/>
              <a:gd name="connsiteX196" fmla="*/ 7418 w 10290"/>
              <a:gd name="connsiteY196" fmla="*/ 9877 h 10000"/>
              <a:gd name="connsiteX197" fmla="*/ 7447 w 10290"/>
              <a:gd name="connsiteY197" fmla="*/ 9796 h 10000"/>
              <a:gd name="connsiteX198" fmla="*/ 7477 w 10290"/>
              <a:gd name="connsiteY198" fmla="*/ 9877 h 10000"/>
              <a:gd name="connsiteX199" fmla="*/ 7518 w 10290"/>
              <a:gd name="connsiteY199" fmla="*/ 9877 h 10000"/>
              <a:gd name="connsiteX200" fmla="*/ 7548 w 10290"/>
              <a:gd name="connsiteY200" fmla="*/ 9918 h 10000"/>
              <a:gd name="connsiteX201" fmla="*/ 7587 w 10290"/>
              <a:gd name="connsiteY201" fmla="*/ 9877 h 10000"/>
              <a:gd name="connsiteX202" fmla="*/ 7617 w 10290"/>
              <a:gd name="connsiteY202" fmla="*/ 9714 h 10000"/>
              <a:gd name="connsiteX203" fmla="*/ 7715 w 10290"/>
              <a:gd name="connsiteY203" fmla="*/ 9877 h 10000"/>
              <a:gd name="connsiteX204" fmla="*/ 7745 w 10290"/>
              <a:gd name="connsiteY204" fmla="*/ 9796 h 10000"/>
              <a:gd name="connsiteX205" fmla="*/ 7785 w 10290"/>
              <a:gd name="connsiteY205" fmla="*/ 9837 h 10000"/>
              <a:gd name="connsiteX206" fmla="*/ 7815 w 10290"/>
              <a:gd name="connsiteY206" fmla="*/ 9918 h 10000"/>
              <a:gd name="connsiteX207" fmla="*/ 7854 w 10290"/>
              <a:gd name="connsiteY207" fmla="*/ 9346 h 10000"/>
              <a:gd name="connsiteX208" fmla="*/ 7884 w 10290"/>
              <a:gd name="connsiteY208" fmla="*/ 5327 h 10000"/>
              <a:gd name="connsiteX209" fmla="*/ 7913 w 10290"/>
              <a:gd name="connsiteY209" fmla="*/ 6063 h 10000"/>
              <a:gd name="connsiteX210" fmla="*/ 7953 w 10290"/>
              <a:gd name="connsiteY210" fmla="*/ 9305 h 10000"/>
              <a:gd name="connsiteX211" fmla="*/ 7982 w 10290"/>
              <a:gd name="connsiteY211" fmla="*/ 9959 h 10000"/>
              <a:gd name="connsiteX212" fmla="*/ 8022 w 10290"/>
              <a:gd name="connsiteY212" fmla="*/ 9918 h 10000"/>
              <a:gd name="connsiteX213" fmla="*/ 8052 w 10290"/>
              <a:gd name="connsiteY213" fmla="*/ 9837 h 10000"/>
              <a:gd name="connsiteX214" fmla="*/ 8081 w 10290"/>
              <a:gd name="connsiteY214" fmla="*/ 9918 h 10000"/>
              <a:gd name="connsiteX215" fmla="*/ 8121 w 10290"/>
              <a:gd name="connsiteY215" fmla="*/ 9877 h 10000"/>
              <a:gd name="connsiteX216" fmla="*/ 8150 w 10290"/>
              <a:gd name="connsiteY216" fmla="*/ 9755 h 10000"/>
              <a:gd name="connsiteX217" fmla="*/ 8190 w 10290"/>
              <a:gd name="connsiteY217" fmla="*/ 9918 h 10000"/>
              <a:gd name="connsiteX218" fmla="*/ 8219 w 10290"/>
              <a:gd name="connsiteY218" fmla="*/ 9877 h 10000"/>
              <a:gd name="connsiteX219" fmla="*/ 8289 w 10290"/>
              <a:gd name="connsiteY219" fmla="*/ 9877 h 10000"/>
              <a:gd name="connsiteX220" fmla="*/ 8319 w 10290"/>
              <a:gd name="connsiteY220" fmla="*/ 9959 h 10000"/>
              <a:gd name="connsiteX221" fmla="*/ 8358 w 10290"/>
              <a:gd name="connsiteY221" fmla="*/ 9959 h 10000"/>
              <a:gd name="connsiteX222" fmla="*/ 8388 w 10290"/>
              <a:gd name="connsiteY222" fmla="*/ 9837 h 10000"/>
              <a:gd name="connsiteX223" fmla="*/ 8417 w 10290"/>
              <a:gd name="connsiteY223" fmla="*/ 9959 h 10000"/>
              <a:gd name="connsiteX224" fmla="*/ 8457 w 10290"/>
              <a:gd name="connsiteY224" fmla="*/ 9959 h 10000"/>
              <a:gd name="connsiteX225" fmla="*/ 8486 w 10290"/>
              <a:gd name="connsiteY225" fmla="*/ 9877 h 10000"/>
              <a:gd name="connsiteX226" fmla="*/ 8585 w 10290"/>
              <a:gd name="connsiteY226" fmla="*/ 9877 h 10000"/>
              <a:gd name="connsiteX227" fmla="*/ 8654 w 10290"/>
              <a:gd name="connsiteY227" fmla="*/ 9918 h 10000"/>
              <a:gd name="connsiteX228" fmla="*/ 8723 w 10290"/>
              <a:gd name="connsiteY228" fmla="*/ 9877 h 10000"/>
              <a:gd name="connsiteX229" fmla="*/ 8753 w 10290"/>
              <a:gd name="connsiteY229" fmla="*/ 9959 h 10000"/>
              <a:gd name="connsiteX230" fmla="*/ 8793 w 10290"/>
              <a:gd name="connsiteY230" fmla="*/ 9959 h 10000"/>
              <a:gd name="connsiteX231" fmla="*/ 8822 w 10290"/>
              <a:gd name="connsiteY231" fmla="*/ 9918 h 10000"/>
              <a:gd name="connsiteX232" fmla="*/ 8852 w 10290"/>
              <a:gd name="connsiteY232" fmla="*/ 9877 h 10000"/>
              <a:gd name="connsiteX233" fmla="*/ 8892 w 10290"/>
              <a:gd name="connsiteY233" fmla="*/ 9877 h 10000"/>
              <a:gd name="connsiteX234" fmla="*/ 9059 w 10290"/>
              <a:gd name="connsiteY234" fmla="*/ 9918 h 10000"/>
              <a:gd name="connsiteX235" fmla="*/ 9089 w 10290"/>
              <a:gd name="connsiteY235" fmla="*/ 9918 h 10000"/>
              <a:gd name="connsiteX236" fmla="*/ 9128 w 10290"/>
              <a:gd name="connsiteY236" fmla="*/ 9837 h 10000"/>
              <a:gd name="connsiteX237" fmla="*/ 9158 w 10290"/>
              <a:gd name="connsiteY237" fmla="*/ 8529 h 10000"/>
              <a:gd name="connsiteX238" fmla="*/ 9197 w 10290"/>
              <a:gd name="connsiteY238" fmla="*/ 9101 h 10000"/>
              <a:gd name="connsiteX239" fmla="*/ 9227 w 10290"/>
              <a:gd name="connsiteY239" fmla="*/ 10000 h 10000"/>
              <a:gd name="connsiteX240" fmla="*/ 9299 w 10290"/>
              <a:gd name="connsiteY240" fmla="*/ 10000 h 10000"/>
              <a:gd name="connsiteX241" fmla="*/ 9328 w 10290"/>
              <a:gd name="connsiteY241" fmla="*/ 9918 h 10000"/>
              <a:gd name="connsiteX242" fmla="*/ 9358 w 10290"/>
              <a:gd name="connsiteY242" fmla="*/ 9918 h 10000"/>
              <a:gd name="connsiteX243" fmla="*/ 9387 w 10290"/>
              <a:gd name="connsiteY243" fmla="*/ 10000 h 10000"/>
              <a:gd name="connsiteX244" fmla="*/ 9427 w 10290"/>
              <a:gd name="connsiteY244" fmla="*/ 9918 h 10000"/>
              <a:gd name="connsiteX245" fmla="*/ 9466 w 10290"/>
              <a:gd name="connsiteY245" fmla="*/ 9877 h 10000"/>
              <a:gd name="connsiteX246" fmla="*/ 9496 w 10290"/>
              <a:gd name="connsiteY246" fmla="*/ 9959 h 10000"/>
              <a:gd name="connsiteX247" fmla="*/ 9525 w 10290"/>
              <a:gd name="connsiteY247" fmla="*/ 9877 h 10000"/>
              <a:gd name="connsiteX248" fmla="*/ 9565 w 10290"/>
              <a:gd name="connsiteY248" fmla="*/ 9877 h 10000"/>
              <a:gd name="connsiteX249" fmla="*/ 9594 w 10290"/>
              <a:gd name="connsiteY249" fmla="*/ 9918 h 10000"/>
              <a:gd name="connsiteX250" fmla="*/ 9634 w 10290"/>
              <a:gd name="connsiteY250" fmla="*/ 9918 h 10000"/>
              <a:gd name="connsiteX251" fmla="*/ 9663 w 10290"/>
              <a:gd name="connsiteY251" fmla="*/ 9959 h 10000"/>
              <a:gd name="connsiteX252" fmla="*/ 9693 w 10290"/>
              <a:gd name="connsiteY252" fmla="*/ 9877 h 10000"/>
              <a:gd name="connsiteX253" fmla="*/ 9733 w 10290"/>
              <a:gd name="connsiteY253" fmla="*/ 8317 h 10000"/>
              <a:gd name="connsiteX254" fmla="*/ 9763 w 10290"/>
              <a:gd name="connsiteY254" fmla="*/ 7786 h 10000"/>
              <a:gd name="connsiteX255" fmla="*/ 9803 w 10290"/>
              <a:gd name="connsiteY255" fmla="*/ 9223 h 10000"/>
              <a:gd name="connsiteX256" fmla="*/ 9862 w 10290"/>
              <a:gd name="connsiteY256" fmla="*/ 9918 h 10000"/>
              <a:gd name="connsiteX257" fmla="*/ 9978 w 10290"/>
              <a:gd name="connsiteY257" fmla="*/ 9974 h 10000"/>
              <a:gd name="connsiteX258" fmla="*/ 10290 w 10290"/>
              <a:gd name="connsiteY258" fmla="*/ 998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10290" h="10000">
                <a:moveTo>
                  <a:pt x="0" y="9755"/>
                </a:moveTo>
                <a:cubicBezTo>
                  <a:pt x="10" y="9714"/>
                  <a:pt x="19" y="9673"/>
                  <a:pt x="29" y="9632"/>
                </a:cubicBezTo>
                <a:cubicBezTo>
                  <a:pt x="40" y="9618"/>
                  <a:pt x="49" y="9605"/>
                  <a:pt x="59" y="9591"/>
                </a:cubicBezTo>
                <a:lnTo>
                  <a:pt x="88" y="9591"/>
                </a:lnTo>
                <a:cubicBezTo>
                  <a:pt x="102" y="9618"/>
                  <a:pt x="115" y="9646"/>
                  <a:pt x="128" y="9673"/>
                </a:cubicBezTo>
                <a:lnTo>
                  <a:pt x="157" y="9673"/>
                </a:lnTo>
                <a:cubicBezTo>
                  <a:pt x="171" y="9659"/>
                  <a:pt x="184" y="9646"/>
                  <a:pt x="197" y="9632"/>
                </a:cubicBezTo>
                <a:cubicBezTo>
                  <a:pt x="207" y="9646"/>
                  <a:pt x="216" y="9659"/>
                  <a:pt x="227" y="9673"/>
                </a:cubicBezTo>
                <a:lnTo>
                  <a:pt x="297" y="9673"/>
                </a:lnTo>
                <a:cubicBezTo>
                  <a:pt x="307" y="9659"/>
                  <a:pt x="316" y="9646"/>
                  <a:pt x="326" y="9632"/>
                </a:cubicBezTo>
                <a:lnTo>
                  <a:pt x="368" y="9632"/>
                </a:lnTo>
                <a:cubicBezTo>
                  <a:pt x="378" y="9646"/>
                  <a:pt x="387" y="9659"/>
                  <a:pt x="397" y="9673"/>
                </a:cubicBezTo>
                <a:cubicBezTo>
                  <a:pt x="407" y="9659"/>
                  <a:pt x="416" y="9646"/>
                  <a:pt x="427" y="9632"/>
                </a:cubicBezTo>
                <a:lnTo>
                  <a:pt x="466" y="9632"/>
                </a:lnTo>
                <a:cubicBezTo>
                  <a:pt x="476" y="9618"/>
                  <a:pt x="486" y="9605"/>
                  <a:pt x="496" y="9591"/>
                </a:cubicBezTo>
                <a:cubicBezTo>
                  <a:pt x="509" y="9577"/>
                  <a:pt x="522" y="9564"/>
                  <a:pt x="535" y="9550"/>
                </a:cubicBezTo>
                <a:lnTo>
                  <a:pt x="594" y="9550"/>
                </a:lnTo>
                <a:cubicBezTo>
                  <a:pt x="607" y="9591"/>
                  <a:pt x="621" y="9632"/>
                  <a:pt x="634" y="9673"/>
                </a:cubicBezTo>
                <a:cubicBezTo>
                  <a:pt x="644" y="9687"/>
                  <a:pt x="653" y="9700"/>
                  <a:pt x="663" y="9714"/>
                </a:cubicBezTo>
                <a:cubicBezTo>
                  <a:pt x="676" y="9673"/>
                  <a:pt x="690" y="9632"/>
                  <a:pt x="703" y="9591"/>
                </a:cubicBezTo>
                <a:cubicBezTo>
                  <a:pt x="713" y="9605"/>
                  <a:pt x="722" y="9618"/>
                  <a:pt x="732" y="9632"/>
                </a:cubicBezTo>
                <a:cubicBezTo>
                  <a:pt x="742" y="9646"/>
                  <a:pt x="753" y="9659"/>
                  <a:pt x="763" y="9673"/>
                </a:cubicBezTo>
                <a:cubicBezTo>
                  <a:pt x="776" y="9659"/>
                  <a:pt x="789" y="9646"/>
                  <a:pt x="802" y="9632"/>
                </a:cubicBezTo>
                <a:cubicBezTo>
                  <a:pt x="813" y="9618"/>
                  <a:pt x="822" y="9605"/>
                  <a:pt x="832" y="9591"/>
                </a:cubicBezTo>
                <a:lnTo>
                  <a:pt x="871" y="7704"/>
                </a:lnTo>
                <a:cubicBezTo>
                  <a:pt x="882" y="7364"/>
                  <a:pt x="891" y="7023"/>
                  <a:pt x="901" y="6683"/>
                </a:cubicBezTo>
                <a:cubicBezTo>
                  <a:pt x="914" y="7271"/>
                  <a:pt x="928" y="7859"/>
                  <a:pt x="941" y="8447"/>
                </a:cubicBezTo>
                <a:cubicBezTo>
                  <a:pt x="951" y="8692"/>
                  <a:pt x="960" y="8938"/>
                  <a:pt x="970" y="9183"/>
                </a:cubicBezTo>
                <a:cubicBezTo>
                  <a:pt x="980" y="9128"/>
                  <a:pt x="989" y="9074"/>
                  <a:pt x="999" y="9019"/>
                </a:cubicBezTo>
                <a:cubicBezTo>
                  <a:pt x="1013" y="9210"/>
                  <a:pt x="1026" y="9400"/>
                  <a:pt x="1039" y="9591"/>
                </a:cubicBezTo>
                <a:lnTo>
                  <a:pt x="1069" y="9591"/>
                </a:lnTo>
                <a:lnTo>
                  <a:pt x="1108" y="9714"/>
                </a:lnTo>
                <a:cubicBezTo>
                  <a:pt x="1118" y="9659"/>
                  <a:pt x="1127" y="9605"/>
                  <a:pt x="1138" y="9550"/>
                </a:cubicBezTo>
                <a:cubicBezTo>
                  <a:pt x="1159" y="9346"/>
                  <a:pt x="1213" y="9704"/>
                  <a:pt x="1236" y="8488"/>
                </a:cubicBezTo>
                <a:cubicBezTo>
                  <a:pt x="1249" y="6410"/>
                  <a:pt x="1264" y="4333"/>
                  <a:pt x="1277" y="2255"/>
                </a:cubicBezTo>
                <a:cubicBezTo>
                  <a:pt x="1287" y="3252"/>
                  <a:pt x="1296" y="4248"/>
                  <a:pt x="1306" y="5245"/>
                </a:cubicBezTo>
                <a:cubicBezTo>
                  <a:pt x="1319" y="6707"/>
                  <a:pt x="1333" y="8170"/>
                  <a:pt x="1346" y="9632"/>
                </a:cubicBezTo>
                <a:cubicBezTo>
                  <a:pt x="1356" y="9618"/>
                  <a:pt x="1365" y="9605"/>
                  <a:pt x="1375" y="9591"/>
                </a:cubicBezTo>
                <a:lnTo>
                  <a:pt x="1405" y="9591"/>
                </a:lnTo>
                <a:cubicBezTo>
                  <a:pt x="1428" y="9584"/>
                  <a:pt x="1485" y="9617"/>
                  <a:pt x="1513" y="9550"/>
                </a:cubicBezTo>
                <a:cubicBezTo>
                  <a:pt x="1527" y="9713"/>
                  <a:pt x="1556" y="9626"/>
                  <a:pt x="1574" y="9189"/>
                </a:cubicBezTo>
                <a:cubicBezTo>
                  <a:pt x="1593" y="8752"/>
                  <a:pt x="1600" y="8089"/>
                  <a:pt x="1616" y="6928"/>
                </a:cubicBezTo>
                <a:cubicBezTo>
                  <a:pt x="1626" y="5232"/>
                  <a:pt x="1641" y="3535"/>
                  <a:pt x="1652" y="1839"/>
                </a:cubicBezTo>
                <a:cubicBezTo>
                  <a:pt x="1665" y="3124"/>
                  <a:pt x="1678" y="4410"/>
                  <a:pt x="1691" y="5695"/>
                </a:cubicBezTo>
                <a:cubicBezTo>
                  <a:pt x="1701" y="6994"/>
                  <a:pt x="1710" y="8292"/>
                  <a:pt x="1721" y="9591"/>
                </a:cubicBezTo>
                <a:cubicBezTo>
                  <a:pt x="1731" y="9564"/>
                  <a:pt x="1740" y="9537"/>
                  <a:pt x="1751" y="9510"/>
                </a:cubicBezTo>
                <a:cubicBezTo>
                  <a:pt x="1764" y="9523"/>
                  <a:pt x="1777" y="9537"/>
                  <a:pt x="1791" y="9550"/>
                </a:cubicBezTo>
                <a:cubicBezTo>
                  <a:pt x="1801" y="9537"/>
                  <a:pt x="1810" y="9523"/>
                  <a:pt x="1820" y="9510"/>
                </a:cubicBezTo>
                <a:cubicBezTo>
                  <a:pt x="1830" y="9537"/>
                  <a:pt x="1839" y="9564"/>
                  <a:pt x="1850" y="9591"/>
                </a:cubicBezTo>
                <a:cubicBezTo>
                  <a:pt x="1863" y="9618"/>
                  <a:pt x="1876" y="9646"/>
                  <a:pt x="1889" y="9673"/>
                </a:cubicBezTo>
                <a:cubicBezTo>
                  <a:pt x="1899" y="9659"/>
                  <a:pt x="1909" y="9646"/>
                  <a:pt x="1919" y="9632"/>
                </a:cubicBezTo>
                <a:lnTo>
                  <a:pt x="1958" y="9632"/>
                </a:lnTo>
                <a:cubicBezTo>
                  <a:pt x="1968" y="9646"/>
                  <a:pt x="1978" y="9659"/>
                  <a:pt x="1988" y="9673"/>
                </a:cubicBezTo>
                <a:cubicBezTo>
                  <a:pt x="1998" y="9659"/>
                  <a:pt x="2007" y="9646"/>
                  <a:pt x="2017" y="9632"/>
                </a:cubicBezTo>
                <a:cubicBezTo>
                  <a:pt x="2030" y="9618"/>
                  <a:pt x="2044" y="9605"/>
                  <a:pt x="2057" y="9591"/>
                </a:cubicBezTo>
                <a:lnTo>
                  <a:pt x="2086" y="9591"/>
                </a:lnTo>
                <a:cubicBezTo>
                  <a:pt x="2103" y="9578"/>
                  <a:pt x="2140" y="9510"/>
                  <a:pt x="2157" y="9510"/>
                </a:cubicBezTo>
                <a:cubicBezTo>
                  <a:pt x="2168" y="9537"/>
                  <a:pt x="2177" y="9564"/>
                  <a:pt x="2187" y="9591"/>
                </a:cubicBezTo>
                <a:lnTo>
                  <a:pt x="2226" y="9510"/>
                </a:lnTo>
                <a:cubicBezTo>
                  <a:pt x="2237" y="9551"/>
                  <a:pt x="2246" y="9591"/>
                  <a:pt x="2257" y="9632"/>
                </a:cubicBezTo>
                <a:cubicBezTo>
                  <a:pt x="2270" y="9618"/>
                  <a:pt x="2283" y="9605"/>
                  <a:pt x="2297" y="9591"/>
                </a:cubicBezTo>
                <a:cubicBezTo>
                  <a:pt x="2307" y="9577"/>
                  <a:pt x="2316" y="9564"/>
                  <a:pt x="2326" y="9550"/>
                </a:cubicBezTo>
                <a:cubicBezTo>
                  <a:pt x="2336" y="9537"/>
                  <a:pt x="2345" y="9523"/>
                  <a:pt x="2355" y="9510"/>
                </a:cubicBezTo>
                <a:lnTo>
                  <a:pt x="2395" y="9510"/>
                </a:lnTo>
                <a:cubicBezTo>
                  <a:pt x="2405" y="9578"/>
                  <a:pt x="2414" y="9646"/>
                  <a:pt x="2425" y="9714"/>
                </a:cubicBezTo>
                <a:cubicBezTo>
                  <a:pt x="2438" y="9687"/>
                  <a:pt x="2451" y="9659"/>
                  <a:pt x="2464" y="9632"/>
                </a:cubicBezTo>
                <a:cubicBezTo>
                  <a:pt x="2474" y="9605"/>
                  <a:pt x="2483" y="9577"/>
                  <a:pt x="2494" y="9550"/>
                </a:cubicBezTo>
                <a:cubicBezTo>
                  <a:pt x="2504" y="9564"/>
                  <a:pt x="2513" y="9577"/>
                  <a:pt x="2523" y="9591"/>
                </a:cubicBezTo>
                <a:cubicBezTo>
                  <a:pt x="2536" y="9605"/>
                  <a:pt x="2549" y="9618"/>
                  <a:pt x="2563" y="9632"/>
                </a:cubicBezTo>
                <a:cubicBezTo>
                  <a:pt x="2573" y="9618"/>
                  <a:pt x="2582" y="9605"/>
                  <a:pt x="2592" y="9591"/>
                </a:cubicBezTo>
                <a:lnTo>
                  <a:pt x="2622" y="9591"/>
                </a:lnTo>
                <a:cubicBezTo>
                  <a:pt x="2635" y="9618"/>
                  <a:pt x="2648" y="9646"/>
                  <a:pt x="2661" y="9673"/>
                </a:cubicBezTo>
                <a:cubicBezTo>
                  <a:pt x="2671" y="9646"/>
                  <a:pt x="2680" y="9618"/>
                  <a:pt x="2691" y="9591"/>
                </a:cubicBezTo>
                <a:cubicBezTo>
                  <a:pt x="2704" y="9577"/>
                  <a:pt x="2717" y="9564"/>
                  <a:pt x="2730" y="9550"/>
                </a:cubicBezTo>
                <a:cubicBezTo>
                  <a:pt x="2758" y="9557"/>
                  <a:pt x="2833" y="9612"/>
                  <a:pt x="2859" y="9632"/>
                </a:cubicBezTo>
                <a:cubicBezTo>
                  <a:pt x="2869" y="9646"/>
                  <a:pt x="2879" y="9659"/>
                  <a:pt x="2889" y="9673"/>
                </a:cubicBezTo>
                <a:cubicBezTo>
                  <a:pt x="2902" y="9659"/>
                  <a:pt x="2915" y="9646"/>
                  <a:pt x="2928" y="9632"/>
                </a:cubicBezTo>
                <a:lnTo>
                  <a:pt x="2958" y="9632"/>
                </a:lnTo>
                <a:cubicBezTo>
                  <a:pt x="2971" y="9659"/>
                  <a:pt x="2984" y="9687"/>
                  <a:pt x="2997" y="9714"/>
                </a:cubicBezTo>
                <a:cubicBezTo>
                  <a:pt x="3008" y="9673"/>
                  <a:pt x="3017" y="9632"/>
                  <a:pt x="3027" y="9591"/>
                </a:cubicBezTo>
                <a:cubicBezTo>
                  <a:pt x="3037" y="9605"/>
                  <a:pt x="3046" y="9618"/>
                  <a:pt x="3056" y="9632"/>
                </a:cubicBezTo>
                <a:cubicBezTo>
                  <a:pt x="3069" y="9605"/>
                  <a:pt x="3083" y="9577"/>
                  <a:pt x="3096" y="9550"/>
                </a:cubicBezTo>
                <a:cubicBezTo>
                  <a:pt x="3106" y="9605"/>
                  <a:pt x="3115" y="9659"/>
                  <a:pt x="3125" y="9714"/>
                </a:cubicBezTo>
                <a:cubicBezTo>
                  <a:pt x="3136" y="9687"/>
                  <a:pt x="3145" y="9659"/>
                  <a:pt x="3155" y="9632"/>
                </a:cubicBezTo>
                <a:cubicBezTo>
                  <a:pt x="3168" y="9591"/>
                  <a:pt x="3181" y="9551"/>
                  <a:pt x="3194" y="9510"/>
                </a:cubicBezTo>
                <a:cubicBezTo>
                  <a:pt x="3205" y="9551"/>
                  <a:pt x="3214" y="9591"/>
                  <a:pt x="3224" y="9632"/>
                </a:cubicBezTo>
                <a:cubicBezTo>
                  <a:pt x="3245" y="9639"/>
                  <a:pt x="3300" y="9557"/>
                  <a:pt x="3323" y="9550"/>
                </a:cubicBezTo>
                <a:cubicBezTo>
                  <a:pt x="3337" y="9564"/>
                  <a:pt x="3350" y="9577"/>
                  <a:pt x="3363" y="9591"/>
                </a:cubicBezTo>
                <a:cubicBezTo>
                  <a:pt x="3373" y="9632"/>
                  <a:pt x="3382" y="9673"/>
                  <a:pt x="3392" y="9714"/>
                </a:cubicBezTo>
                <a:cubicBezTo>
                  <a:pt x="3406" y="9700"/>
                  <a:pt x="3419" y="9687"/>
                  <a:pt x="3432" y="9673"/>
                </a:cubicBezTo>
                <a:cubicBezTo>
                  <a:pt x="3442" y="9632"/>
                  <a:pt x="3451" y="9591"/>
                  <a:pt x="3462" y="9550"/>
                </a:cubicBezTo>
                <a:cubicBezTo>
                  <a:pt x="3472" y="9509"/>
                  <a:pt x="3481" y="9469"/>
                  <a:pt x="3491" y="9428"/>
                </a:cubicBezTo>
                <a:cubicBezTo>
                  <a:pt x="3504" y="9523"/>
                  <a:pt x="3517" y="9619"/>
                  <a:pt x="3531" y="9714"/>
                </a:cubicBezTo>
                <a:cubicBezTo>
                  <a:pt x="3541" y="9537"/>
                  <a:pt x="3550" y="9360"/>
                  <a:pt x="3560" y="9183"/>
                </a:cubicBezTo>
                <a:cubicBezTo>
                  <a:pt x="3570" y="6231"/>
                  <a:pt x="3581" y="3279"/>
                  <a:pt x="3591" y="327"/>
                </a:cubicBezTo>
                <a:cubicBezTo>
                  <a:pt x="3604" y="1378"/>
                  <a:pt x="3616" y="2430"/>
                  <a:pt x="3629" y="3481"/>
                </a:cubicBezTo>
                <a:cubicBezTo>
                  <a:pt x="3639" y="5422"/>
                  <a:pt x="3648" y="7364"/>
                  <a:pt x="3659" y="9305"/>
                </a:cubicBezTo>
                <a:cubicBezTo>
                  <a:pt x="3672" y="9428"/>
                  <a:pt x="3685" y="9550"/>
                  <a:pt x="3698" y="9673"/>
                </a:cubicBezTo>
                <a:cubicBezTo>
                  <a:pt x="3708" y="9646"/>
                  <a:pt x="3718" y="9618"/>
                  <a:pt x="3728" y="9591"/>
                </a:cubicBezTo>
                <a:cubicBezTo>
                  <a:pt x="3741" y="9659"/>
                  <a:pt x="3755" y="9728"/>
                  <a:pt x="3768" y="9796"/>
                </a:cubicBezTo>
                <a:cubicBezTo>
                  <a:pt x="3778" y="9769"/>
                  <a:pt x="3788" y="9741"/>
                  <a:pt x="3798" y="9714"/>
                </a:cubicBezTo>
                <a:cubicBezTo>
                  <a:pt x="3808" y="9700"/>
                  <a:pt x="3818" y="9687"/>
                  <a:pt x="3828" y="9673"/>
                </a:cubicBezTo>
                <a:cubicBezTo>
                  <a:pt x="3841" y="9646"/>
                  <a:pt x="3854" y="9618"/>
                  <a:pt x="3867" y="9591"/>
                </a:cubicBezTo>
                <a:cubicBezTo>
                  <a:pt x="3877" y="9605"/>
                  <a:pt x="3886" y="9618"/>
                  <a:pt x="3896" y="9632"/>
                </a:cubicBezTo>
                <a:cubicBezTo>
                  <a:pt x="3910" y="9659"/>
                  <a:pt x="3924" y="9687"/>
                  <a:pt x="3938" y="9714"/>
                </a:cubicBezTo>
                <a:lnTo>
                  <a:pt x="3967" y="9714"/>
                </a:lnTo>
                <a:cubicBezTo>
                  <a:pt x="3978" y="9700"/>
                  <a:pt x="3987" y="9687"/>
                  <a:pt x="3997" y="9673"/>
                </a:cubicBezTo>
                <a:cubicBezTo>
                  <a:pt x="4010" y="9659"/>
                  <a:pt x="4023" y="9646"/>
                  <a:pt x="4036" y="9632"/>
                </a:cubicBezTo>
                <a:cubicBezTo>
                  <a:pt x="4047" y="9659"/>
                  <a:pt x="4056" y="9687"/>
                  <a:pt x="4066" y="9714"/>
                </a:cubicBezTo>
                <a:cubicBezTo>
                  <a:pt x="4079" y="9728"/>
                  <a:pt x="4092" y="9741"/>
                  <a:pt x="4106" y="9755"/>
                </a:cubicBezTo>
                <a:cubicBezTo>
                  <a:pt x="4116" y="9728"/>
                  <a:pt x="4125" y="9700"/>
                  <a:pt x="4135" y="9673"/>
                </a:cubicBezTo>
                <a:cubicBezTo>
                  <a:pt x="4145" y="9714"/>
                  <a:pt x="4154" y="9755"/>
                  <a:pt x="4164" y="9796"/>
                </a:cubicBezTo>
                <a:cubicBezTo>
                  <a:pt x="4178" y="9782"/>
                  <a:pt x="4191" y="9769"/>
                  <a:pt x="4204" y="9755"/>
                </a:cubicBezTo>
                <a:lnTo>
                  <a:pt x="4233" y="9755"/>
                </a:lnTo>
                <a:cubicBezTo>
                  <a:pt x="4244" y="9741"/>
                  <a:pt x="4254" y="9728"/>
                  <a:pt x="4264" y="9714"/>
                </a:cubicBezTo>
                <a:cubicBezTo>
                  <a:pt x="4277" y="9700"/>
                  <a:pt x="4290" y="9687"/>
                  <a:pt x="4304" y="9673"/>
                </a:cubicBezTo>
                <a:cubicBezTo>
                  <a:pt x="4314" y="9700"/>
                  <a:pt x="4323" y="9728"/>
                  <a:pt x="4333" y="9755"/>
                </a:cubicBezTo>
                <a:lnTo>
                  <a:pt x="4402" y="9755"/>
                </a:lnTo>
                <a:cubicBezTo>
                  <a:pt x="4412" y="9700"/>
                  <a:pt x="4421" y="9646"/>
                  <a:pt x="4432" y="9591"/>
                </a:cubicBezTo>
                <a:cubicBezTo>
                  <a:pt x="4455" y="9646"/>
                  <a:pt x="4477" y="9700"/>
                  <a:pt x="4501" y="9755"/>
                </a:cubicBezTo>
                <a:lnTo>
                  <a:pt x="4570" y="9755"/>
                </a:lnTo>
                <a:cubicBezTo>
                  <a:pt x="4580" y="7541"/>
                  <a:pt x="4589" y="5327"/>
                  <a:pt x="4599" y="3113"/>
                </a:cubicBezTo>
                <a:cubicBezTo>
                  <a:pt x="4612" y="2075"/>
                  <a:pt x="4626" y="1038"/>
                  <a:pt x="4639" y="0"/>
                </a:cubicBezTo>
                <a:cubicBezTo>
                  <a:pt x="4649" y="2159"/>
                  <a:pt x="4658" y="4319"/>
                  <a:pt x="4668" y="6478"/>
                </a:cubicBezTo>
                <a:cubicBezTo>
                  <a:pt x="4681" y="7570"/>
                  <a:pt x="4695" y="8663"/>
                  <a:pt x="4708" y="9755"/>
                </a:cubicBezTo>
                <a:cubicBezTo>
                  <a:pt x="4718" y="9741"/>
                  <a:pt x="4727" y="9728"/>
                  <a:pt x="4737" y="9714"/>
                </a:cubicBezTo>
                <a:cubicBezTo>
                  <a:pt x="4751" y="9741"/>
                  <a:pt x="4765" y="9769"/>
                  <a:pt x="4778" y="9796"/>
                </a:cubicBezTo>
                <a:cubicBezTo>
                  <a:pt x="4801" y="9816"/>
                  <a:pt x="4855" y="9844"/>
                  <a:pt x="4876" y="9837"/>
                </a:cubicBezTo>
                <a:cubicBezTo>
                  <a:pt x="4887" y="9810"/>
                  <a:pt x="4896" y="9782"/>
                  <a:pt x="4906" y="9755"/>
                </a:cubicBezTo>
                <a:cubicBezTo>
                  <a:pt x="4919" y="9782"/>
                  <a:pt x="4932" y="9810"/>
                  <a:pt x="4946" y="9837"/>
                </a:cubicBezTo>
                <a:lnTo>
                  <a:pt x="5044" y="9837"/>
                </a:lnTo>
                <a:cubicBezTo>
                  <a:pt x="5054" y="9823"/>
                  <a:pt x="5063" y="9810"/>
                  <a:pt x="5073" y="9796"/>
                </a:cubicBezTo>
                <a:cubicBezTo>
                  <a:pt x="5087" y="9810"/>
                  <a:pt x="5100" y="9823"/>
                  <a:pt x="5113" y="9837"/>
                </a:cubicBezTo>
                <a:lnTo>
                  <a:pt x="5143" y="9837"/>
                </a:lnTo>
                <a:lnTo>
                  <a:pt x="5173" y="9918"/>
                </a:lnTo>
                <a:cubicBezTo>
                  <a:pt x="5186" y="9891"/>
                  <a:pt x="5198" y="9864"/>
                  <a:pt x="5212" y="9837"/>
                </a:cubicBezTo>
                <a:cubicBezTo>
                  <a:pt x="5222" y="9823"/>
                  <a:pt x="5231" y="9810"/>
                  <a:pt x="5241" y="9796"/>
                </a:cubicBezTo>
                <a:lnTo>
                  <a:pt x="5282" y="9837"/>
                </a:lnTo>
                <a:cubicBezTo>
                  <a:pt x="5292" y="9823"/>
                  <a:pt x="5301" y="9810"/>
                  <a:pt x="5311" y="9796"/>
                </a:cubicBezTo>
                <a:cubicBezTo>
                  <a:pt x="5321" y="9823"/>
                  <a:pt x="5332" y="9850"/>
                  <a:pt x="5342" y="9877"/>
                </a:cubicBezTo>
                <a:cubicBezTo>
                  <a:pt x="5355" y="9836"/>
                  <a:pt x="5367" y="9796"/>
                  <a:pt x="5380" y="9755"/>
                </a:cubicBezTo>
                <a:cubicBezTo>
                  <a:pt x="5390" y="9741"/>
                  <a:pt x="5401" y="9728"/>
                  <a:pt x="5411" y="9714"/>
                </a:cubicBezTo>
                <a:cubicBezTo>
                  <a:pt x="5424" y="9768"/>
                  <a:pt x="5436" y="9823"/>
                  <a:pt x="5449" y="9877"/>
                </a:cubicBezTo>
                <a:lnTo>
                  <a:pt x="5479" y="9877"/>
                </a:lnTo>
                <a:cubicBezTo>
                  <a:pt x="5489" y="9864"/>
                  <a:pt x="5499" y="9850"/>
                  <a:pt x="5509" y="9837"/>
                </a:cubicBezTo>
                <a:cubicBezTo>
                  <a:pt x="5522" y="9823"/>
                  <a:pt x="5535" y="9810"/>
                  <a:pt x="5548" y="9796"/>
                </a:cubicBezTo>
                <a:cubicBezTo>
                  <a:pt x="5558" y="9810"/>
                  <a:pt x="5568" y="9823"/>
                  <a:pt x="5578" y="9837"/>
                </a:cubicBezTo>
                <a:lnTo>
                  <a:pt x="5617" y="9837"/>
                </a:lnTo>
                <a:cubicBezTo>
                  <a:pt x="5627" y="9823"/>
                  <a:pt x="5637" y="9810"/>
                  <a:pt x="5647" y="9796"/>
                </a:cubicBezTo>
                <a:cubicBezTo>
                  <a:pt x="5658" y="9823"/>
                  <a:pt x="5667" y="9850"/>
                  <a:pt x="5677" y="9877"/>
                </a:cubicBezTo>
                <a:lnTo>
                  <a:pt x="5717" y="9837"/>
                </a:lnTo>
                <a:cubicBezTo>
                  <a:pt x="5725" y="9864"/>
                  <a:pt x="5731" y="9891"/>
                  <a:pt x="5738" y="9918"/>
                </a:cubicBezTo>
                <a:lnTo>
                  <a:pt x="5768" y="9918"/>
                </a:lnTo>
                <a:cubicBezTo>
                  <a:pt x="5781" y="9904"/>
                  <a:pt x="5795" y="9891"/>
                  <a:pt x="5808" y="9877"/>
                </a:cubicBezTo>
                <a:cubicBezTo>
                  <a:pt x="5818" y="9891"/>
                  <a:pt x="5827" y="9904"/>
                  <a:pt x="5837" y="9918"/>
                </a:cubicBezTo>
                <a:cubicBezTo>
                  <a:pt x="5847" y="9904"/>
                  <a:pt x="5857" y="9891"/>
                  <a:pt x="5867" y="9877"/>
                </a:cubicBezTo>
                <a:lnTo>
                  <a:pt x="5906" y="9796"/>
                </a:lnTo>
                <a:cubicBezTo>
                  <a:pt x="5917" y="9810"/>
                  <a:pt x="5926" y="9823"/>
                  <a:pt x="5936" y="9837"/>
                </a:cubicBezTo>
                <a:cubicBezTo>
                  <a:pt x="5949" y="9850"/>
                  <a:pt x="5962" y="9864"/>
                  <a:pt x="5975" y="9877"/>
                </a:cubicBezTo>
                <a:cubicBezTo>
                  <a:pt x="5986" y="9864"/>
                  <a:pt x="5995" y="9850"/>
                  <a:pt x="6005" y="9837"/>
                </a:cubicBezTo>
                <a:cubicBezTo>
                  <a:pt x="6015" y="9796"/>
                  <a:pt x="6024" y="9755"/>
                  <a:pt x="6034" y="9714"/>
                </a:cubicBezTo>
                <a:cubicBezTo>
                  <a:pt x="6047" y="9782"/>
                  <a:pt x="6061" y="9850"/>
                  <a:pt x="6074" y="9918"/>
                </a:cubicBezTo>
                <a:cubicBezTo>
                  <a:pt x="6084" y="9877"/>
                  <a:pt x="6093" y="9837"/>
                  <a:pt x="6103" y="9796"/>
                </a:cubicBezTo>
                <a:cubicBezTo>
                  <a:pt x="6117" y="9810"/>
                  <a:pt x="6130" y="9823"/>
                  <a:pt x="6143" y="9837"/>
                </a:cubicBezTo>
                <a:cubicBezTo>
                  <a:pt x="6153" y="9878"/>
                  <a:pt x="6162" y="9918"/>
                  <a:pt x="6172" y="9959"/>
                </a:cubicBezTo>
                <a:cubicBezTo>
                  <a:pt x="6183" y="9918"/>
                  <a:pt x="6192" y="9878"/>
                  <a:pt x="6202" y="9837"/>
                </a:cubicBezTo>
                <a:cubicBezTo>
                  <a:pt x="6219" y="9817"/>
                  <a:pt x="6254" y="9837"/>
                  <a:pt x="6272" y="9837"/>
                </a:cubicBezTo>
                <a:lnTo>
                  <a:pt x="6312" y="9837"/>
                </a:lnTo>
                <a:cubicBezTo>
                  <a:pt x="6322" y="9850"/>
                  <a:pt x="6331" y="9864"/>
                  <a:pt x="6341" y="9877"/>
                </a:cubicBezTo>
                <a:cubicBezTo>
                  <a:pt x="6351" y="9864"/>
                  <a:pt x="6360" y="9850"/>
                  <a:pt x="6371" y="9837"/>
                </a:cubicBezTo>
                <a:lnTo>
                  <a:pt x="6410" y="9918"/>
                </a:lnTo>
                <a:cubicBezTo>
                  <a:pt x="6420" y="9904"/>
                  <a:pt x="6429" y="9891"/>
                  <a:pt x="6440" y="9877"/>
                </a:cubicBezTo>
                <a:cubicBezTo>
                  <a:pt x="6453" y="9891"/>
                  <a:pt x="6466" y="9904"/>
                  <a:pt x="6479" y="9918"/>
                </a:cubicBezTo>
                <a:lnTo>
                  <a:pt x="6509" y="9918"/>
                </a:lnTo>
                <a:cubicBezTo>
                  <a:pt x="6519" y="9891"/>
                  <a:pt x="6528" y="9864"/>
                  <a:pt x="6538" y="9837"/>
                </a:cubicBezTo>
                <a:lnTo>
                  <a:pt x="6578" y="9877"/>
                </a:lnTo>
                <a:cubicBezTo>
                  <a:pt x="6588" y="9850"/>
                  <a:pt x="6597" y="9823"/>
                  <a:pt x="6607" y="9796"/>
                </a:cubicBezTo>
                <a:cubicBezTo>
                  <a:pt x="6630" y="9782"/>
                  <a:pt x="6653" y="9769"/>
                  <a:pt x="6676" y="9755"/>
                </a:cubicBezTo>
                <a:cubicBezTo>
                  <a:pt x="6686" y="9809"/>
                  <a:pt x="6696" y="9864"/>
                  <a:pt x="6706" y="9918"/>
                </a:cubicBezTo>
                <a:cubicBezTo>
                  <a:pt x="6719" y="9877"/>
                  <a:pt x="6732" y="9837"/>
                  <a:pt x="6745" y="9796"/>
                </a:cubicBezTo>
                <a:cubicBezTo>
                  <a:pt x="6757" y="9837"/>
                  <a:pt x="6766" y="9877"/>
                  <a:pt x="6776" y="9918"/>
                </a:cubicBezTo>
                <a:cubicBezTo>
                  <a:pt x="6786" y="9877"/>
                  <a:pt x="6795" y="9837"/>
                  <a:pt x="6805" y="9796"/>
                </a:cubicBezTo>
                <a:cubicBezTo>
                  <a:pt x="6818" y="9823"/>
                  <a:pt x="6832" y="9850"/>
                  <a:pt x="6845" y="9877"/>
                </a:cubicBezTo>
                <a:lnTo>
                  <a:pt x="6874" y="9877"/>
                </a:lnTo>
                <a:cubicBezTo>
                  <a:pt x="6895" y="9884"/>
                  <a:pt x="6950" y="9918"/>
                  <a:pt x="6973" y="9918"/>
                </a:cubicBezTo>
                <a:cubicBezTo>
                  <a:pt x="6986" y="9904"/>
                  <a:pt x="6999" y="9891"/>
                  <a:pt x="7012" y="9877"/>
                </a:cubicBezTo>
                <a:lnTo>
                  <a:pt x="7082" y="9877"/>
                </a:lnTo>
                <a:cubicBezTo>
                  <a:pt x="7092" y="9714"/>
                  <a:pt x="7101" y="9550"/>
                  <a:pt x="7111" y="9387"/>
                </a:cubicBezTo>
                <a:cubicBezTo>
                  <a:pt x="7121" y="7255"/>
                  <a:pt x="7130" y="5122"/>
                  <a:pt x="7140" y="2990"/>
                </a:cubicBezTo>
                <a:cubicBezTo>
                  <a:pt x="7154" y="2429"/>
                  <a:pt x="7167" y="1869"/>
                  <a:pt x="7180" y="1308"/>
                </a:cubicBezTo>
                <a:cubicBezTo>
                  <a:pt x="7190" y="3290"/>
                  <a:pt x="7199" y="5273"/>
                  <a:pt x="7210" y="7255"/>
                </a:cubicBezTo>
                <a:lnTo>
                  <a:pt x="7249" y="9877"/>
                </a:lnTo>
                <a:cubicBezTo>
                  <a:pt x="7260" y="9864"/>
                  <a:pt x="7269" y="9850"/>
                  <a:pt x="7280" y="9837"/>
                </a:cubicBezTo>
                <a:lnTo>
                  <a:pt x="7309" y="9837"/>
                </a:lnTo>
                <a:cubicBezTo>
                  <a:pt x="7322" y="9864"/>
                  <a:pt x="7336" y="9891"/>
                  <a:pt x="7349" y="9918"/>
                </a:cubicBezTo>
                <a:cubicBezTo>
                  <a:pt x="7359" y="9904"/>
                  <a:pt x="7368" y="9891"/>
                  <a:pt x="7378" y="9877"/>
                </a:cubicBezTo>
                <a:lnTo>
                  <a:pt x="7418" y="9877"/>
                </a:lnTo>
                <a:cubicBezTo>
                  <a:pt x="7428" y="9850"/>
                  <a:pt x="7437" y="9823"/>
                  <a:pt x="7447" y="9796"/>
                </a:cubicBezTo>
                <a:cubicBezTo>
                  <a:pt x="7457" y="9823"/>
                  <a:pt x="7466" y="9850"/>
                  <a:pt x="7477" y="9877"/>
                </a:cubicBezTo>
                <a:lnTo>
                  <a:pt x="7518" y="9877"/>
                </a:lnTo>
                <a:cubicBezTo>
                  <a:pt x="7528" y="9891"/>
                  <a:pt x="7538" y="9904"/>
                  <a:pt x="7548" y="9918"/>
                </a:cubicBezTo>
                <a:cubicBezTo>
                  <a:pt x="7561" y="9904"/>
                  <a:pt x="7574" y="9891"/>
                  <a:pt x="7587" y="9877"/>
                </a:cubicBezTo>
                <a:cubicBezTo>
                  <a:pt x="7598" y="9823"/>
                  <a:pt x="7607" y="9768"/>
                  <a:pt x="7617" y="9714"/>
                </a:cubicBezTo>
                <a:cubicBezTo>
                  <a:pt x="7638" y="9714"/>
                  <a:pt x="7694" y="9863"/>
                  <a:pt x="7715" y="9877"/>
                </a:cubicBezTo>
                <a:cubicBezTo>
                  <a:pt x="7726" y="9850"/>
                  <a:pt x="7735" y="9823"/>
                  <a:pt x="7745" y="9796"/>
                </a:cubicBezTo>
                <a:cubicBezTo>
                  <a:pt x="7759" y="9810"/>
                  <a:pt x="7772" y="9823"/>
                  <a:pt x="7785" y="9837"/>
                </a:cubicBezTo>
                <a:cubicBezTo>
                  <a:pt x="7796" y="9864"/>
                  <a:pt x="7805" y="9891"/>
                  <a:pt x="7815" y="9918"/>
                </a:cubicBezTo>
                <a:cubicBezTo>
                  <a:pt x="7828" y="9727"/>
                  <a:pt x="7841" y="9537"/>
                  <a:pt x="7854" y="9346"/>
                </a:cubicBezTo>
                <a:cubicBezTo>
                  <a:pt x="7865" y="8006"/>
                  <a:pt x="7874" y="6667"/>
                  <a:pt x="7884" y="5327"/>
                </a:cubicBezTo>
                <a:cubicBezTo>
                  <a:pt x="7894" y="5572"/>
                  <a:pt x="7903" y="5818"/>
                  <a:pt x="7913" y="6063"/>
                </a:cubicBezTo>
                <a:cubicBezTo>
                  <a:pt x="7927" y="7144"/>
                  <a:pt x="7940" y="8224"/>
                  <a:pt x="7953" y="9305"/>
                </a:cubicBezTo>
                <a:cubicBezTo>
                  <a:pt x="7963" y="9523"/>
                  <a:pt x="7972" y="9741"/>
                  <a:pt x="7982" y="9959"/>
                </a:cubicBezTo>
                <a:cubicBezTo>
                  <a:pt x="7996" y="9945"/>
                  <a:pt x="8009" y="9932"/>
                  <a:pt x="8022" y="9918"/>
                </a:cubicBezTo>
                <a:cubicBezTo>
                  <a:pt x="8032" y="9891"/>
                  <a:pt x="8041" y="9864"/>
                  <a:pt x="8052" y="9837"/>
                </a:cubicBezTo>
                <a:cubicBezTo>
                  <a:pt x="8062" y="9864"/>
                  <a:pt x="8071" y="9891"/>
                  <a:pt x="8081" y="9918"/>
                </a:cubicBezTo>
                <a:cubicBezTo>
                  <a:pt x="8094" y="9904"/>
                  <a:pt x="8107" y="9891"/>
                  <a:pt x="8121" y="9877"/>
                </a:cubicBezTo>
                <a:cubicBezTo>
                  <a:pt x="8131" y="9836"/>
                  <a:pt x="8140" y="9796"/>
                  <a:pt x="8150" y="9755"/>
                </a:cubicBezTo>
                <a:cubicBezTo>
                  <a:pt x="8163" y="9809"/>
                  <a:pt x="8176" y="9864"/>
                  <a:pt x="8190" y="9918"/>
                </a:cubicBezTo>
                <a:cubicBezTo>
                  <a:pt x="8200" y="9904"/>
                  <a:pt x="8209" y="9891"/>
                  <a:pt x="8219" y="9877"/>
                </a:cubicBezTo>
                <a:cubicBezTo>
                  <a:pt x="8236" y="9870"/>
                  <a:pt x="8272" y="9863"/>
                  <a:pt x="8289" y="9877"/>
                </a:cubicBezTo>
                <a:cubicBezTo>
                  <a:pt x="8299" y="9904"/>
                  <a:pt x="8309" y="9932"/>
                  <a:pt x="8319" y="9959"/>
                </a:cubicBezTo>
                <a:lnTo>
                  <a:pt x="8358" y="9959"/>
                </a:lnTo>
                <a:cubicBezTo>
                  <a:pt x="8368" y="9918"/>
                  <a:pt x="8378" y="9878"/>
                  <a:pt x="8388" y="9837"/>
                </a:cubicBezTo>
                <a:cubicBezTo>
                  <a:pt x="8398" y="9878"/>
                  <a:pt x="8407" y="9918"/>
                  <a:pt x="8417" y="9959"/>
                </a:cubicBezTo>
                <a:lnTo>
                  <a:pt x="8457" y="9959"/>
                </a:lnTo>
                <a:cubicBezTo>
                  <a:pt x="8467" y="9932"/>
                  <a:pt x="8476" y="9904"/>
                  <a:pt x="8486" y="9877"/>
                </a:cubicBezTo>
                <a:lnTo>
                  <a:pt x="8585" y="9877"/>
                </a:lnTo>
                <a:cubicBezTo>
                  <a:pt x="8608" y="9891"/>
                  <a:pt x="8631" y="9904"/>
                  <a:pt x="8654" y="9918"/>
                </a:cubicBezTo>
                <a:cubicBezTo>
                  <a:pt x="8670" y="9952"/>
                  <a:pt x="8706" y="9870"/>
                  <a:pt x="8723" y="9877"/>
                </a:cubicBezTo>
                <a:cubicBezTo>
                  <a:pt x="8733" y="9904"/>
                  <a:pt x="8742" y="9932"/>
                  <a:pt x="8753" y="9959"/>
                </a:cubicBezTo>
                <a:lnTo>
                  <a:pt x="8793" y="9959"/>
                </a:lnTo>
                <a:cubicBezTo>
                  <a:pt x="8803" y="9945"/>
                  <a:pt x="8812" y="9932"/>
                  <a:pt x="8822" y="9918"/>
                </a:cubicBezTo>
                <a:cubicBezTo>
                  <a:pt x="8833" y="9904"/>
                  <a:pt x="8842" y="9891"/>
                  <a:pt x="8852" y="9877"/>
                </a:cubicBezTo>
                <a:lnTo>
                  <a:pt x="8892" y="9877"/>
                </a:lnTo>
                <a:cubicBezTo>
                  <a:pt x="8926" y="9884"/>
                  <a:pt x="9026" y="9911"/>
                  <a:pt x="9059" y="9918"/>
                </a:cubicBezTo>
                <a:lnTo>
                  <a:pt x="9089" y="9918"/>
                </a:lnTo>
                <a:lnTo>
                  <a:pt x="9128" y="9837"/>
                </a:lnTo>
                <a:lnTo>
                  <a:pt x="9158" y="8529"/>
                </a:lnTo>
                <a:cubicBezTo>
                  <a:pt x="9171" y="8720"/>
                  <a:pt x="9184" y="8910"/>
                  <a:pt x="9197" y="9101"/>
                </a:cubicBezTo>
                <a:cubicBezTo>
                  <a:pt x="9207" y="9401"/>
                  <a:pt x="9217" y="9700"/>
                  <a:pt x="9227" y="10000"/>
                </a:cubicBezTo>
                <a:lnTo>
                  <a:pt x="9299" y="10000"/>
                </a:lnTo>
                <a:cubicBezTo>
                  <a:pt x="9309" y="9973"/>
                  <a:pt x="9318" y="9945"/>
                  <a:pt x="9328" y="9918"/>
                </a:cubicBezTo>
                <a:lnTo>
                  <a:pt x="9358" y="9918"/>
                </a:lnTo>
                <a:cubicBezTo>
                  <a:pt x="9368" y="9945"/>
                  <a:pt x="9377" y="9973"/>
                  <a:pt x="9387" y="10000"/>
                </a:cubicBezTo>
                <a:cubicBezTo>
                  <a:pt x="9400" y="9973"/>
                  <a:pt x="9414" y="9945"/>
                  <a:pt x="9427" y="9918"/>
                </a:cubicBezTo>
                <a:cubicBezTo>
                  <a:pt x="9440" y="9904"/>
                  <a:pt x="9453" y="9891"/>
                  <a:pt x="9466" y="9877"/>
                </a:cubicBezTo>
                <a:cubicBezTo>
                  <a:pt x="9477" y="9904"/>
                  <a:pt x="9486" y="9932"/>
                  <a:pt x="9496" y="9959"/>
                </a:cubicBezTo>
                <a:cubicBezTo>
                  <a:pt x="9506" y="9932"/>
                  <a:pt x="9515" y="9904"/>
                  <a:pt x="9525" y="9877"/>
                </a:cubicBezTo>
                <a:lnTo>
                  <a:pt x="9565" y="9877"/>
                </a:lnTo>
                <a:cubicBezTo>
                  <a:pt x="9575" y="9891"/>
                  <a:pt x="9584" y="9904"/>
                  <a:pt x="9594" y="9918"/>
                </a:cubicBezTo>
                <a:lnTo>
                  <a:pt x="9634" y="9918"/>
                </a:lnTo>
                <a:cubicBezTo>
                  <a:pt x="9644" y="9932"/>
                  <a:pt x="9653" y="9945"/>
                  <a:pt x="9663" y="9959"/>
                </a:cubicBezTo>
                <a:cubicBezTo>
                  <a:pt x="9674" y="9932"/>
                  <a:pt x="9683" y="9904"/>
                  <a:pt x="9693" y="9877"/>
                </a:cubicBezTo>
                <a:cubicBezTo>
                  <a:pt x="9706" y="9357"/>
                  <a:pt x="9720" y="8837"/>
                  <a:pt x="9733" y="8317"/>
                </a:cubicBezTo>
                <a:lnTo>
                  <a:pt x="9763" y="7786"/>
                </a:lnTo>
                <a:cubicBezTo>
                  <a:pt x="9776" y="8265"/>
                  <a:pt x="9790" y="8744"/>
                  <a:pt x="9803" y="9223"/>
                </a:cubicBezTo>
                <a:cubicBezTo>
                  <a:pt x="9826" y="9578"/>
                  <a:pt x="9839" y="9796"/>
                  <a:pt x="9862" y="9918"/>
                </a:cubicBezTo>
                <a:cubicBezTo>
                  <a:pt x="9885" y="10035"/>
                  <a:pt x="9955" y="9967"/>
                  <a:pt x="9978" y="9974"/>
                </a:cubicBezTo>
                <a:cubicBezTo>
                  <a:pt x="10001" y="9981"/>
                  <a:pt x="10280" y="9977"/>
                  <a:pt x="10290" y="9983"/>
                </a:cubicBezTo>
              </a:path>
            </a:pathLst>
          </a:custGeom>
          <a:noFill/>
          <a:ln w="9525" cap="flat">
            <a:solidFill>
              <a:sysClr val="windowText" lastClr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等线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AB6C2A0-FE70-DB93-B9BA-1C2250121E85}"/>
              </a:ext>
            </a:extLst>
          </p:cNvPr>
          <p:cNvCxnSpPr/>
          <p:nvPr/>
        </p:nvCxnSpPr>
        <p:spPr>
          <a:xfrm>
            <a:off x="710531" y="4408629"/>
            <a:ext cx="42062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0DC526B-D0C0-C911-9274-F2E8062AAAC4}"/>
              </a:ext>
            </a:extLst>
          </p:cNvPr>
          <p:cNvCxnSpPr>
            <a:cxnSpLocks/>
          </p:cNvCxnSpPr>
          <p:nvPr/>
        </p:nvCxnSpPr>
        <p:spPr>
          <a:xfrm flipV="1">
            <a:off x="710531" y="2977475"/>
            <a:ext cx="0" cy="143115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EE21D6F-8535-CF41-4484-82303CD33985}"/>
              </a:ext>
            </a:extLst>
          </p:cNvPr>
          <p:cNvSpPr txBox="1"/>
          <p:nvPr/>
        </p:nvSpPr>
        <p:spPr>
          <a:xfrm>
            <a:off x="2064838" y="4455566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/>
                <a:ea typeface="等线"/>
              </a:rPr>
              <a:t>Retention time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F771A6-888E-F3AF-0A95-D27F12381E68}"/>
              </a:ext>
            </a:extLst>
          </p:cNvPr>
          <p:cNvSpPr txBox="1"/>
          <p:nvPr/>
        </p:nvSpPr>
        <p:spPr>
          <a:xfrm rot="16200000">
            <a:off x="-357037" y="3660573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/>
                <a:ea typeface="等线"/>
              </a:rPr>
              <a:t>MS signal intensity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6EEA403-508B-4AEA-5B9F-84998EBC9576}"/>
              </a:ext>
            </a:extLst>
          </p:cNvPr>
          <p:cNvSpPr txBox="1"/>
          <p:nvPr/>
        </p:nvSpPr>
        <p:spPr>
          <a:xfrm>
            <a:off x="1650299" y="2681303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Experiment modeling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BDF2F1C-D343-5759-A6C3-3958CB970423}"/>
              </a:ext>
            </a:extLst>
          </p:cNvPr>
          <p:cNvCxnSpPr>
            <a:cxnSpLocks/>
          </p:cNvCxnSpPr>
          <p:nvPr/>
        </p:nvCxnSpPr>
        <p:spPr>
          <a:xfrm>
            <a:off x="1092146" y="3192165"/>
            <a:ext cx="0" cy="822960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94C255D-874B-D6A4-F443-5EB818CC9AF3}"/>
              </a:ext>
            </a:extLst>
          </p:cNvPr>
          <p:cNvCxnSpPr>
            <a:cxnSpLocks/>
          </p:cNvCxnSpPr>
          <p:nvPr/>
        </p:nvCxnSpPr>
        <p:spPr>
          <a:xfrm flipH="1">
            <a:off x="1244096" y="3192165"/>
            <a:ext cx="828" cy="388155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15D5AA8-207B-C64D-06A9-8712207977D9}"/>
              </a:ext>
            </a:extLst>
          </p:cNvPr>
          <p:cNvCxnSpPr>
            <a:cxnSpLocks/>
          </p:cNvCxnSpPr>
          <p:nvPr/>
        </p:nvCxnSpPr>
        <p:spPr>
          <a:xfrm>
            <a:off x="1392109" y="3192165"/>
            <a:ext cx="0" cy="346001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0A53124-9FF7-1ACE-6550-2620C9FDE639}"/>
              </a:ext>
            </a:extLst>
          </p:cNvPr>
          <p:cNvCxnSpPr>
            <a:cxnSpLocks/>
          </p:cNvCxnSpPr>
          <p:nvPr/>
        </p:nvCxnSpPr>
        <p:spPr>
          <a:xfrm>
            <a:off x="2137130" y="3192165"/>
            <a:ext cx="0" cy="216196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BC38E3B-0ACB-FCBA-5702-D2A1F7099187}"/>
              </a:ext>
            </a:extLst>
          </p:cNvPr>
          <p:cNvCxnSpPr>
            <a:cxnSpLocks/>
          </p:cNvCxnSpPr>
          <p:nvPr/>
        </p:nvCxnSpPr>
        <p:spPr>
          <a:xfrm>
            <a:off x="2543905" y="3192165"/>
            <a:ext cx="0" cy="187555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FA85994-29C9-6D1B-01DA-703843815668}"/>
              </a:ext>
            </a:extLst>
          </p:cNvPr>
          <p:cNvCxnSpPr>
            <a:cxnSpLocks/>
          </p:cNvCxnSpPr>
          <p:nvPr/>
        </p:nvCxnSpPr>
        <p:spPr>
          <a:xfrm>
            <a:off x="3518473" y="3192165"/>
            <a:ext cx="0" cy="273531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4884644-2BB9-2533-08E4-DFE035B4E09A}"/>
              </a:ext>
            </a:extLst>
          </p:cNvPr>
          <p:cNvCxnSpPr>
            <a:cxnSpLocks/>
          </p:cNvCxnSpPr>
          <p:nvPr/>
        </p:nvCxnSpPr>
        <p:spPr>
          <a:xfrm>
            <a:off x="3789936" y="3192165"/>
            <a:ext cx="0" cy="679846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71D572-B568-6D2B-40C8-9E3782FF7EE6}"/>
              </a:ext>
            </a:extLst>
          </p:cNvPr>
          <p:cNvCxnSpPr>
            <a:cxnSpLocks/>
          </p:cNvCxnSpPr>
          <p:nvPr/>
        </p:nvCxnSpPr>
        <p:spPr>
          <a:xfrm>
            <a:off x="4280473" y="3192165"/>
            <a:ext cx="0" cy="1005840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52CCE0-DD14-C4F7-2EAF-FF1E2A240AF2}"/>
              </a:ext>
            </a:extLst>
          </p:cNvPr>
          <p:cNvCxnSpPr>
            <a:cxnSpLocks/>
          </p:cNvCxnSpPr>
          <p:nvPr/>
        </p:nvCxnSpPr>
        <p:spPr>
          <a:xfrm>
            <a:off x="4509073" y="3192165"/>
            <a:ext cx="0" cy="1005840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69A1857-C8B8-49A9-0A73-8C975ADC5491}"/>
              </a:ext>
            </a:extLst>
          </p:cNvPr>
          <p:cNvSpPr txBox="1"/>
          <p:nvPr/>
        </p:nvSpPr>
        <p:spPr>
          <a:xfrm>
            <a:off x="616655" y="43960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/>
                <a:ea typeface="等线"/>
              </a:rPr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4E1A5D8-5501-B1A3-25C2-8BF387F2243C}"/>
              </a:ext>
            </a:extLst>
          </p:cNvPr>
          <p:cNvSpPr txBox="1"/>
          <p:nvPr/>
        </p:nvSpPr>
        <p:spPr>
          <a:xfrm>
            <a:off x="4603793" y="4396078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  <a:latin typeface="Arial"/>
                <a:ea typeface="等线"/>
              </a:rPr>
              <a:t>t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EFC2FFA-A97F-064E-902D-32C51A84F360}"/>
              </a:ext>
            </a:extLst>
          </p:cNvPr>
          <p:cNvCxnSpPr>
            <a:cxnSpLocks/>
          </p:cNvCxnSpPr>
          <p:nvPr/>
        </p:nvCxnSpPr>
        <p:spPr>
          <a:xfrm>
            <a:off x="4718553" y="3192165"/>
            <a:ext cx="0" cy="1210402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EFB50B7-23EF-E8EB-25E0-2D414E48D1A3}"/>
              </a:ext>
            </a:extLst>
          </p:cNvPr>
          <p:cNvCxnSpPr>
            <a:cxnSpLocks/>
          </p:cNvCxnSpPr>
          <p:nvPr/>
        </p:nvCxnSpPr>
        <p:spPr>
          <a:xfrm>
            <a:off x="752259" y="3188732"/>
            <a:ext cx="3965508" cy="0"/>
          </a:xfrm>
          <a:prstGeom prst="line">
            <a:avLst/>
          </a:prstGeom>
          <a:noFill/>
          <a:ln w="12700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79BF96B2-A2FC-9BBD-6303-FFB31987BED3}"/>
              </a:ext>
            </a:extLst>
          </p:cNvPr>
          <p:cNvSpPr/>
          <p:nvPr/>
        </p:nvSpPr>
        <p:spPr>
          <a:xfrm>
            <a:off x="1061351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3616052-0DBD-138E-D762-4911693EE217}"/>
              </a:ext>
            </a:extLst>
          </p:cNvPr>
          <p:cNvCxnSpPr>
            <a:cxnSpLocks/>
          </p:cNvCxnSpPr>
          <p:nvPr/>
        </p:nvCxnSpPr>
        <p:spPr>
          <a:xfrm>
            <a:off x="744008" y="3190389"/>
            <a:ext cx="6669" cy="1206606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2BFB4910-1DCB-927B-2250-E566F2D15E42}"/>
              </a:ext>
            </a:extLst>
          </p:cNvPr>
          <p:cNvSpPr/>
          <p:nvPr/>
        </p:nvSpPr>
        <p:spPr>
          <a:xfrm>
            <a:off x="716383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AB875CD-F933-D651-720E-3A3C3DF4B493}"/>
              </a:ext>
            </a:extLst>
          </p:cNvPr>
          <p:cNvSpPr/>
          <p:nvPr/>
        </p:nvSpPr>
        <p:spPr>
          <a:xfrm>
            <a:off x="1213924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8CF99BF-ABB2-EC67-E45B-3F8803D15D0E}"/>
              </a:ext>
            </a:extLst>
          </p:cNvPr>
          <p:cNvSpPr/>
          <p:nvPr/>
        </p:nvSpPr>
        <p:spPr>
          <a:xfrm>
            <a:off x="1361878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286E29-42D5-76C7-8DD5-BB4EA7D31C90}"/>
              </a:ext>
            </a:extLst>
          </p:cNvPr>
          <p:cNvSpPr/>
          <p:nvPr/>
        </p:nvSpPr>
        <p:spPr>
          <a:xfrm>
            <a:off x="2106985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81C1B39-6213-5DDD-3F62-41048B92BC42}"/>
              </a:ext>
            </a:extLst>
          </p:cNvPr>
          <p:cNvSpPr/>
          <p:nvPr/>
        </p:nvSpPr>
        <p:spPr>
          <a:xfrm>
            <a:off x="2513673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F455F80-7C81-2920-8D22-F2EC9EFEAA87}"/>
              </a:ext>
            </a:extLst>
          </p:cNvPr>
          <p:cNvSpPr/>
          <p:nvPr/>
        </p:nvSpPr>
        <p:spPr>
          <a:xfrm>
            <a:off x="3488241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4869FCA-5791-2238-461A-55C5E08A0928}"/>
              </a:ext>
            </a:extLst>
          </p:cNvPr>
          <p:cNvSpPr/>
          <p:nvPr/>
        </p:nvSpPr>
        <p:spPr>
          <a:xfrm>
            <a:off x="3760172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71A0F2B-1995-94F6-FD8F-0E1696A0BE04}"/>
              </a:ext>
            </a:extLst>
          </p:cNvPr>
          <p:cNvSpPr/>
          <p:nvPr/>
        </p:nvSpPr>
        <p:spPr>
          <a:xfrm>
            <a:off x="4255004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50A1FF8-A9CE-80D9-0358-01E29DA55E06}"/>
              </a:ext>
            </a:extLst>
          </p:cNvPr>
          <p:cNvSpPr/>
          <p:nvPr/>
        </p:nvSpPr>
        <p:spPr>
          <a:xfrm>
            <a:off x="4480154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2551119-5CA4-6A54-F471-EB25E494B88E}"/>
              </a:ext>
            </a:extLst>
          </p:cNvPr>
          <p:cNvSpPr/>
          <p:nvPr/>
        </p:nvSpPr>
        <p:spPr>
          <a:xfrm>
            <a:off x="4687535" y="3158501"/>
            <a:ext cx="60463" cy="60463"/>
          </a:xfrm>
          <a:prstGeom prst="ellipse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A6B2A94-04E0-6516-F6FF-32A7A33A6703}"/>
                  </a:ext>
                </a:extLst>
              </p:cNvPr>
              <p:cNvSpPr txBox="1"/>
              <p:nvPr/>
            </p:nvSpPr>
            <p:spPr>
              <a:xfrm>
                <a:off x="763672" y="2858006"/>
                <a:ext cx="327910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CA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</m:t>
                      </m:r>
                    </m:oMath>
                  </m:oMathPara>
                </a14:m>
                <a:endParaRPr lang="en-CA" baseline="-25000" dirty="0">
                  <a:solidFill>
                    <a:srgbClr val="0000FF"/>
                  </a:solidFill>
                  <a:latin typeface="Arial"/>
                  <a:ea typeface="等线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A6B2A94-04E0-6516-F6FF-32A7A33A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2" y="2858006"/>
                <a:ext cx="327910" cy="270652"/>
              </a:xfrm>
              <a:prstGeom prst="rect">
                <a:avLst/>
              </a:prstGeom>
              <a:blipFill>
                <a:blip r:embed="rId3"/>
                <a:stretch>
                  <a:fillRect l="-19231" r="-769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Picture 102">
            <a:extLst>
              <a:ext uri="{FF2B5EF4-FFF2-40B4-BE49-F238E27FC236}">
                <a16:creationId xmlns:a16="http://schemas.microsoft.com/office/drawing/2014/main" id="{5AF56755-5459-861B-15CB-D2EB6143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67" y="5791058"/>
            <a:ext cx="1555499" cy="408806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84A2361-1E80-FB2F-E156-F51F52519C50}"/>
              </a:ext>
            </a:extLst>
          </p:cNvPr>
          <p:cNvSpPr txBox="1"/>
          <p:nvPr/>
        </p:nvSpPr>
        <p:spPr>
          <a:xfrm>
            <a:off x="824075" y="5142836"/>
            <a:ext cx="187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Samples with 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difference concentration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A7C75244-6B06-BD98-7816-8519FAC2EE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7361" r="38666"/>
          <a:stretch/>
        </p:blipFill>
        <p:spPr>
          <a:xfrm>
            <a:off x="3358339" y="5651461"/>
            <a:ext cx="1771008" cy="444856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0D593300-6637-2B58-B8ED-95EA930632B9}"/>
              </a:ext>
            </a:extLst>
          </p:cNvPr>
          <p:cNvSpPr txBox="1"/>
          <p:nvPr/>
        </p:nvSpPr>
        <p:spPr>
          <a:xfrm>
            <a:off x="3624689" y="5193330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LC-MS analysis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Arrow: Right 77">
            <a:extLst>
              <a:ext uri="{FF2B5EF4-FFF2-40B4-BE49-F238E27FC236}">
                <a16:creationId xmlns:a16="http://schemas.microsoft.com/office/drawing/2014/main" id="{F7158620-06E7-12D1-686A-243C73E48029}"/>
              </a:ext>
            </a:extLst>
          </p:cNvPr>
          <p:cNvSpPr/>
          <p:nvPr/>
        </p:nvSpPr>
        <p:spPr>
          <a:xfrm>
            <a:off x="2986472" y="5736729"/>
            <a:ext cx="296267" cy="2743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91A421D-093D-C177-3263-B71C95CE2176}"/>
              </a:ext>
            </a:extLst>
          </p:cNvPr>
          <p:cNvSpPr txBox="1"/>
          <p:nvPr/>
        </p:nvSpPr>
        <p:spPr>
          <a:xfrm>
            <a:off x="2552612" y="57781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CA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42D87D1-2299-4E32-B42D-3ABC9773FD5C}"/>
              </a:ext>
            </a:extLst>
          </p:cNvPr>
          <p:cNvSpPr txBox="1"/>
          <p:nvPr/>
        </p:nvSpPr>
        <p:spPr>
          <a:xfrm>
            <a:off x="5818617" y="5247187"/>
            <a:ext cx="466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7E62071-A89A-048C-AC16-EF5A13D60A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568"/>
          <a:stretch/>
        </p:blipFill>
        <p:spPr>
          <a:xfrm>
            <a:off x="5546586" y="5453008"/>
            <a:ext cx="2125777" cy="91741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3B99074D-276E-168B-B282-89B3ED2EC537}"/>
              </a:ext>
            </a:extLst>
          </p:cNvPr>
          <p:cNvSpPr txBox="1"/>
          <p:nvPr/>
        </p:nvSpPr>
        <p:spPr>
          <a:xfrm>
            <a:off x="6882154" y="5193328"/>
            <a:ext cx="1771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Maximal kernel density</a:t>
            </a:r>
          </a:p>
        </p:txBody>
      </p:sp>
      <p:pic>
        <p:nvPicPr>
          <p:cNvPr id="112" name="Graphic 111" descr="Line arrow Clockwise curve">
            <a:extLst>
              <a:ext uri="{FF2B5EF4-FFF2-40B4-BE49-F238E27FC236}">
                <a16:creationId xmlns:a16="http://schemas.microsoft.com/office/drawing/2014/main" id="{E5A1242A-DFBF-D1C7-2785-E4AA6B248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208363">
            <a:off x="6520266" y="5181645"/>
            <a:ext cx="384048" cy="384048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40CD0844-809A-DD44-6E1E-787EA1B38AC5}"/>
              </a:ext>
            </a:extLst>
          </p:cNvPr>
          <p:cNvSpPr/>
          <p:nvPr/>
        </p:nvSpPr>
        <p:spPr>
          <a:xfrm>
            <a:off x="6889940" y="5657197"/>
            <a:ext cx="615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CA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0.68</a:t>
            </a:r>
            <a:endParaRPr lang="en-CA" sz="12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2CFB9EC-7C14-7567-B26F-69CB3A487FDD}"/>
              </a:ext>
            </a:extLst>
          </p:cNvPr>
          <p:cNvSpPr txBox="1"/>
          <p:nvPr/>
        </p:nvSpPr>
        <p:spPr>
          <a:xfrm>
            <a:off x="5959770" y="6291096"/>
            <a:ext cx="129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log(fold change)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F01C8EE-1CA0-BC46-6538-69AD431476AE}"/>
              </a:ext>
            </a:extLst>
          </p:cNvPr>
          <p:cNvSpPr txBox="1"/>
          <p:nvPr/>
        </p:nvSpPr>
        <p:spPr>
          <a:xfrm>
            <a:off x="6899001" y="5438213"/>
            <a:ext cx="175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>
                <a:latin typeface="Arial" panose="020B0604020202020204" pitchFamily="34" charset="0"/>
                <a:cs typeface="Arial" panose="020B0604020202020204" pitchFamily="34" charset="0"/>
              </a:rPr>
              <a:t>= Normalization factor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FE8CA8E6-4376-2DD4-9622-7626B2D7E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9354" y="5234995"/>
            <a:ext cx="698053" cy="303905"/>
          </a:xfrm>
          <a:prstGeom prst="rect">
            <a:avLst/>
          </a:prstGeom>
        </p:spPr>
      </p:pic>
      <p:sp>
        <p:nvSpPr>
          <p:cNvPr id="117" name="Arrow: Right 77">
            <a:extLst>
              <a:ext uri="{FF2B5EF4-FFF2-40B4-BE49-F238E27FC236}">
                <a16:creationId xmlns:a16="http://schemas.microsoft.com/office/drawing/2014/main" id="{BC284BE6-ED58-8A00-357F-695FEA501D07}"/>
              </a:ext>
            </a:extLst>
          </p:cNvPr>
          <p:cNvSpPr/>
          <p:nvPr/>
        </p:nvSpPr>
        <p:spPr>
          <a:xfrm>
            <a:off x="5195209" y="5657744"/>
            <a:ext cx="296267" cy="2743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50EE5C-5415-F838-D822-9CA38410FC1E}"/>
              </a:ext>
            </a:extLst>
          </p:cNvPr>
          <p:cNvSpPr/>
          <p:nvPr/>
        </p:nvSpPr>
        <p:spPr>
          <a:xfrm>
            <a:off x="5774011" y="2299116"/>
            <a:ext cx="3608013" cy="14421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uman Metabolome Database - Wikipedia">
            <a:extLst>
              <a:ext uri="{FF2B5EF4-FFF2-40B4-BE49-F238E27FC236}">
                <a16:creationId xmlns:a16="http://schemas.microsoft.com/office/drawing/2014/main" id="{AAC8143B-820C-09CF-A02A-28E1EF20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45" y="2407943"/>
            <a:ext cx="857507" cy="57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EGG - Wikipedia">
            <a:extLst>
              <a:ext uri="{FF2B5EF4-FFF2-40B4-BE49-F238E27FC236}">
                <a16:creationId xmlns:a16="http://schemas.microsoft.com/office/drawing/2014/main" id="{07ACA399-EB39-B79A-C6E4-53219942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33" y="2444730"/>
            <a:ext cx="729217" cy="52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ishart Node of the Metabolomics Innovation Center">
            <a:extLst>
              <a:ext uri="{FF2B5EF4-FFF2-40B4-BE49-F238E27FC236}">
                <a16:creationId xmlns:a16="http://schemas.microsoft.com/office/drawing/2014/main" id="{3BCE410B-F668-87A8-BB5A-4D7570FB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33" y="2991618"/>
            <a:ext cx="3182639" cy="58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ur Logo - Reactome Pathway Database">
            <a:extLst>
              <a:ext uri="{FF2B5EF4-FFF2-40B4-BE49-F238E27FC236}">
                <a16:creationId xmlns:a16="http://schemas.microsoft.com/office/drawing/2014/main" id="{31B4F4BF-751D-3F50-4683-828D1628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547" y="2510273"/>
            <a:ext cx="1313088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22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5EE78B0-28B4-E303-F92F-C31903838037}"/>
              </a:ext>
            </a:extLst>
          </p:cNvPr>
          <p:cNvSpPr/>
          <p:nvPr/>
        </p:nvSpPr>
        <p:spPr>
          <a:xfrm>
            <a:off x="8852376" y="1035453"/>
            <a:ext cx="765131" cy="21669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8665B1-15C5-1470-2C77-B0C455148A31}"/>
              </a:ext>
            </a:extLst>
          </p:cNvPr>
          <p:cNvSpPr/>
          <p:nvPr/>
        </p:nvSpPr>
        <p:spPr>
          <a:xfrm>
            <a:off x="5752107" y="1039024"/>
            <a:ext cx="765131" cy="21669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011F6CA-8732-4AEE-7233-0D0AF3592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4" r="36431"/>
          <a:stretch/>
        </p:blipFill>
        <p:spPr>
          <a:xfrm>
            <a:off x="8262061" y="2326701"/>
            <a:ext cx="860314" cy="77425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7F1191A-D77E-5A20-EC8F-FFD6137D5618}"/>
              </a:ext>
            </a:extLst>
          </p:cNvPr>
          <p:cNvSpPr txBox="1"/>
          <p:nvPr/>
        </p:nvSpPr>
        <p:spPr>
          <a:xfrm>
            <a:off x="780505" y="516505"/>
            <a:ext cx="3662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1. Incomplete peak integration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6AD7B9-EA81-0E4D-9BDF-6F4EBAC65281}"/>
              </a:ext>
            </a:extLst>
          </p:cNvPr>
          <p:cNvSpPr txBox="1"/>
          <p:nvPr/>
        </p:nvSpPr>
        <p:spPr>
          <a:xfrm>
            <a:off x="2534946" y="1319566"/>
            <a:ext cx="1157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/>
                <a:ea typeface="等线"/>
              </a:rPr>
              <a:t>Signal fluctuation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7A4470-0265-1E5F-B653-FD520F6BB3C8}"/>
              </a:ext>
            </a:extLst>
          </p:cNvPr>
          <p:cNvSpPr txBox="1"/>
          <p:nvPr/>
        </p:nvSpPr>
        <p:spPr>
          <a:xfrm>
            <a:off x="5311610" y="516505"/>
            <a:ext cx="1883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2. Mis</a:t>
            </a:r>
            <a:r>
              <a: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alignment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58426B1-D1F0-73E0-CC78-7E8C5946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89" y="1190239"/>
            <a:ext cx="1225402" cy="77425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9F3CF5D-A885-034D-165A-5EE520DDD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4"/>
          <a:stretch/>
        </p:blipFill>
        <p:spPr>
          <a:xfrm>
            <a:off x="5224741" y="2318697"/>
            <a:ext cx="1090458" cy="774259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84DC90-3564-2CB6-4F40-1F8C8C8111CC}"/>
              </a:ext>
            </a:extLst>
          </p:cNvPr>
          <p:cNvCxnSpPr>
            <a:cxnSpLocks/>
          </p:cNvCxnSpPr>
          <p:nvPr/>
        </p:nvCxnSpPr>
        <p:spPr>
          <a:xfrm>
            <a:off x="5139928" y="1964498"/>
            <a:ext cx="1754087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74008A-2680-A8D0-9593-E76D41920EAC}"/>
              </a:ext>
            </a:extLst>
          </p:cNvPr>
          <p:cNvCxnSpPr>
            <a:cxnSpLocks/>
          </p:cNvCxnSpPr>
          <p:nvPr/>
        </p:nvCxnSpPr>
        <p:spPr>
          <a:xfrm>
            <a:off x="5139928" y="3092956"/>
            <a:ext cx="1754087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61" name="Graphic 60" descr="Question mark">
            <a:extLst>
              <a:ext uri="{FF2B5EF4-FFF2-40B4-BE49-F238E27FC236}">
                <a16:creationId xmlns:a16="http://schemas.microsoft.com/office/drawing/2014/main" id="{13E730C4-0259-89C1-C706-BD182E01B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239" y="2531838"/>
            <a:ext cx="422620" cy="4226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C096D57-8288-1A35-E9CC-59D4095F0F50}"/>
              </a:ext>
            </a:extLst>
          </p:cNvPr>
          <p:cNvSpPr txBox="1"/>
          <p:nvPr/>
        </p:nvSpPr>
        <p:spPr>
          <a:xfrm>
            <a:off x="4300769" y="2299785"/>
            <a:ext cx="1186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Sample 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AB5A3C-74E6-97EA-7268-5D2A8FC0E0B6}"/>
              </a:ext>
            </a:extLst>
          </p:cNvPr>
          <p:cNvSpPr txBox="1"/>
          <p:nvPr/>
        </p:nvSpPr>
        <p:spPr>
          <a:xfrm>
            <a:off x="7431846" y="2222796"/>
            <a:ext cx="1186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Sample 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D39B2A-A81A-412D-3B3E-42C607C3C44E}"/>
              </a:ext>
            </a:extLst>
          </p:cNvPr>
          <p:cNvSpPr/>
          <p:nvPr/>
        </p:nvSpPr>
        <p:spPr>
          <a:xfrm>
            <a:off x="4300769" y="1069199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Target file</a:t>
            </a:r>
            <a:endParaRPr kumimoji="0" lang="en-CA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等线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4A4E4E-2ABC-F228-0A6E-45D3BB915E05}"/>
              </a:ext>
            </a:extLst>
          </p:cNvPr>
          <p:cNvCxnSpPr>
            <a:cxnSpLocks/>
          </p:cNvCxnSpPr>
          <p:nvPr/>
        </p:nvCxnSpPr>
        <p:spPr>
          <a:xfrm>
            <a:off x="8260628" y="3100960"/>
            <a:ext cx="1754087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5D7FF360-BD31-55DD-D60B-E73B0D844A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271"/>
          <a:stretch/>
        </p:blipFill>
        <p:spPr>
          <a:xfrm>
            <a:off x="9088721" y="2465747"/>
            <a:ext cx="517065" cy="63521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11D3D37-9A11-929A-7FFE-1577F97D8792}"/>
              </a:ext>
            </a:extLst>
          </p:cNvPr>
          <p:cNvSpPr/>
          <p:nvPr/>
        </p:nvSpPr>
        <p:spPr>
          <a:xfrm>
            <a:off x="2409708" y="6186237"/>
            <a:ext cx="123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No match</a:t>
            </a: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等线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A7D410C-3699-311E-9A38-B7C70BB99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806" y="1180062"/>
            <a:ext cx="2807525" cy="192778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46917F2-FF2D-8F50-4027-06B2BA46528A}"/>
              </a:ext>
            </a:extLst>
          </p:cNvPr>
          <p:cNvSpPr/>
          <p:nvPr/>
        </p:nvSpPr>
        <p:spPr>
          <a:xfrm>
            <a:off x="8939991" y="2265427"/>
            <a:ext cx="18283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Intensity from a different feature</a:t>
            </a:r>
            <a:endParaRPr kumimoji="0" lang="en-CA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等线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5E9A7E8-49CB-3AD6-38DC-453738F7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617" y="1198243"/>
            <a:ext cx="1225402" cy="774259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7EF7B16-AB13-83FD-492C-ACB86C67132A}"/>
              </a:ext>
            </a:extLst>
          </p:cNvPr>
          <p:cNvCxnSpPr>
            <a:cxnSpLocks/>
          </p:cNvCxnSpPr>
          <p:nvPr/>
        </p:nvCxnSpPr>
        <p:spPr>
          <a:xfrm>
            <a:off x="8249056" y="1972502"/>
            <a:ext cx="1754087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F5386A7-F1F4-692B-A9F7-F012ACFDDDFE}"/>
              </a:ext>
            </a:extLst>
          </p:cNvPr>
          <p:cNvSpPr/>
          <p:nvPr/>
        </p:nvSpPr>
        <p:spPr>
          <a:xfrm>
            <a:off x="7431846" y="1077203"/>
            <a:ext cx="1074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Target file</a:t>
            </a:r>
            <a:endParaRPr kumimoji="0" lang="en-CA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等线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CCBBECA-AA3F-D366-4D1C-D008D10B9D23}"/>
              </a:ext>
            </a:extLst>
          </p:cNvPr>
          <p:cNvSpPr/>
          <p:nvPr/>
        </p:nvSpPr>
        <p:spPr>
          <a:xfrm>
            <a:off x="6114548" y="6186237"/>
            <a:ext cx="2895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Match to a wrong feature</a:t>
            </a: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等线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1C713D7-A65B-4EE3-5AAE-C6BBC2C3B62B}"/>
                  </a:ext>
                </a:extLst>
              </p:cNvPr>
              <p:cNvSpPr txBox="1"/>
              <p:nvPr/>
            </p:nvSpPr>
            <p:spPr>
              <a:xfrm>
                <a:off x="628631" y="-73583"/>
                <a:ext cx="4554091" cy="298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𝒂𝒏𝒂𝒍𝒚𝒕𝒊𝒄𝒂𝒍</m:t>
                          </m:r>
                        </m:sub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𝒃𝒊𝒐𝒍𝒐𝒈𝒊𝒄𝒂𝒍</m:t>
                          </m:r>
                        </m:sub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𝒄𝒐𝒎𝒑𝒖𝒕𝒂𝒕𝒊𝒐𝒏𝒂𝒍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1C713D7-A65B-4EE3-5AAE-C6BBC2C3B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31" y="-73583"/>
                <a:ext cx="4554091" cy="298543"/>
              </a:xfrm>
              <a:prstGeom prst="rect">
                <a:avLst/>
              </a:prstGeom>
              <a:blipFill>
                <a:blip r:embed="rId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C0F41957-F5D6-15CD-FD76-F06DADFCE051}"/>
              </a:ext>
            </a:extLst>
          </p:cNvPr>
          <p:cNvSpPr txBox="1"/>
          <p:nvPr/>
        </p:nvSpPr>
        <p:spPr>
          <a:xfrm>
            <a:off x="8182635" y="516505"/>
            <a:ext cx="220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3. Cross </a:t>
            </a:r>
            <a:r>
              <a: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/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194175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2CAEE89-5EF1-3917-FEE3-537FD9E9A91B}"/>
              </a:ext>
            </a:extLst>
          </p:cNvPr>
          <p:cNvGrpSpPr/>
          <p:nvPr/>
        </p:nvGrpSpPr>
        <p:grpSpPr>
          <a:xfrm>
            <a:off x="736768" y="493077"/>
            <a:ext cx="10333549" cy="2928962"/>
            <a:chOff x="736768" y="493077"/>
            <a:chExt cx="10333549" cy="2928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D78678E-CC87-08C7-AF1A-8BA377C7F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5326" y="2524085"/>
              <a:ext cx="797338" cy="562902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AE17BEE-887F-40B2-559B-71FB6EB29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90" y="1182722"/>
              <a:ext cx="1741226" cy="916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Skeletal formula of arginine">
              <a:extLst>
                <a:ext uri="{FF2B5EF4-FFF2-40B4-BE49-F238E27FC236}">
                  <a16:creationId xmlns:a16="http://schemas.microsoft.com/office/drawing/2014/main" id="{C315BBE8-C14A-B89E-1A53-05DB70668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747" y="1086839"/>
              <a:ext cx="1386626" cy="502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undefined">
              <a:extLst>
                <a:ext uri="{FF2B5EF4-FFF2-40B4-BE49-F238E27FC236}">
                  <a16:creationId xmlns:a16="http://schemas.microsoft.com/office/drawing/2014/main" id="{99130BA6-B28A-7654-6F0A-D8B59BE9D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081" y="1667150"/>
              <a:ext cx="1225958" cy="55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A0B25D-6198-C955-84B8-088C6EDAA3A7}"/>
                </a:ext>
              </a:extLst>
            </p:cNvPr>
            <p:cNvSpPr txBox="1"/>
            <p:nvPr/>
          </p:nvSpPr>
          <p:spPr>
            <a:xfrm>
              <a:off x="3878311" y="30527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242EE9-233E-E9C4-B4DC-91F44FBB4EEF}"/>
                </a:ext>
              </a:extLst>
            </p:cNvPr>
            <p:cNvSpPr txBox="1"/>
            <p:nvPr/>
          </p:nvSpPr>
          <p:spPr>
            <a:xfrm>
              <a:off x="928481" y="493077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Precursors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9E3627-01C2-31BA-6D35-A097E384FE72}"/>
                </a:ext>
              </a:extLst>
            </p:cNvPr>
            <p:cNvSpPr txBox="1"/>
            <p:nvPr/>
          </p:nvSpPr>
          <p:spPr>
            <a:xfrm>
              <a:off x="2857841" y="493077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Possible modifications</a:t>
              </a:r>
            </a:p>
          </p:txBody>
        </p:sp>
        <p:pic>
          <p:nvPicPr>
            <p:cNvPr id="2060" name="Picture 12" descr="undefined">
              <a:extLst>
                <a:ext uri="{FF2B5EF4-FFF2-40B4-BE49-F238E27FC236}">
                  <a16:creationId xmlns:a16="http://schemas.microsoft.com/office/drawing/2014/main" id="{F2E7BB2F-EE24-CA7C-8536-5B2F09352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081" y="2437242"/>
              <a:ext cx="1225959" cy="56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206E6E-0D6A-E7C2-F623-36172745DA63}"/>
                </a:ext>
              </a:extLst>
            </p:cNvPr>
            <p:cNvSpPr txBox="1"/>
            <p:nvPr/>
          </p:nvSpPr>
          <p:spPr>
            <a:xfrm>
              <a:off x="5955542" y="493077"/>
              <a:ext cx="205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HTE synthesis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19A44-023C-2440-C369-7B4BC9637582}"/>
                </a:ext>
              </a:extLst>
            </p:cNvPr>
            <p:cNvSpPr txBox="1"/>
            <p:nvPr/>
          </p:nvSpPr>
          <p:spPr>
            <a:xfrm>
              <a:off x="5844211" y="1082983"/>
              <a:ext cx="2184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AI-guided reaction planning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646FEF-3E6F-2690-E7B2-7D0652CD4B31}"/>
                </a:ext>
              </a:extLst>
            </p:cNvPr>
            <p:cNvSpPr txBox="1"/>
            <p:nvPr/>
          </p:nvSpPr>
          <p:spPr>
            <a:xfrm>
              <a:off x="5844211" y="1697524"/>
              <a:ext cx="2184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Rapid synthesis</a:t>
              </a:r>
            </a:p>
          </p:txBody>
        </p:sp>
        <p:pic>
          <p:nvPicPr>
            <p:cNvPr id="14" name="Graphic 13" descr="Artificial Intelligence with solid fill">
              <a:extLst>
                <a:ext uri="{FF2B5EF4-FFF2-40B4-BE49-F238E27FC236}">
                  <a16:creationId xmlns:a16="http://schemas.microsoft.com/office/drawing/2014/main" id="{B1053E2D-C6D2-B5F5-804A-B507EB8A2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02627" y="2502211"/>
              <a:ext cx="584776" cy="5847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244D0E-268E-55C0-6FC7-F2D8C1B34D8A}"/>
                </a:ext>
              </a:extLst>
            </p:cNvPr>
            <p:cNvSpPr txBox="1"/>
            <p:nvPr/>
          </p:nvSpPr>
          <p:spPr>
            <a:xfrm>
              <a:off x="8892165" y="493077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Data mining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270983-8A4D-1E6A-B751-15482FF8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54134" y="2043892"/>
              <a:ext cx="1538153" cy="916638"/>
            </a:xfrm>
            <a:prstGeom prst="rect">
              <a:avLst/>
            </a:prstGeom>
          </p:spPr>
        </p:pic>
        <p:pic>
          <p:nvPicPr>
            <p:cNvPr id="18" name="Graphic 17" descr="Database with solid fill">
              <a:extLst>
                <a:ext uri="{FF2B5EF4-FFF2-40B4-BE49-F238E27FC236}">
                  <a16:creationId xmlns:a16="http://schemas.microsoft.com/office/drawing/2014/main" id="{05680639-AB8D-4484-61B8-30BF66B99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92287" y="1063011"/>
              <a:ext cx="578030" cy="5780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6D9F88-7DB1-E9AF-B2A3-93940236116A}"/>
                </a:ext>
              </a:extLst>
            </p:cNvPr>
            <p:cNvSpPr txBox="1"/>
            <p:nvPr/>
          </p:nvSpPr>
          <p:spPr>
            <a:xfrm>
              <a:off x="8449534" y="1089931"/>
              <a:ext cx="2336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&gt; 1 billion spectra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816D05-C95C-033D-F124-488C151207E0}"/>
                </a:ext>
              </a:extLst>
            </p:cNvPr>
            <p:cNvSpPr txBox="1"/>
            <p:nvPr/>
          </p:nvSpPr>
          <p:spPr>
            <a:xfrm>
              <a:off x="8929993" y="2960530"/>
              <a:ext cx="1698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New metabolites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B1CE50-66AA-E999-BAE1-F96D329FB110}"/>
                </a:ext>
              </a:extLst>
            </p:cNvPr>
            <p:cNvSpPr txBox="1"/>
            <p:nvPr/>
          </p:nvSpPr>
          <p:spPr>
            <a:xfrm>
              <a:off x="8439663" y="1669578"/>
              <a:ext cx="2184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Spectral matching</a:t>
              </a:r>
            </a:p>
          </p:txBody>
        </p:sp>
        <p:pic>
          <p:nvPicPr>
            <p:cNvPr id="23" name="Graphic 22" descr="Badge Tick1 with solid fill">
              <a:extLst>
                <a:ext uri="{FF2B5EF4-FFF2-40B4-BE49-F238E27FC236}">
                  <a16:creationId xmlns:a16="http://schemas.microsoft.com/office/drawing/2014/main" id="{96F3385F-298D-8D55-906C-5359EB9F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35063" y="2973782"/>
              <a:ext cx="338554" cy="338554"/>
            </a:xfrm>
            <a:prstGeom prst="rect">
              <a:avLst/>
            </a:prstGeom>
          </p:spPr>
        </p:pic>
        <p:pic>
          <p:nvPicPr>
            <p:cNvPr id="2062" name="Picture 14" descr="Skeletal formula of AMP">
              <a:extLst>
                <a:ext uri="{FF2B5EF4-FFF2-40B4-BE49-F238E27FC236}">
                  <a16:creationId xmlns:a16="http://schemas.microsoft.com/office/drawing/2014/main" id="{EE4DEC7B-7D6A-13C4-BCAE-3584E2D88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68" y="2246618"/>
              <a:ext cx="1538153" cy="109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B154083-C136-14D5-88F5-C1CA925F4758}"/>
                </a:ext>
              </a:extLst>
            </p:cNvPr>
            <p:cNvSpPr/>
            <p:nvPr/>
          </p:nvSpPr>
          <p:spPr>
            <a:xfrm>
              <a:off x="2452107" y="586303"/>
              <a:ext cx="274320" cy="18288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F786205A-59F7-D5FC-3EAC-55906151111A}"/>
                </a:ext>
              </a:extLst>
            </p:cNvPr>
            <p:cNvSpPr/>
            <p:nvPr/>
          </p:nvSpPr>
          <p:spPr>
            <a:xfrm>
              <a:off x="5652511" y="586303"/>
              <a:ext cx="274320" cy="18288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4CFA47DF-2632-47A8-9A62-E6F3F53D34D7}"/>
                </a:ext>
              </a:extLst>
            </p:cNvPr>
            <p:cNvSpPr/>
            <p:nvPr/>
          </p:nvSpPr>
          <p:spPr>
            <a:xfrm>
              <a:off x="8157177" y="586303"/>
              <a:ext cx="274320" cy="18288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71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834B664-BE13-487C-DC5B-0B7A77FF0AF7}"/>
              </a:ext>
            </a:extLst>
          </p:cNvPr>
          <p:cNvGrpSpPr/>
          <p:nvPr/>
        </p:nvGrpSpPr>
        <p:grpSpPr>
          <a:xfrm>
            <a:off x="461924" y="0"/>
            <a:ext cx="10031900" cy="7854607"/>
            <a:chOff x="461924" y="-159993"/>
            <a:chExt cx="10031900" cy="78546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F97ECC-F430-A1E6-89B5-8E98770C8722}"/>
                </a:ext>
              </a:extLst>
            </p:cNvPr>
            <p:cNvSpPr/>
            <p:nvPr/>
          </p:nvSpPr>
          <p:spPr>
            <a:xfrm>
              <a:off x="566640" y="171787"/>
              <a:ext cx="146756" cy="7040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2E0F2D-B3FC-8424-67BB-0274F6236F71}"/>
                </a:ext>
              </a:extLst>
            </p:cNvPr>
            <p:cNvSpPr txBox="1"/>
            <p:nvPr/>
          </p:nvSpPr>
          <p:spPr>
            <a:xfrm>
              <a:off x="932634" y="470937"/>
              <a:ext cx="3509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“</a:t>
              </a:r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数据测的到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”：提升检测覆盖度</a:t>
              </a:r>
              <a:endParaRPr 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34D0-F540-58BA-95DD-563AF566AF97}"/>
                </a:ext>
              </a:extLst>
            </p:cNvPr>
            <p:cNvSpPr txBox="1"/>
            <p:nvPr/>
          </p:nvSpPr>
          <p:spPr>
            <a:xfrm>
              <a:off x="932634" y="2597091"/>
              <a:ext cx="3518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“数据</a:t>
              </a:r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测得准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”：提升定量准确度</a:t>
              </a:r>
              <a:endParaRPr 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2AC8C1-7E84-5355-1155-3A65BD95F210}"/>
                </a:ext>
              </a:extLst>
            </p:cNvPr>
            <p:cNvSpPr txBox="1"/>
            <p:nvPr/>
          </p:nvSpPr>
          <p:spPr>
            <a:xfrm>
              <a:off x="932634" y="4696529"/>
              <a:ext cx="3509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“数据</a:t>
              </a:r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测得精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”：提升定量精准度</a:t>
              </a:r>
              <a:endParaRPr 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A77046-5A2E-D478-10A8-3D8B58C9A213}"/>
                </a:ext>
              </a:extLst>
            </p:cNvPr>
            <p:cNvSpPr txBox="1"/>
            <p:nvPr/>
          </p:nvSpPr>
          <p:spPr>
            <a:xfrm>
              <a:off x="932634" y="5946060"/>
              <a:ext cx="3278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“数据</a:t>
              </a:r>
              <a:r>
                <a:rPr lang="en-US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用得好</a:t>
              </a:r>
              <a:r>
                <a:rPr lang="zh-CN" altLang="en-US" b="1" dirty="0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”：创新统计分析</a:t>
              </a:r>
              <a:endParaRPr lang="en-US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AB8F8B-BF74-7643-F628-9D0061DD9A40}"/>
                </a:ext>
              </a:extLst>
            </p:cNvPr>
            <p:cNvSpPr txBox="1"/>
            <p:nvPr/>
          </p:nvSpPr>
          <p:spPr>
            <a:xfrm>
              <a:off x="1115407" y="906529"/>
              <a:ext cx="8236958" cy="426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q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大脑亚区域的代谢与脂质组学分析流程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Analytica </a:t>
              </a:r>
              <a:r>
                <a:rPr kumimoji="0" lang="en-US" sz="16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Chimica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Acta </a:t>
              </a: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(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2020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)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57D93B1-856B-D307-E945-900F29EFBA8C}"/>
                </a:ext>
              </a:extLst>
            </p:cNvPr>
            <p:cNvSpPr/>
            <p:nvPr/>
          </p:nvSpPr>
          <p:spPr>
            <a:xfrm>
              <a:off x="461924" y="457685"/>
              <a:ext cx="356188" cy="36933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CBE059-08E1-B918-53EC-0EE53E14D914}"/>
                </a:ext>
              </a:extLst>
            </p:cNvPr>
            <p:cNvSpPr/>
            <p:nvPr/>
          </p:nvSpPr>
          <p:spPr>
            <a:xfrm>
              <a:off x="461924" y="2567233"/>
              <a:ext cx="356188" cy="36933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DEA66-6E4B-049F-3F52-0C16DD8F9E60}"/>
                </a:ext>
              </a:extLst>
            </p:cNvPr>
            <p:cNvSpPr/>
            <p:nvPr/>
          </p:nvSpPr>
          <p:spPr>
            <a:xfrm>
              <a:off x="461924" y="4697161"/>
              <a:ext cx="356188" cy="36933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EFF23F-4502-6098-AA1F-0EAD513B9132}"/>
                </a:ext>
              </a:extLst>
            </p:cNvPr>
            <p:cNvSpPr/>
            <p:nvPr/>
          </p:nvSpPr>
          <p:spPr>
            <a:xfrm>
              <a:off x="461924" y="5946060"/>
              <a:ext cx="356188" cy="36933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4AB6F7-267B-C1CE-F970-084A885FA1D5}"/>
                </a:ext>
              </a:extLst>
            </p:cNvPr>
            <p:cNvSpPr txBox="1"/>
            <p:nvPr/>
          </p:nvSpPr>
          <p:spPr>
            <a:xfrm>
              <a:off x="4062962" y="-159993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非靶向代谢组学方法开发</a:t>
              </a:r>
              <a:endParaRPr lang="en-US" sz="20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EB0EAB3-ACF5-538B-4AA7-8AEFD4557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90" t="7989" r="76666" b="76692"/>
            <a:stretch/>
          </p:blipFill>
          <p:spPr>
            <a:xfrm>
              <a:off x="1696274" y="1423254"/>
              <a:ext cx="914400" cy="7646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3B07B8-10B1-B873-819A-6AD24E99A9AA}"/>
                </a:ext>
              </a:extLst>
            </p:cNvPr>
            <p:cNvSpPr txBox="1"/>
            <p:nvPr/>
          </p:nvSpPr>
          <p:spPr>
            <a:xfrm>
              <a:off x="2540956" y="1479914"/>
              <a:ext cx="1355179" cy="669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FF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&lt;</a:t>
              </a:r>
              <a:r>
                <a:rPr lang="zh-CN" altLang="en-US" sz="1600" dirty="0">
                  <a:solidFill>
                    <a:srgbClr val="FF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1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mg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 </a:t>
              </a:r>
              <a:r>
                <a:rPr lang="zh-CN" altLang="en-US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大脑亚区域样品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Arrow: Right 77">
              <a:extLst>
                <a:ext uri="{FF2B5EF4-FFF2-40B4-BE49-F238E27FC236}">
                  <a16:creationId xmlns:a16="http://schemas.microsoft.com/office/drawing/2014/main" id="{ECD57EB0-2CCB-B193-BBBF-26DDA75EEA2E}"/>
                </a:ext>
              </a:extLst>
            </p:cNvPr>
            <p:cNvSpPr/>
            <p:nvPr/>
          </p:nvSpPr>
          <p:spPr>
            <a:xfrm>
              <a:off x="3914829" y="1702324"/>
              <a:ext cx="296267" cy="2743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726E2C-A938-25C3-E843-E36E8EAC85B6}"/>
                </a:ext>
              </a:extLst>
            </p:cNvPr>
            <p:cNvSpPr txBox="1"/>
            <p:nvPr/>
          </p:nvSpPr>
          <p:spPr>
            <a:xfrm>
              <a:off x="4336543" y="1476492"/>
              <a:ext cx="3518912" cy="669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&gt;</a:t>
              </a:r>
              <a:r>
                <a:rPr lang="zh-CN" altLang="en-US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5000</a:t>
              </a:r>
              <a:r>
                <a:rPr lang="zh-CN" altLang="en-US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 代谢物信号，</a:t>
              </a:r>
              <a:r>
                <a:rPr lang="en-US" altLang="zh-CN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134</a:t>
              </a:r>
              <a:r>
                <a:rPr lang="zh-CN" altLang="en-US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 代谢物分子</a:t>
              </a:r>
              <a:endParaRPr lang="en-US" altLang="zh-CN" sz="1600" dirty="0">
                <a:solidFill>
                  <a:prstClr val="black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&gt; </a:t>
              </a:r>
              <a:r>
                <a:rPr lang="en-US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6000 </a:t>
              </a:r>
              <a:r>
                <a:rPr lang="en-US" sz="1600" dirty="0" err="1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脂质信号</a:t>
              </a:r>
              <a:r>
                <a:rPr lang="zh-CN" altLang="en-US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，</a:t>
              </a:r>
              <a:r>
                <a:rPr lang="en-US" altLang="zh-CN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479</a:t>
              </a:r>
              <a:r>
                <a:rPr lang="zh-CN" altLang="en-US" sz="1600" dirty="0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 脂质分子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26" name="Arrow: Right 77">
              <a:extLst>
                <a:ext uri="{FF2B5EF4-FFF2-40B4-BE49-F238E27FC236}">
                  <a16:creationId xmlns:a16="http://schemas.microsoft.com/office/drawing/2014/main" id="{EB9C6FF2-1CB2-2210-34E4-242319E89F3F}"/>
                </a:ext>
              </a:extLst>
            </p:cNvPr>
            <p:cNvSpPr/>
            <p:nvPr/>
          </p:nvSpPr>
          <p:spPr>
            <a:xfrm>
              <a:off x="7832768" y="1687195"/>
              <a:ext cx="296267" cy="2743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4600C3-E396-FA1D-E500-3FAD8FF2F9AE}"/>
                </a:ext>
              </a:extLst>
            </p:cNvPr>
            <p:cNvSpPr txBox="1"/>
            <p:nvPr/>
          </p:nvSpPr>
          <p:spPr>
            <a:xfrm>
              <a:off x="8210906" y="1476492"/>
              <a:ext cx="2282918" cy="669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八大主要代谢通路分析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err="1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统计分析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19F7AD-7FF5-F9BB-F0CE-A9668D66579C}"/>
                </a:ext>
              </a:extLst>
            </p:cNvPr>
            <p:cNvSpPr txBox="1"/>
            <p:nvPr/>
          </p:nvSpPr>
          <p:spPr>
            <a:xfrm>
              <a:off x="1115406" y="3012181"/>
              <a:ext cx="8558681" cy="426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揭示质谱信号比偏差并提出校正策略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MRC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Analytical Chemistry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r>
                <a:rPr lang="en-US" sz="1600" b="1" dirty="0">
                  <a:solidFill>
                    <a:srgbClr val="0432FF"/>
                  </a:solidFill>
                  <a:effectLst/>
                  <a:latin typeface="Times New Roman" panose="02020603050405020304" pitchFamily="18" charset="0"/>
                </a:rPr>
                <a:t>2020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, </a:t>
              </a:r>
              <a:r>
                <a:rPr lang="en-US" sz="1600" b="1" dirty="0">
                  <a:solidFill>
                    <a:srgbClr val="0432FF"/>
                  </a:solidFill>
                  <a:effectLst/>
                  <a:latin typeface="Times New Roman" panose="02020603050405020304" pitchFamily="18" charset="0"/>
                </a:rPr>
                <a:t>2021a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C41AE9-4124-6A3C-1CC7-3D4447B0E6C6}"/>
                </a:ext>
              </a:extLst>
            </p:cNvPr>
            <p:cNvSpPr txBox="1"/>
            <p:nvPr/>
          </p:nvSpPr>
          <p:spPr>
            <a:xfrm>
              <a:off x="1115407" y="3938190"/>
              <a:ext cx="8412906" cy="426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  <a:defRPr/>
              </a:pPr>
              <a:r>
                <a:rPr lang="en-US" sz="1600" dirty="0" err="1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样品归一化算法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MAFFIN			</a:t>
              </a:r>
              <a:r>
                <a:rPr lang="en-US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Bioinformatics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r>
                <a:rPr lang="en-US" sz="1600" b="1" dirty="0">
                  <a:solidFill>
                    <a:srgbClr val="0432FF"/>
                  </a:solidFill>
                  <a:effectLst/>
                  <a:latin typeface="Times New Roman" panose="02020603050405020304" pitchFamily="18" charset="0"/>
                </a:rPr>
                <a:t>2022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r>
                <a:rPr 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endPara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128938-C4E5-A22F-A6FF-1522FCD02D46}"/>
                </a:ext>
              </a:extLst>
            </p:cNvPr>
            <p:cNvSpPr txBox="1"/>
            <p:nvPr/>
          </p:nvSpPr>
          <p:spPr>
            <a:xfrm>
              <a:off x="1808922" y="3499973"/>
              <a:ext cx="3029803" cy="37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质谱信号比例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≠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 代谢物浓度比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Arrow: Right 77">
              <a:extLst>
                <a:ext uri="{FF2B5EF4-FFF2-40B4-BE49-F238E27FC236}">
                  <a16:creationId xmlns:a16="http://schemas.microsoft.com/office/drawing/2014/main" id="{663EDBF4-8935-86A4-627E-48F2234C1672}"/>
                </a:ext>
              </a:extLst>
            </p:cNvPr>
            <p:cNvSpPr/>
            <p:nvPr/>
          </p:nvSpPr>
          <p:spPr>
            <a:xfrm>
              <a:off x="4838725" y="3558324"/>
              <a:ext cx="296267" cy="2743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760843-A3FE-33B0-5B4A-A3290A56C6F9}"/>
                </a:ext>
              </a:extLst>
            </p:cNvPr>
            <p:cNvSpPr txBox="1"/>
            <p:nvPr/>
          </p:nvSpPr>
          <p:spPr>
            <a:xfrm>
              <a:off x="5233886" y="3501373"/>
              <a:ext cx="2408363" cy="373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&gt;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80%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代谢物</a:t>
              </a:r>
              <a:r>
                <a:rPr kumimoji="0" 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定量不准确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Arrow: Right 77">
              <a:extLst>
                <a:ext uri="{FF2B5EF4-FFF2-40B4-BE49-F238E27FC236}">
                  <a16:creationId xmlns:a16="http://schemas.microsoft.com/office/drawing/2014/main" id="{1D0ECB6D-D11A-B46D-BE3D-C02EEBD67204}"/>
                </a:ext>
              </a:extLst>
            </p:cNvPr>
            <p:cNvSpPr/>
            <p:nvPr/>
          </p:nvSpPr>
          <p:spPr>
            <a:xfrm>
              <a:off x="7832767" y="3579101"/>
              <a:ext cx="296267" cy="2743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4BBE81-ACF5-9D2C-8BC3-4B726110C49C}"/>
                </a:ext>
              </a:extLst>
            </p:cNvPr>
            <p:cNvSpPr txBox="1"/>
            <p:nvPr/>
          </p:nvSpPr>
          <p:spPr>
            <a:xfrm>
              <a:off x="8210906" y="3504066"/>
              <a:ext cx="1978012" cy="371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err="1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信号校正策略</a:t>
              </a:r>
              <a:r>
                <a:rPr lang="en-US" sz="16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MRC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5F5177B-4284-DA9E-1762-E5DD934C1510}"/>
                </a:ext>
              </a:extLst>
            </p:cNvPr>
            <p:cNvSpPr txBox="1"/>
            <p:nvPr/>
          </p:nvSpPr>
          <p:spPr>
            <a:xfrm>
              <a:off x="1115407" y="5166356"/>
              <a:ext cx="8236958" cy="426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q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揭示自动化数据处理导致的低精准度问题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Analytical Chemistry </a:t>
              </a: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(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202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1b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)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A7A128-9A2F-9FB2-76D7-34A5A35CF805}"/>
                </a:ext>
              </a:extLst>
            </p:cNvPr>
            <p:cNvSpPr txBox="1"/>
            <p:nvPr/>
          </p:nvSpPr>
          <p:spPr>
            <a:xfrm>
              <a:off x="1115407" y="6370923"/>
              <a:ext cx="8236958" cy="426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q"/>
                <a:tabLst/>
                <a:defRPr/>
              </a:pPr>
              <a:r>
                <a:rPr lang="en-US" sz="16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PowerU</a:t>
              </a:r>
              <a:r>
                <a:rPr lang="zh-CN" altLang="en-US" sz="1600" dirty="0">
                  <a:solidFill>
                    <a:prstClr val="black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：</a:t>
              </a:r>
              <a:r>
                <a:rPr lang="en-US" sz="1600" dirty="0" err="1">
                  <a:solidFill>
                    <a:prstClr val="black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质谱信号校正提升统计功效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Analytica </a:t>
              </a:r>
              <a:r>
                <a:rPr kumimoji="0" lang="en-US" sz="16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Chimica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Acta </a:t>
              </a: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(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202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)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1241BA-1D97-C2B6-BF3A-19E0C7025892}"/>
                </a:ext>
              </a:extLst>
            </p:cNvPr>
            <p:cNvSpPr txBox="1"/>
            <p:nvPr/>
          </p:nvSpPr>
          <p:spPr>
            <a:xfrm>
              <a:off x="1115407" y="6769128"/>
              <a:ext cx="8236958" cy="426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q"/>
                <a:tabLst/>
                <a:defRPr/>
              </a:pP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ABCstats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数据转换算法提升数据正态性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Times New Roman" panose="02020603050405020304" pitchFamily="18" charset="0"/>
                </a:rPr>
                <a:t>	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Yu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et al.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Analytical Chemistry </a:t>
              </a: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(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202</a:t>
              </a:r>
              <a:r>
                <a:rPr lang="en-US" altLang="zh-CN" sz="1600" b="1" dirty="0">
                  <a:solidFill>
                    <a:srgbClr val="0432FF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)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9E60F8-7EC4-36ED-96A2-B8B314CFAEC2}"/>
                </a:ext>
              </a:extLst>
            </p:cNvPr>
            <p:cNvSpPr txBox="1"/>
            <p:nvPr/>
          </p:nvSpPr>
          <p:spPr>
            <a:xfrm>
              <a:off x="461924" y="7268151"/>
              <a:ext cx="8236958" cy="426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蓝色标注</a:t>
              </a:r>
              <a:r>
                <a:rPr lang="zh-CN" alt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：近五年代表性论文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01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F95CE38-E421-7024-9C8B-B0D1B1FF808C}"/>
              </a:ext>
            </a:extLst>
          </p:cNvPr>
          <p:cNvGrpSpPr/>
          <p:nvPr/>
        </p:nvGrpSpPr>
        <p:grpSpPr>
          <a:xfrm>
            <a:off x="461924" y="0"/>
            <a:ext cx="9704541" cy="6329042"/>
            <a:chOff x="461924" y="0"/>
            <a:chExt cx="9704541" cy="63290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F97ECC-F430-A1E6-89B5-8E98770C8722}"/>
                </a:ext>
              </a:extLst>
            </p:cNvPr>
            <p:cNvSpPr/>
            <p:nvPr/>
          </p:nvSpPr>
          <p:spPr>
            <a:xfrm>
              <a:off x="566640" y="331780"/>
              <a:ext cx="146756" cy="5486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2E0F2D-B3FC-8424-67BB-0274F6236F71}"/>
                </a:ext>
              </a:extLst>
            </p:cNvPr>
            <p:cNvSpPr txBox="1"/>
            <p:nvPr/>
          </p:nvSpPr>
          <p:spPr>
            <a:xfrm>
              <a:off x="932634" y="630930"/>
              <a:ext cx="3254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覆盖全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”：提升检测覆盖度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34D0-F540-58BA-95DD-563AF566AF97}"/>
                </a:ext>
              </a:extLst>
            </p:cNvPr>
            <p:cNvSpPr txBox="1"/>
            <p:nvPr/>
          </p:nvSpPr>
          <p:spPr>
            <a:xfrm>
              <a:off x="932634" y="1736666"/>
              <a:ext cx="3254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定量准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”：提升定量准确度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2AC8C1-7E84-5355-1155-3A65BD95F210}"/>
                </a:ext>
              </a:extLst>
            </p:cNvPr>
            <p:cNvSpPr txBox="1"/>
            <p:nvPr/>
          </p:nvSpPr>
          <p:spPr>
            <a:xfrm>
              <a:off x="932634" y="3306018"/>
              <a:ext cx="3023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可重复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”：提升可重复性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A77046-5A2E-D478-10A8-3D8B58C9A213}"/>
                </a:ext>
              </a:extLst>
            </p:cNvPr>
            <p:cNvSpPr txBox="1"/>
            <p:nvPr/>
          </p:nvSpPr>
          <p:spPr>
            <a:xfrm>
              <a:off x="932634" y="4555549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统计优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”：创新统计分析</a:t>
              </a:r>
              <a:endPara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AB8F8B-BF74-7643-F628-9D0061DD9A40}"/>
                </a:ext>
              </a:extLst>
            </p:cNvPr>
            <p:cNvSpPr txBox="1"/>
            <p:nvPr/>
          </p:nvSpPr>
          <p:spPr>
            <a:xfrm>
              <a:off x="1115407" y="1066522"/>
              <a:ext cx="8236958" cy="41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q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大脑亚区域的代谢与脂质组学分析流程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Yu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et al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. 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Analytica </a:t>
              </a:r>
              <a:r>
                <a:rPr kumimoji="0" lang="en-US" sz="16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Chimica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Acta </a:t>
              </a: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2020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57D93B1-856B-D307-E945-900F29EFBA8C}"/>
                </a:ext>
              </a:extLst>
            </p:cNvPr>
            <p:cNvSpPr/>
            <p:nvPr/>
          </p:nvSpPr>
          <p:spPr>
            <a:xfrm>
              <a:off x="461924" y="617678"/>
              <a:ext cx="356188" cy="36933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CBE059-08E1-B918-53EC-0EE53E14D914}"/>
                </a:ext>
              </a:extLst>
            </p:cNvPr>
            <p:cNvSpPr/>
            <p:nvPr/>
          </p:nvSpPr>
          <p:spPr>
            <a:xfrm>
              <a:off x="461924" y="1706808"/>
              <a:ext cx="356188" cy="36933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DEA66-6E4B-049F-3F52-0C16DD8F9E60}"/>
                </a:ext>
              </a:extLst>
            </p:cNvPr>
            <p:cNvSpPr/>
            <p:nvPr/>
          </p:nvSpPr>
          <p:spPr>
            <a:xfrm>
              <a:off x="461924" y="3306650"/>
              <a:ext cx="356188" cy="36933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3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EFF23F-4502-6098-AA1F-0EAD513B9132}"/>
                </a:ext>
              </a:extLst>
            </p:cNvPr>
            <p:cNvSpPr/>
            <p:nvPr/>
          </p:nvSpPr>
          <p:spPr>
            <a:xfrm>
              <a:off x="461924" y="4555549"/>
              <a:ext cx="356188" cy="36933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endPara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4AB6F7-267B-C1CE-F970-084A885FA1D5}"/>
                </a:ext>
              </a:extLst>
            </p:cNvPr>
            <p:cNvSpPr txBox="1"/>
            <p:nvPr/>
          </p:nvSpPr>
          <p:spPr>
            <a:xfrm>
              <a:off x="4062962" y="0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非靶向代谢组学方法开发</a:t>
              </a:r>
              <a:endPara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19F7AD-7FF5-F9BB-F0CE-A9668D66579C}"/>
                </a:ext>
              </a:extLst>
            </p:cNvPr>
            <p:cNvSpPr txBox="1"/>
            <p:nvPr/>
          </p:nvSpPr>
          <p:spPr>
            <a:xfrm>
              <a:off x="1115406" y="2151756"/>
              <a:ext cx="8558681" cy="41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揭示质谱信号比偏差并提出校正策略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MRC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lang="en-US" sz="1600" b="1" u="sng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600" i="1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et al</a:t>
              </a:r>
              <a:r>
                <a:rPr 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Analytical Chemistry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sz="1600" b="1" dirty="0">
                  <a:solidFill>
                    <a:srgbClr val="0432FF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2020</a:t>
              </a: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sz="1600" b="1" dirty="0">
                  <a:solidFill>
                    <a:srgbClr val="0432FF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2021a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C41AE9-4124-6A3C-1CC7-3D4447B0E6C6}"/>
                </a:ext>
              </a:extLst>
            </p:cNvPr>
            <p:cNvSpPr txBox="1"/>
            <p:nvPr/>
          </p:nvSpPr>
          <p:spPr>
            <a:xfrm>
              <a:off x="1115407" y="2547679"/>
              <a:ext cx="8412906" cy="426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q"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MAFFIN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sz="1600" dirty="0" err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样品归一化算法</a:t>
              </a:r>
              <a:r>
                <a:rPr lang="en-US" sz="16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		</a:t>
              </a:r>
              <a:r>
                <a:rPr lang="en-US" sz="1600" b="1" u="sng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Yu</a:t>
              </a:r>
              <a:r>
                <a:rPr 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600" i="1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et al</a:t>
              </a:r>
              <a:r>
                <a:rPr lang="en-US" sz="16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.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Bioinformatics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sz="1600" b="1" dirty="0">
                  <a:solidFill>
                    <a:srgbClr val="0432FF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2022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	</a:t>
              </a:r>
              <a:endPara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5F5177B-4284-DA9E-1762-E5DD934C1510}"/>
                </a:ext>
              </a:extLst>
            </p:cNvPr>
            <p:cNvSpPr txBox="1"/>
            <p:nvPr/>
          </p:nvSpPr>
          <p:spPr>
            <a:xfrm>
              <a:off x="1115407" y="3775845"/>
              <a:ext cx="8236958" cy="41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q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揭示自动化数据处理导致的低精准度问题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Yu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et al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Analytical Chemistry </a:t>
              </a: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202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1b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A7A128-9A2F-9FB2-76D7-34A5A35CF805}"/>
                </a:ext>
              </a:extLst>
            </p:cNvPr>
            <p:cNvSpPr txBox="1"/>
            <p:nvPr/>
          </p:nvSpPr>
          <p:spPr>
            <a:xfrm>
              <a:off x="1115407" y="4980412"/>
              <a:ext cx="9051058" cy="41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q"/>
                <a:tabLst/>
                <a:defRPr/>
              </a:pPr>
              <a:r>
                <a:rPr lang="en-US" sz="16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PowerU</a:t>
              </a:r>
              <a:r>
                <a:rPr lang="zh-CN" altLang="en-US" sz="16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sz="1600" dirty="0" err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质谱信号校正提升统计功效</a:t>
              </a:r>
              <a:r>
                <a:rPr lang="en-US" sz="16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		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Yu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et al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. 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Analytica </a:t>
              </a:r>
              <a:r>
                <a:rPr kumimoji="0" lang="en-US" sz="16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Chimica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Acta </a:t>
              </a: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202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1241BA-1D97-C2B6-BF3A-19E0C7025892}"/>
                </a:ext>
              </a:extLst>
            </p:cNvPr>
            <p:cNvSpPr txBox="1"/>
            <p:nvPr/>
          </p:nvSpPr>
          <p:spPr>
            <a:xfrm>
              <a:off x="1115407" y="5378617"/>
              <a:ext cx="8236958" cy="41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q"/>
                <a:tabLst/>
                <a:defRPr/>
              </a:pPr>
              <a:r>
                <a:rPr lang="en-US" sz="1600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ABC</a:t>
              </a:r>
              <a:r>
                <a:rPr lang="en-US" sz="1600" dirty="0" err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变换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数据转换算法提升数据正态性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Yu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et al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. </a:t>
              </a:r>
              <a:r>
                <a:rPr lang="en-US" sz="1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Analytical Chemistry </a:t>
              </a: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202</a:t>
              </a:r>
              <a:r>
                <a:rPr lang="en-US" altLang="zh-CN" sz="1600" b="1" dirty="0">
                  <a:solidFill>
                    <a:srgbClr val="0432FF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9E60F8-7EC4-36ED-96A2-B8B314CFAEC2}"/>
                </a:ext>
              </a:extLst>
            </p:cNvPr>
            <p:cNvSpPr txBox="1"/>
            <p:nvPr/>
          </p:nvSpPr>
          <p:spPr>
            <a:xfrm>
              <a:off x="461924" y="5902579"/>
              <a:ext cx="2954655" cy="426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蓝色标注</a:t>
              </a:r>
              <a:r>
                <a:rPr lang="zh-CN" altLang="en-US" sz="1600" dirty="0">
                  <a:solidFill>
                    <a:srgbClr val="0432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：近五年代表性论文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57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74AE9ACB-59E2-BF8C-A6B0-C9444600BE16}"/>
              </a:ext>
            </a:extLst>
          </p:cNvPr>
          <p:cNvGrpSpPr/>
          <p:nvPr/>
        </p:nvGrpSpPr>
        <p:grpSpPr>
          <a:xfrm>
            <a:off x="268879" y="428112"/>
            <a:ext cx="11028032" cy="5867048"/>
            <a:chOff x="268879" y="428112"/>
            <a:chExt cx="11028032" cy="5867048"/>
          </a:xfrm>
        </p:grpSpPr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17EC4F76-83C3-6B72-CDE2-50E6EDC4FC63}"/>
                </a:ext>
              </a:extLst>
            </p:cNvPr>
            <p:cNvGrpSpPr/>
            <p:nvPr/>
          </p:nvGrpSpPr>
          <p:grpSpPr>
            <a:xfrm>
              <a:off x="268879" y="428625"/>
              <a:ext cx="8113121" cy="5730158"/>
              <a:chOff x="268879" y="428625"/>
              <a:chExt cx="8113121" cy="5730158"/>
            </a:xfrm>
          </p:grpSpPr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A7931C25-F790-900B-77F1-88D0797DA3D2}"/>
                  </a:ext>
                </a:extLst>
              </p:cNvPr>
              <p:cNvSpPr txBox="1"/>
              <p:nvPr/>
            </p:nvSpPr>
            <p:spPr>
              <a:xfrm>
                <a:off x="445312" y="579566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大脑亚区域</a:t>
                </a:r>
                <a:endParaRPr lang="en-CA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" name="Isosceles Triangle 6">
                <a:extLst>
                  <a:ext uri="{FF2B5EF4-FFF2-40B4-BE49-F238E27FC236}">
                    <a16:creationId xmlns:a16="http://schemas.microsoft.com/office/drawing/2014/main" id="{BAF703B2-9FDA-EE9C-E79B-E54EF6C1CB80}"/>
                  </a:ext>
                </a:extLst>
              </p:cNvPr>
              <p:cNvSpPr/>
              <p:nvPr/>
            </p:nvSpPr>
            <p:spPr>
              <a:xfrm>
                <a:off x="917029" y="2408391"/>
                <a:ext cx="429603" cy="520731"/>
              </a:xfrm>
              <a:prstGeom prst="triangl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" name="Rounded Rectangle 35">
                <a:extLst>
                  <a:ext uri="{FF2B5EF4-FFF2-40B4-BE49-F238E27FC236}">
                    <a16:creationId xmlns:a16="http://schemas.microsoft.com/office/drawing/2014/main" id="{F2348181-6B02-231E-6815-5613C368002F}"/>
                  </a:ext>
                </a:extLst>
              </p:cNvPr>
              <p:cNvSpPr/>
              <p:nvPr/>
            </p:nvSpPr>
            <p:spPr>
              <a:xfrm>
                <a:off x="1780824" y="3440205"/>
                <a:ext cx="93938" cy="121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11" name="Picture 24">
                <a:extLst>
                  <a:ext uri="{FF2B5EF4-FFF2-40B4-BE49-F238E27FC236}">
                    <a16:creationId xmlns:a16="http://schemas.microsoft.com/office/drawing/2014/main" id="{F6D912E3-0ADB-A41D-C002-C6BF23D5C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639" y="1181795"/>
                <a:ext cx="1655198" cy="1224012"/>
              </a:xfrm>
              <a:prstGeom prst="rect">
                <a:avLst/>
              </a:prstGeom>
            </p:spPr>
          </p:pic>
          <p:sp>
            <p:nvSpPr>
              <p:cNvPr id="25" name="Rectangle: Rounded Corners 53">
                <a:extLst>
                  <a:ext uri="{FF2B5EF4-FFF2-40B4-BE49-F238E27FC236}">
                    <a16:creationId xmlns:a16="http://schemas.microsoft.com/office/drawing/2014/main" id="{49673B7D-AF34-833E-BD80-6267BCED3337}"/>
                  </a:ext>
                </a:extLst>
              </p:cNvPr>
              <p:cNvSpPr/>
              <p:nvPr/>
            </p:nvSpPr>
            <p:spPr>
              <a:xfrm>
                <a:off x="268879" y="428625"/>
                <a:ext cx="1682958" cy="5660134"/>
              </a:xfrm>
              <a:prstGeom prst="round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pic>
            <p:nvPicPr>
              <p:cNvPr id="94" name="Picture 108">
                <a:extLst>
                  <a:ext uri="{FF2B5EF4-FFF2-40B4-BE49-F238E27FC236}">
                    <a16:creationId xmlns:a16="http://schemas.microsoft.com/office/drawing/2014/main" id="{FA2F6D42-A503-9063-1DD0-A89B7635D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50000" r="9144" b="27829"/>
              <a:stretch/>
            </p:blipFill>
            <p:spPr>
              <a:xfrm>
                <a:off x="474197" y="2877865"/>
                <a:ext cx="1343622" cy="908700"/>
              </a:xfrm>
              <a:prstGeom prst="rect">
                <a:avLst/>
              </a:prstGeom>
            </p:spPr>
          </p:pic>
          <p:pic>
            <p:nvPicPr>
              <p:cNvPr id="95" name="Picture 109">
                <a:extLst>
                  <a:ext uri="{FF2B5EF4-FFF2-40B4-BE49-F238E27FC236}">
                    <a16:creationId xmlns:a16="http://schemas.microsoft.com/office/drawing/2014/main" id="{42942C0B-D7FB-6DE4-0479-25734DFFB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3516" r="9144" b="4832"/>
              <a:stretch/>
            </p:blipFill>
            <p:spPr>
              <a:xfrm>
                <a:off x="450183" y="4714770"/>
                <a:ext cx="1343622" cy="887392"/>
              </a:xfrm>
              <a:prstGeom prst="rect">
                <a:avLst/>
              </a:prstGeom>
            </p:spPr>
          </p:pic>
          <p:pic>
            <p:nvPicPr>
              <p:cNvPr id="96" name="Picture 110">
                <a:extLst>
                  <a:ext uri="{FF2B5EF4-FFF2-40B4-BE49-F238E27FC236}">
                    <a16:creationId xmlns:a16="http://schemas.microsoft.com/office/drawing/2014/main" id="{09F9AE37-4460-7E61-9953-A1A137C01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92" t="27277" r="13108" b="51072"/>
              <a:stretch/>
            </p:blipFill>
            <p:spPr>
              <a:xfrm>
                <a:off x="549079" y="3806971"/>
                <a:ext cx="1128041" cy="887392"/>
              </a:xfrm>
              <a:prstGeom prst="rect">
                <a:avLst/>
              </a:prstGeom>
            </p:spPr>
          </p:pic>
          <p:sp>
            <p:nvSpPr>
              <p:cNvPr id="97" name="Oval 111">
                <a:extLst>
                  <a:ext uri="{FF2B5EF4-FFF2-40B4-BE49-F238E27FC236}">
                    <a16:creationId xmlns:a16="http://schemas.microsoft.com/office/drawing/2014/main" id="{C280E921-DA5A-1BA3-342F-3925EF1089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8449" y="5281302"/>
                <a:ext cx="210312" cy="210312"/>
              </a:xfrm>
              <a:prstGeom prst="ellipse">
                <a:avLst/>
              </a:prstGeom>
              <a:solidFill>
                <a:srgbClr val="7AFFFF">
                  <a:alpha val="0"/>
                </a:srgbClr>
              </a:solidFill>
              <a:ln>
                <a:solidFill>
                  <a:schemeClr val="tx1"/>
                </a:solidFill>
              </a:ln>
              <a:effectLst>
                <a:glow rad="50800">
                  <a:srgbClr val="7AFFFF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8" name="Oval 112">
                <a:extLst>
                  <a:ext uri="{FF2B5EF4-FFF2-40B4-BE49-F238E27FC236}">
                    <a16:creationId xmlns:a16="http://schemas.microsoft.com/office/drawing/2014/main" id="{F0E03A4B-80D9-8F82-776E-21B4FC7FE6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1746" y="4345302"/>
                <a:ext cx="182880" cy="182880"/>
              </a:xfrm>
              <a:prstGeom prst="ellipse">
                <a:avLst/>
              </a:prstGeom>
              <a:solidFill>
                <a:srgbClr val="7AFFFF">
                  <a:alpha val="0"/>
                </a:srgbClr>
              </a:solidFill>
              <a:ln>
                <a:solidFill>
                  <a:schemeClr val="tx1"/>
                </a:solidFill>
              </a:ln>
              <a:effectLst>
                <a:glow rad="50800">
                  <a:srgbClr val="7A7AFF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9" name="Oval 113">
                <a:extLst>
                  <a:ext uri="{FF2B5EF4-FFF2-40B4-BE49-F238E27FC236}">
                    <a16:creationId xmlns:a16="http://schemas.microsoft.com/office/drawing/2014/main" id="{50298887-FE8A-C74F-0FFE-FB9FF4F691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0863" y="4345302"/>
                <a:ext cx="182880" cy="182880"/>
              </a:xfrm>
              <a:prstGeom prst="ellipse">
                <a:avLst/>
              </a:prstGeom>
              <a:solidFill>
                <a:srgbClr val="7AFFFF">
                  <a:alpha val="0"/>
                </a:srgbClr>
              </a:solidFill>
              <a:ln>
                <a:solidFill>
                  <a:schemeClr val="tx1"/>
                </a:solidFill>
              </a:ln>
              <a:effectLst>
                <a:glow rad="50800">
                  <a:srgbClr val="7A7AFF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0" name="Oval 114">
                <a:extLst>
                  <a:ext uri="{FF2B5EF4-FFF2-40B4-BE49-F238E27FC236}">
                    <a16:creationId xmlns:a16="http://schemas.microsoft.com/office/drawing/2014/main" id="{44A767FB-E267-364B-F78F-D5632473D2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753" y="3069792"/>
                <a:ext cx="182880" cy="182880"/>
              </a:xfrm>
              <a:prstGeom prst="ellipse">
                <a:avLst/>
              </a:prstGeom>
              <a:solidFill>
                <a:srgbClr val="7AFFFF">
                  <a:alpha val="0"/>
                </a:srgbClr>
              </a:solidFill>
              <a:ln>
                <a:solidFill>
                  <a:schemeClr val="tx1"/>
                </a:solidFill>
              </a:ln>
              <a:effectLst>
                <a:glow rad="50800">
                  <a:srgbClr val="7AE57A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1" name="Oval 115">
                <a:extLst>
                  <a:ext uri="{FF2B5EF4-FFF2-40B4-BE49-F238E27FC236}">
                    <a16:creationId xmlns:a16="http://schemas.microsoft.com/office/drawing/2014/main" id="{22AE3F4B-38A2-3839-83CF-A19160CB70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2870" y="3069792"/>
                <a:ext cx="182880" cy="182880"/>
              </a:xfrm>
              <a:prstGeom prst="ellipse">
                <a:avLst/>
              </a:prstGeom>
              <a:solidFill>
                <a:srgbClr val="7AFFFF">
                  <a:alpha val="0"/>
                </a:srgbClr>
              </a:solidFill>
              <a:ln>
                <a:solidFill>
                  <a:schemeClr val="tx1"/>
                </a:solidFill>
              </a:ln>
              <a:effectLst>
                <a:glow rad="50800">
                  <a:srgbClr val="7AE57A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" name="Oval 116">
                <a:extLst>
                  <a:ext uri="{FF2B5EF4-FFF2-40B4-BE49-F238E27FC236}">
                    <a16:creationId xmlns:a16="http://schemas.microsoft.com/office/drawing/2014/main" id="{1594336E-56A1-2685-DC89-DDF775C15A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06" y="3457593"/>
                <a:ext cx="182880" cy="182880"/>
              </a:xfrm>
              <a:prstGeom prst="ellipse">
                <a:avLst/>
              </a:prstGeom>
              <a:solidFill>
                <a:srgbClr val="7AFFFF">
                  <a:alpha val="0"/>
                </a:srgbClr>
              </a:solidFill>
              <a:ln>
                <a:solidFill>
                  <a:schemeClr val="tx1"/>
                </a:solidFill>
              </a:ln>
              <a:effectLst>
                <a:glow rad="50800">
                  <a:srgbClr val="FF7A7A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3" name="Oval 117">
                <a:extLst>
                  <a:ext uri="{FF2B5EF4-FFF2-40B4-BE49-F238E27FC236}">
                    <a16:creationId xmlns:a16="http://schemas.microsoft.com/office/drawing/2014/main" id="{5B6D2266-0C47-3B87-9F0D-0ACD9828FF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1663" y="3465982"/>
                <a:ext cx="182880" cy="182880"/>
              </a:xfrm>
              <a:prstGeom prst="ellipse">
                <a:avLst/>
              </a:prstGeom>
              <a:solidFill>
                <a:srgbClr val="7AFFFF">
                  <a:alpha val="0"/>
                </a:srgbClr>
              </a:solidFill>
              <a:ln>
                <a:solidFill>
                  <a:schemeClr val="tx1"/>
                </a:solidFill>
              </a:ln>
              <a:effectLst>
                <a:glow rad="50800">
                  <a:srgbClr val="FF7A7A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0" name="TextBox 2">
                <a:extLst>
                  <a:ext uri="{FF2B5EF4-FFF2-40B4-BE49-F238E27FC236}">
                    <a16:creationId xmlns:a16="http://schemas.microsoft.com/office/drawing/2014/main" id="{1428ADFF-90B4-51D6-9965-36139A2E68F2}"/>
                  </a:ext>
                </a:extLst>
              </p:cNvPr>
              <p:cNvSpPr txBox="1"/>
              <p:nvPr/>
            </p:nvSpPr>
            <p:spPr>
              <a:xfrm>
                <a:off x="2218630" y="570141"/>
                <a:ext cx="5466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创新点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：超声取代传统机械均质化，降低杂质干扰</a:t>
                </a:r>
                <a:endParaRPr lang="en-CA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2">
                <a:extLst>
                  <a:ext uri="{FF2B5EF4-FFF2-40B4-BE49-F238E27FC236}">
                    <a16:creationId xmlns:a16="http://schemas.microsoft.com/office/drawing/2014/main" id="{FE5DAC16-F25E-FA4E-0F85-10465EBB2C4E}"/>
                  </a:ext>
                </a:extLst>
              </p:cNvPr>
              <p:cNvSpPr txBox="1"/>
              <p:nvPr/>
            </p:nvSpPr>
            <p:spPr>
              <a:xfrm>
                <a:off x="2218630" y="2714466"/>
                <a:ext cx="5928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创新点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：针对大脑组织富含脂质的特点优化代谢物提取</a:t>
                </a:r>
                <a:endParaRPr lang="en-CA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2" name="TextBox 2">
                <a:extLst>
                  <a:ext uri="{FF2B5EF4-FFF2-40B4-BE49-F238E27FC236}">
                    <a16:creationId xmlns:a16="http://schemas.microsoft.com/office/drawing/2014/main" id="{2F035348-780F-1F98-F9F0-9FA3939385D2}"/>
                  </a:ext>
                </a:extLst>
              </p:cNvPr>
              <p:cNvSpPr txBox="1"/>
              <p:nvPr/>
            </p:nvSpPr>
            <p:spPr>
              <a:xfrm>
                <a:off x="2218630" y="4673378"/>
                <a:ext cx="5654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核心分析手段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：多模式平行代谢组学和脂质组学分析</a:t>
                </a:r>
                <a:endParaRPr lang="en-CA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35" name="图片 134">
                <a:extLst>
                  <a:ext uri="{FF2B5EF4-FFF2-40B4-BE49-F238E27FC236}">
                    <a16:creationId xmlns:a16="http://schemas.microsoft.com/office/drawing/2014/main" id="{5585EA2B-A868-D3D2-536A-EF633E76D6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9802" b="65560"/>
              <a:stretch/>
            </p:blipFill>
            <p:spPr>
              <a:xfrm>
                <a:off x="3352987" y="965610"/>
                <a:ext cx="2833018" cy="1512174"/>
              </a:xfrm>
              <a:prstGeom prst="rect">
                <a:avLst/>
              </a:prstGeom>
            </p:spPr>
          </p:pic>
          <p:sp>
            <p:nvSpPr>
              <p:cNvPr id="136" name="TextBox 2">
                <a:extLst>
                  <a:ext uri="{FF2B5EF4-FFF2-40B4-BE49-F238E27FC236}">
                    <a16:creationId xmlns:a16="http://schemas.microsoft.com/office/drawing/2014/main" id="{EE2862D3-3B3A-A98A-8454-9816953B7332}"/>
                  </a:ext>
                </a:extLst>
              </p:cNvPr>
              <p:cNvSpPr txBox="1"/>
              <p:nvPr/>
            </p:nvSpPr>
            <p:spPr>
              <a:xfrm>
                <a:off x="2470853" y="114326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杂质数量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38" name="Straight Arrow Connector 86">
                <a:extLst>
                  <a:ext uri="{FF2B5EF4-FFF2-40B4-BE49-F238E27FC236}">
                    <a16:creationId xmlns:a16="http://schemas.microsoft.com/office/drawing/2014/main" id="{83C097C8-4212-B010-16D9-058552B1E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9637" y="3693297"/>
                <a:ext cx="1874406" cy="31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9" name="Group 1">
                <a:extLst>
                  <a:ext uri="{FF2B5EF4-FFF2-40B4-BE49-F238E27FC236}">
                    <a16:creationId xmlns:a16="http://schemas.microsoft.com/office/drawing/2014/main" id="{85A04433-0AFB-9644-AC2E-FFE330500366}"/>
                  </a:ext>
                </a:extLst>
              </p:cNvPr>
              <p:cNvGrpSpPr/>
              <p:nvPr/>
            </p:nvGrpSpPr>
            <p:grpSpPr>
              <a:xfrm>
                <a:off x="5081487" y="3158220"/>
                <a:ext cx="3079174" cy="1100437"/>
                <a:chOff x="4259603" y="1202711"/>
                <a:chExt cx="3079174" cy="1100437"/>
              </a:xfrm>
            </p:grpSpPr>
            <p:sp>
              <p:nvSpPr>
                <p:cNvPr id="140" name="Freeform: Shape 15">
                  <a:extLst>
                    <a:ext uri="{FF2B5EF4-FFF2-40B4-BE49-F238E27FC236}">
                      <a16:creationId xmlns:a16="http://schemas.microsoft.com/office/drawing/2014/main" id="{CE1BA745-530B-CD5B-C6EA-BBBFADA8392E}"/>
                    </a:ext>
                  </a:extLst>
                </p:cNvPr>
                <p:cNvSpPr/>
                <p:nvPr/>
              </p:nvSpPr>
              <p:spPr>
                <a:xfrm>
                  <a:off x="4703350" y="1440478"/>
                  <a:ext cx="208106" cy="583737"/>
                </a:xfrm>
                <a:custGeom>
                  <a:avLst/>
                  <a:gdLst>
                    <a:gd name="connsiteX0" fmla="*/ 0 w 447675"/>
                    <a:gd name="connsiteY0" fmla="*/ 4763 h 1257300"/>
                    <a:gd name="connsiteX1" fmla="*/ 0 w 447675"/>
                    <a:gd name="connsiteY1" fmla="*/ 800100 h 1257300"/>
                    <a:gd name="connsiteX2" fmla="*/ 9525 w 447675"/>
                    <a:gd name="connsiteY2" fmla="*/ 876300 h 1257300"/>
                    <a:gd name="connsiteX3" fmla="*/ 33338 w 447675"/>
                    <a:gd name="connsiteY3" fmla="*/ 962025 h 1257300"/>
                    <a:gd name="connsiteX4" fmla="*/ 57150 w 447675"/>
                    <a:gd name="connsiteY4" fmla="*/ 1042988 h 1257300"/>
                    <a:gd name="connsiteX5" fmla="*/ 95250 w 447675"/>
                    <a:gd name="connsiteY5" fmla="*/ 1114425 h 1257300"/>
                    <a:gd name="connsiteX6" fmla="*/ 128588 w 447675"/>
                    <a:gd name="connsiteY6" fmla="*/ 1185863 h 1257300"/>
                    <a:gd name="connsiteX7" fmla="*/ 147638 w 447675"/>
                    <a:gd name="connsiteY7" fmla="*/ 1200150 h 1257300"/>
                    <a:gd name="connsiteX8" fmla="*/ 176213 w 447675"/>
                    <a:gd name="connsiteY8" fmla="*/ 1228725 h 1257300"/>
                    <a:gd name="connsiteX9" fmla="*/ 195263 w 447675"/>
                    <a:gd name="connsiteY9" fmla="*/ 1247775 h 1257300"/>
                    <a:gd name="connsiteX10" fmla="*/ 214313 w 447675"/>
                    <a:gd name="connsiteY10" fmla="*/ 1252538 h 1257300"/>
                    <a:gd name="connsiteX11" fmla="*/ 228600 w 447675"/>
                    <a:gd name="connsiteY11" fmla="*/ 1257300 h 1257300"/>
                    <a:gd name="connsiteX12" fmla="*/ 276225 w 447675"/>
                    <a:gd name="connsiteY12" fmla="*/ 1228725 h 1257300"/>
                    <a:gd name="connsiteX13" fmla="*/ 314325 w 447675"/>
                    <a:gd name="connsiteY13" fmla="*/ 1195388 h 1257300"/>
                    <a:gd name="connsiteX14" fmla="*/ 347663 w 447675"/>
                    <a:gd name="connsiteY14" fmla="*/ 1133475 h 1257300"/>
                    <a:gd name="connsiteX15" fmla="*/ 385763 w 447675"/>
                    <a:gd name="connsiteY15" fmla="*/ 1052513 h 1257300"/>
                    <a:gd name="connsiteX16" fmla="*/ 414338 w 447675"/>
                    <a:gd name="connsiteY16" fmla="*/ 981075 h 1257300"/>
                    <a:gd name="connsiteX17" fmla="*/ 438150 w 447675"/>
                    <a:gd name="connsiteY17" fmla="*/ 871538 h 1257300"/>
                    <a:gd name="connsiteX18" fmla="*/ 447675 w 447675"/>
                    <a:gd name="connsiteY18" fmla="*/ 809625 h 1257300"/>
                    <a:gd name="connsiteX19" fmla="*/ 447675 w 447675"/>
                    <a:gd name="connsiteY19" fmla="*/ 0 h 1257300"/>
                    <a:gd name="connsiteX20" fmla="*/ 0 w 447675"/>
                    <a:gd name="connsiteY20" fmla="*/ 4763 h 1257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47675" h="1257300">
                      <a:moveTo>
                        <a:pt x="0" y="4763"/>
                      </a:moveTo>
                      <a:lnTo>
                        <a:pt x="0" y="800100"/>
                      </a:lnTo>
                      <a:lnTo>
                        <a:pt x="9525" y="876300"/>
                      </a:lnTo>
                      <a:lnTo>
                        <a:pt x="33338" y="962025"/>
                      </a:lnTo>
                      <a:lnTo>
                        <a:pt x="57150" y="1042988"/>
                      </a:lnTo>
                      <a:lnTo>
                        <a:pt x="95250" y="1114425"/>
                      </a:lnTo>
                      <a:lnTo>
                        <a:pt x="128588" y="1185863"/>
                      </a:lnTo>
                      <a:lnTo>
                        <a:pt x="147638" y="1200150"/>
                      </a:lnTo>
                      <a:lnTo>
                        <a:pt x="176213" y="1228725"/>
                      </a:lnTo>
                      <a:lnTo>
                        <a:pt x="195263" y="1247775"/>
                      </a:lnTo>
                      <a:lnTo>
                        <a:pt x="214313" y="1252538"/>
                      </a:lnTo>
                      <a:lnTo>
                        <a:pt x="228600" y="1257300"/>
                      </a:lnTo>
                      <a:lnTo>
                        <a:pt x="276225" y="1228725"/>
                      </a:lnTo>
                      <a:lnTo>
                        <a:pt x="314325" y="1195388"/>
                      </a:lnTo>
                      <a:lnTo>
                        <a:pt x="347663" y="1133475"/>
                      </a:lnTo>
                      <a:lnTo>
                        <a:pt x="385763" y="1052513"/>
                      </a:lnTo>
                      <a:lnTo>
                        <a:pt x="414338" y="981075"/>
                      </a:lnTo>
                      <a:lnTo>
                        <a:pt x="438150" y="871538"/>
                      </a:lnTo>
                      <a:lnTo>
                        <a:pt x="447675" y="809625"/>
                      </a:lnTo>
                      <a:lnTo>
                        <a:pt x="447675" y="0"/>
                      </a:lnTo>
                      <a:lnTo>
                        <a:pt x="0" y="476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50000"/>
                      </a:schemeClr>
                    </a:gs>
                    <a:gs pos="62000">
                      <a:schemeClr val="accent1">
                        <a:lumMod val="20000"/>
                        <a:lumOff val="80000"/>
                        <a:alpha val="50000"/>
                      </a:schemeClr>
                    </a:gs>
                    <a:gs pos="33000">
                      <a:schemeClr val="bg1"/>
                    </a:gs>
                    <a:gs pos="83000">
                      <a:schemeClr val="accent1">
                        <a:lumMod val="20000"/>
                        <a:lumOff val="80000"/>
                        <a:alpha val="5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5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41" name="Rectangle 89">
                  <a:extLst>
                    <a:ext uri="{FF2B5EF4-FFF2-40B4-BE49-F238E27FC236}">
                      <a16:creationId xmlns:a16="http://schemas.microsoft.com/office/drawing/2014/main" id="{CE271E40-7835-2B4E-71DA-3765F8A4E764}"/>
                    </a:ext>
                  </a:extLst>
                </p:cNvPr>
                <p:cNvSpPr/>
                <p:nvPr/>
              </p:nvSpPr>
              <p:spPr>
                <a:xfrm>
                  <a:off x="4703350" y="1501751"/>
                  <a:ext cx="199781" cy="305951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  <a:alpha val="4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42" name="Freeform: Shape 2">
                  <a:extLst>
                    <a:ext uri="{FF2B5EF4-FFF2-40B4-BE49-F238E27FC236}">
                      <a16:creationId xmlns:a16="http://schemas.microsoft.com/office/drawing/2014/main" id="{B9FFF459-5123-7C6B-93B6-2E2975C2D643}"/>
                    </a:ext>
                  </a:extLst>
                </p:cNvPr>
                <p:cNvSpPr/>
                <p:nvPr/>
              </p:nvSpPr>
              <p:spPr>
                <a:xfrm>
                  <a:off x="4702100" y="1807994"/>
                  <a:ext cx="199781" cy="212267"/>
                </a:xfrm>
                <a:custGeom>
                  <a:avLst/>
                  <a:gdLst>
                    <a:gd name="connsiteX0" fmla="*/ 0 w 457200"/>
                    <a:gd name="connsiteY0" fmla="*/ 0 h 485775"/>
                    <a:gd name="connsiteX1" fmla="*/ 457200 w 457200"/>
                    <a:gd name="connsiteY1" fmla="*/ 0 h 485775"/>
                    <a:gd name="connsiteX2" fmla="*/ 447675 w 457200"/>
                    <a:gd name="connsiteY2" fmla="*/ 104775 h 485775"/>
                    <a:gd name="connsiteX3" fmla="*/ 428625 w 457200"/>
                    <a:gd name="connsiteY3" fmla="*/ 180975 h 485775"/>
                    <a:gd name="connsiteX4" fmla="*/ 390525 w 457200"/>
                    <a:gd name="connsiteY4" fmla="*/ 290512 h 485775"/>
                    <a:gd name="connsiteX5" fmla="*/ 333375 w 457200"/>
                    <a:gd name="connsiteY5" fmla="*/ 414337 h 485775"/>
                    <a:gd name="connsiteX6" fmla="*/ 300037 w 457200"/>
                    <a:gd name="connsiteY6" fmla="*/ 457200 h 485775"/>
                    <a:gd name="connsiteX7" fmla="*/ 266700 w 457200"/>
                    <a:gd name="connsiteY7" fmla="*/ 476250 h 485775"/>
                    <a:gd name="connsiteX8" fmla="*/ 242887 w 457200"/>
                    <a:gd name="connsiteY8" fmla="*/ 485775 h 485775"/>
                    <a:gd name="connsiteX9" fmla="*/ 200025 w 457200"/>
                    <a:gd name="connsiteY9" fmla="*/ 461962 h 485775"/>
                    <a:gd name="connsiteX10" fmla="*/ 142875 w 457200"/>
                    <a:gd name="connsiteY10" fmla="*/ 409575 h 485775"/>
                    <a:gd name="connsiteX11" fmla="*/ 90487 w 457200"/>
                    <a:gd name="connsiteY11" fmla="*/ 309562 h 485775"/>
                    <a:gd name="connsiteX12" fmla="*/ 47625 w 457200"/>
                    <a:gd name="connsiteY12" fmla="*/ 204787 h 485775"/>
                    <a:gd name="connsiteX13" fmla="*/ 19050 w 457200"/>
                    <a:gd name="connsiteY13" fmla="*/ 109537 h 485775"/>
                    <a:gd name="connsiteX14" fmla="*/ 0 w 457200"/>
                    <a:gd name="connsiteY14" fmla="*/ 0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7200" h="485775">
                      <a:moveTo>
                        <a:pt x="0" y="0"/>
                      </a:moveTo>
                      <a:lnTo>
                        <a:pt x="457200" y="0"/>
                      </a:lnTo>
                      <a:lnTo>
                        <a:pt x="447675" y="104775"/>
                      </a:lnTo>
                      <a:lnTo>
                        <a:pt x="428625" y="180975"/>
                      </a:lnTo>
                      <a:lnTo>
                        <a:pt x="390525" y="290512"/>
                      </a:lnTo>
                      <a:lnTo>
                        <a:pt x="333375" y="414337"/>
                      </a:lnTo>
                      <a:lnTo>
                        <a:pt x="300037" y="457200"/>
                      </a:lnTo>
                      <a:lnTo>
                        <a:pt x="266700" y="476250"/>
                      </a:lnTo>
                      <a:lnTo>
                        <a:pt x="242887" y="485775"/>
                      </a:lnTo>
                      <a:lnTo>
                        <a:pt x="200025" y="461962"/>
                      </a:lnTo>
                      <a:lnTo>
                        <a:pt x="142875" y="409575"/>
                      </a:lnTo>
                      <a:lnTo>
                        <a:pt x="90487" y="309562"/>
                      </a:lnTo>
                      <a:lnTo>
                        <a:pt x="47625" y="204787"/>
                      </a:lnTo>
                      <a:lnTo>
                        <a:pt x="19050" y="1095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43" name="Freeform: Shape 3">
                  <a:extLst>
                    <a:ext uri="{FF2B5EF4-FFF2-40B4-BE49-F238E27FC236}">
                      <a16:creationId xmlns:a16="http://schemas.microsoft.com/office/drawing/2014/main" id="{8A23B602-6F07-8F86-6652-2093C655CBC3}"/>
                    </a:ext>
                  </a:extLst>
                </p:cNvPr>
                <p:cNvSpPr/>
                <p:nvPr/>
              </p:nvSpPr>
              <p:spPr>
                <a:xfrm>
                  <a:off x="4759954" y="1940765"/>
                  <a:ext cx="116539" cy="76583"/>
                </a:xfrm>
                <a:custGeom>
                  <a:avLst/>
                  <a:gdLst>
                    <a:gd name="connsiteX0" fmla="*/ 106680 w 266700"/>
                    <a:gd name="connsiteY0" fmla="*/ 175260 h 175260"/>
                    <a:gd name="connsiteX1" fmla="*/ 182880 w 266700"/>
                    <a:gd name="connsiteY1" fmla="*/ 144780 h 175260"/>
                    <a:gd name="connsiteX2" fmla="*/ 213360 w 266700"/>
                    <a:gd name="connsiteY2" fmla="*/ 91440 h 175260"/>
                    <a:gd name="connsiteX3" fmla="*/ 243840 w 266700"/>
                    <a:gd name="connsiteY3" fmla="*/ 45720 h 175260"/>
                    <a:gd name="connsiteX4" fmla="*/ 266700 w 266700"/>
                    <a:gd name="connsiteY4" fmla="*/ 0 h 175260"/>
                    <a:gd name="connsiteX5" fmla="*/ 236220 w 266700"/>
                    <a:gd name="connsiteY5" fmla="*/ 0 h 175260"/>
                    <a:gd name="connsiteX6" fmla="*/ 198120 w 266700"/>
                    <a:gd name="connsiteY6" fmla="*/ 15240 h 175260"/>
                    <a:gd name="connsiteX7" fmla="*/ 129540 w 266700"/>
                    <a:gd name="connsiteY7" fmla="*/ 53340 h 175260"/>
                    <a:gd name="connsiteX8" fmla="*/ 83820 w 266700"/>
                    <a:gd name="connsiteY8" fmla="*/ 68580 h 175260"/>
                    <a:gd name="connsiteX9" fmla="*/ 60960 w 266700"/>
                    <a:gd name="connsiteY9" fmla="*/ 83820 h 175260"/>
                    <a:gd name="connsiteX10" fmla="*/ 22860 w 266700"/>
                    <a:gd name="connsiteY10" fmla="*/ 83820 h 175260"/>
                    <a:gd name="connsiteX11" fmla="*/ 0 w 266700"/>
                    <a:gd name="connsiteY11" fmla="*/ 91440 h 175260"/>
                    <a:gd name="connsiteX12" fmla="*/ 45720 w 266700"/>
                    <a:gd name="connsiteY12" fmla="*/ 129540 h 175260"/>
                    <a:gd name="connsiteX13" fmla="*/ 106680 w 266700"/>
                    <a:gd name="connsiteY13" fmla="*/ 175260 h 175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6700" h="175260">
                      <a:moveTo>
                        <a:pt x="106680" y="175260"/>
                      </a:moveTo>
                      <a:lnTo>
                        <a:pt x="182880" y="144780"/>
                      </a:lnTo>
                      <a:lnTo>
                        <a:pt x="213360" y="91440"/>
                      </a:lnTo>
                      <a:lnTo>
                        <a:pt x="243840" y="45720"/>
                      </a:lnTo>
                      <a:lnTo>
                        <a:pt x="266700" y="0"/>
                      </a:lnTo>
                      <a:lnTo>
                        <a:pt x="236220" y="0"/>
                      </a:lnTo>
                      <a:lnTo>
                        <a:pt x="198120" y="15240"/>
                      </a:lnTo>
                      <a:lnTo>
                        <a:pt x="129540" y="53340"/>
                      </a:lnTo>
                      <a:lnTo>
                        <a:pt x="83820" y="68580"/>
                      </a:lnTo>
                      <a:lnTo>
                        <a:pt x="60960" y="83820"/>
                      </a:lnTo>
                      <a:lnTo>
                        <a:pt x="22860" y="83820"/>
                      </a:lnTo>
                      <a:lnTo>
                        <a:pt x="0" y="91440"/>
                      </a:lnTo>
                      <a:lnTo>
                        <a:pt x="45720" y="129540"/>
                      </a:lnTo>
                      <a:lnTo>
                        <a:pt x="106680" y="175260"/>
                      </a:lnTo>
                      <a:close/>
                    </a:path>
                  </a:pathLst>
                </a:custGeom>
                <a:solidFill>
                  <a:srgbClr val="7A5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pic>
              <p:nvPicPr>
                <p:cNvPr id="144" name="Picture 92">
                  <a:extLst>
                    <a:ext uri="{FF2B5EF4-FFF2-40B4-BE49-F238E27FC236}">
                      <a16:creationId xmlns:a16="http://schemas.microsoft.com/office/drawing/2014/main" id="{81CAAF30-BD0B-8C1E-F8A1-03BF28C7A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9603" y="1202711"/>
                  <a:ext cx="779364" cy="886300"/>
                </a:xfrm>
                <a:prstGeom prst="rect">
                  <a:avLst/>
                </a:prstGeom>
              </p:spPr>
            </p:pic>
            <p:sp>
              <p:nvSpPr>
                <p:cNvPr id="145" name="TextBox 93">
                  <a:extLst>
                    <a:ext uri="{FF2B5EF4-FFF2-40B4-BE49-F238E27FC236}">
                      <a16:creationId xmlns:a16="http://schemas.microsoft.com/office/drawing/2014/main" id="{5C137D92-0E69-12D7-4895-839A511BC67A}"/>
                    </a:ext>
                  </a:extLst>
                </p:cNvPr>
                <p:cNvSpPr txBox="1"/>
                <p:nvPr/>
              </p:nvSpPr>
              <p:spPr>
                <a:xfrm>
                  <a:off x="5179211" y="1375605"/>
                  <a:ext cx="20175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4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非极性脂质</a:t>
                  </a:r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（</a:t>
                  </a:r>
                  <a:r>
                    <a:rPr lang="zh-CN" altLang="en-US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脂质组学</a:t>
                  </a:r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）</a:t>
                  </a:r>
                  <a:endParaRPr lang="en-CA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TextBox 94">
                  <a:extLst>
                    <a:ext uri="{FF2B5EF4-FFF2-40B4-BE49-F238E27FC236}">
                      <a16:creationId xmlns:a16="http://schemas.microsoft.com/office/drawing/2014/main" id="{88F6EEB1-3828-8858-331E-3D0FE8710BBB}"/>
                    </a:ext>
                  </a:extLst>
                </p:cNvPr>
                <p:cNvSpPr txBox="1"/>
                <p:nvPr/>
              </p:nvSpPr>
              <p:spPr>
                <a:xfrm>
                  <a:off x="5179211" y="1685488"/>
                  <a:ext cx="21595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4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极性代谢物</a:t>
                  </a:r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（</a:t>
                  </a:r>
                  <a:r>
                    <a:rPr lang="zh-CN" altLang="en-US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代谢组学</a:t>
                  </a:r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）</a:t>
                  </a:r>
                  <a:endParaRPr lang="en-CA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TextBox 95">
                  <a:extLst>
                    <a:ext uri="{FF2B5EF4-FFF2-40B4-BE49-F238E27FC236}">
                      <a16:creationId xmlns:a16="http://schemas.microsoft.com/office/drawing/2014/main" id="{CD58D806-69E3-AF66-08B6-34F682083A75}"/>
                    </a:ext>
                  </a:extLst>
                </p:cNvPr>
                <p:cNvSpPr txBox="1"/>
                <p:nvPr/>
              </p:nvSpPr>
              <p:spPr>
                <a:xfrm>
                  <a:off x="5179211" y="1995371"/>
                  <a:ext cx="17965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4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蛋白质</a:t>
                  </a:r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（</a:t>
                  </a:r>
                  <a:r>
                    <a:rPr lang="zh-CN" altLang="en-US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样品归一化</a:t>
                  </a:r>
                  <a:r>
                    <a:rPr lang="zh-CN" altLang="en-US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）</a:t>
                  </a:r>
                  <a:endParaRPr lang="en-CA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48" name="Straight Arrow Connector 96">
                  <a:extLst>
                    <a:ext uri="{FF2B5EF4-FFF2-40B4-BE49-F238E27FC236}">
                      <a16:creationId xmlns:a16="http://schemas.microsoft.com/office/drawing/2014/main" id="{951FC8C3-F71E-0002-2572-608C4D53B373}"/>
                    </a:ext>
                  </a:extLst>
                </p:cNvPr>
                <p:cNvCxnSpPr>
                  <a:cxnSpLocks/>
                  <a:endCxn id="145" idx="1"/>
                </p:cNvCxnSpPr>
                <p:nvPr/>
              </p:nvCxnSpPr>
              <p:spPr>
                <a:xfrm>
                  <a:off x="4925352" y="1529494"/>
                  <a:ext cx="253859" cy="0"/>
                </a:xfrm>
                <a:prstGeom prst="straightConnector1">
                  <a:avLst/>
                </a:prstGeom>
                <a:ln w="9525"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97">
                  <a:extLst>
                    <a:ext uri="{FF2B5EF4-FFF2-40B4-BE49-F238E27FC236}">
                      <a16:creationId xmlns:a16="http://schemas.microsoft.com/office/drawing/2014/main" id="{17A926B9-8061-A88F-7EC2-E2545FDA6B44}"/>
                    </a:ext>
                  </a:extLst>
                </p:cNvPr>
                <p:cNvCxnSpPr>
                  <a:cxnSpLocks/>
                  <a:endCxn id="147" idx="1"/>
                </p:cNvCxnSpPr>
                <p:nvPr/>
              </p:nvCxnSpPr>
              <p:spPr>
                <a:xfrm>
                  <a:off x="4933097" y="1995371"/>
                  <a:ext cx="246114" cy="153889"/>
                </a:xfrm>
                <a:prstGeom prst="straightConnector1">
                  <a:avLst/>
                </a:prstGeom>
                <a:ln w="9525"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98">
                  <a:extLst>
                    <a:ext uri="{FF2B5EF4-FFF2-40B4-BE49-F238E27FC236}">
                      <a16:creationId xmlns:a16="http://schemas.microsoft.com/office/drawing/2014/main" id="{F7812643-D459-8F9E-8897-8774A4C18B00}"/>
                    </a:ext>
                  </a:extLst>
                </p:cNvPr>
                <p:cNvCxnSpPr>
                  <a:cxnSpLocks/>
                  <a:endCxn id="146" idx="1"/>
                </p:cNvCxnSpPr>
                <p:nvPr/>
              </p:nvCxnSpPr>
              <p:spPr>
                <a:xfrm>
                  <a:off x="4925352" y="1839377"/>
                  <a:ext cx="253859" cy="0"/>
                </a:xfrm>
                <a:prstGeom prst="straightConnector1">
                  <a:avLst/>
                </a:prstGeom>
                <a:ln w="9525"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00">
                <a:extLst>
                  <a:ext uri="{FF2B5EF4-FFF2-40B4-BE49-F238E27FC236}">
                    <a16:creationId xmlns:a16="http://schemas.microsoft.com/office/drawing/2014/main" id="{982A7B7B-BB28-B7D8-6A10-AD2D3D38907B}"/>
                  </a:ext>
                </a:extLst>
              </p:cNvPr>
              <p:cNvSpPr txBox="1"/>
              <p:nvPr/>
            </p:nvSpPr>
            <p:spPr>
              <a:xfrm>
                <a:off x="3298446" y="3356945"/>
                <a:ext cx="19575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H</a:t>
                </a:r>
                <a:r>
                  <a:rPr lang="en-CA" sz="1400" baseline="-25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2</a:t>
                </a:r>
                <a:r>
                  <a:rPr lang="en-CA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O / MeOH / MTBE</a:t>
                </a:r>
              </a:p>
            </p:txBody>
          </p:sp>
          <p:sp>
            <p:nvSpPr>
              <p:cNvPr id="155" name="TextBox 167">
                <a:extLst>
                  <a:ext uri="{FF2B5EF4-FFF2-40B4-BE49-F238E27FC236}">
                    <a16:creationId xmlns:a16="http://schemas.microsoft.com/office/drawing/2014/main" id="{09D04726-7880-801B-2D78-3AA57739D9F2}"/>
                  </a:ext>
                </a:extLst>
              </p:cNvPr>
              <p:cNvSpPr txBox="1"/>
              <p:nvPr/>
            </p:nvSpPr>
            <p:spPr>
              <a:xfrm>
                <a:off x="3454008" y="3713992"/>
                <a:ext cx="17965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7</a:t>
                </a:r>
                <a:r>
                  <a:rPr lang="zh-CN" alt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  </a:t>
                </a:r>
                <a:r>
                  <a:rPr lang="en-US" altLang="zh-CN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:</a:t>
                </a:r>
                <a:r>
                  <a:rPr lang="zh-CN" alt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   </a:t>
                </a:r>
                <a:r>
                  <a:rPr lang="en-US" altLang="zh-CN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6</a:t>
                </a:r>
                <a:r>
                  <a:rPr lang="zh-CN" alt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   </a:t>
                </a:r>
                <a:r>
                  <a:rPr lang="en-US" altLang="zh-CN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:</a:t>
                </a:r>
                <a:r>
                  <a:rPr lang="zh-CN" alt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 </a:t>
                </a:r>
                <a:r>
                  <a:rPr lang="en-US" altLang="zh-CN" sz="1400" b="1" dirty="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20</a:t>
                </a:r>
                <a:endParaRPr 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3" name="Rectangle 53">
                <a:extLst>
                  <a:ext uri="{FF2B5EF4-FFF2-40B4-BE49-F238E27FC236}">
                    <a16:creationId xmlns:a16="http://schemas.microsoft.com/office/drawing/2014/main" id="{A19C2168-1D8A-381B-3BA8-204933F69D73}"/>
                  </a:ext>
                </a:extLst>
              </p:cNvPr>
              <p:cNvSpPr/>
              <p:nvPr/>
            </p:nvSpPr>
            <p:spPr>
              <a:xfrm>
                <a:off x="2246418" y="5493024"/>
                <a:ext cx="18138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ZIC-</a:t>
                </a:r>
                <a:r>
                  <a:rPr lang="en-US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pHILIC</a:t>
                </a:r>
                <a:r>
                  <a:rPr 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色谱柱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54">
                <a:extLst>
                  <a:ext uri="{FF2B5EF4-FFF2-40B4-BE49-F238E27FC236}">
                    <a16:creationId xmlns:a16="http://schemas.microsoft.com/office/drawing/2014/main" id="{8AFE89DA-DA85-F937-38DD-0E16045481D9}"/>
                  </a:ext>
                </a:extLst>
              </p:cNvPr>
              <p:cNvSpPr/>
              <p:nvPr/>
            </p:nvSpPr>
            <p:spPr>
              <a:xfrm>
                <a:off x="2246418" y="5812970"/>
                <a:ext cx="181382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正离子</a:t>
                </a:r>
                <a:r>
                  <a:rPr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+</a:t>
                </a:r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负离子模式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5" name="TextBox 156">
                <a:extLst>
                  <a:ext uri="{FF2B5EF4-FFF2-40B4-BE49-F238E27FC236}">
                    <a16:creationId xmlns:a16="http://schemas.microsoft.com/office/drawing/2014/main" id="{20F64BB0-ACE0-5858-BC06-5558ACB039E4}"/>
                  </a:ext>
                </a:extLst>
              </p:cNvPr>
              <p:cNvSpPr txBox="1"/>
              <p:nvPr/>
            </p:nvSpPr>
            <p:spPr>
              <a:xfrm>
                <a:off x="2246418" y="513380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代谢组学</a:t>
                </a:r>
                <a:endParaRPr lang="en-CA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6" name="TextBox 157">
                <a:extLst>
                  <a:ext uri="{FF2B5EF4-FFF2-40B4-BE49-F238E27FC236}">
                    <a16:creationId xmlns:a16="http://schemas.microsoft.com/office/drawing/2014/main" id="{8C4A6170-C147-06EF-0525-F9F90CE47D64}"/>
                  </a:ext>
                </a:extLst>
              </p:cNvPr>
              <p:cNvSpPr txBox="1"/>
              <p:nvPr/>
            </p:nvSpPr>
            <p:spPr>
              <a:xfrm>
                <a:off x="4169151" y="512741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脂质组学</a:t>
                </a:r>
                <a:endParaRPr lang="en-CA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70" name="图片 169">
                <a:extLst>
                  <a:ext uri="{FF2B5EF4-FFF2-40B4-BE49-F238E27FC236}">
                    <a16:creationId xmlns:a16="http://schemas.microsoft.com/office/drawing/2014/main" id="{ADA5E624-F4A0-5AF1-164C-B7B30D43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6158" y="3382226"/>
                <a:ext cx="813133" cy="639543"/>
              </a:xfrm>
              <a:prstGeom prst="rect">
                <a:avLst/>
              </a:prstGeom>
            </p:spPr>
          </p:pic>
          <p:sp>
            <p:nvSpPr>
              <p:cNvPr id="171" name="TextBox 165">
                <a:extLst>
                  <a:ext uri="{FF2B5EF4-FFF2-40B4-BE49-F238E27FC236}">
                    <a16:creationId xmlns:a16="http://schemas.microsoft.com/office/drawing/2014/main" id="{FAC9721F-225C-150B-F9C2-5D5F40E40FB7}"/>
                  </a:ext>
                </a:extLst>
              </p:cNvPr>
              <p:cNvSpPr txBox="1"/>
              <p:nvPr/>
            </p:nvSpPr>
            <p:spPr>
              <a:xfrm>
                <a:off x="558165" y="5646913"/>
                <a:ext cx="11068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～</a:t>
                </a:r>
                <a:r>
                  <a:rPr lang="en-US" sz="1600" b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1 mg</a:t>
                </a:r>
                <a:endParaRPr lang="en-CA" sz="16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92CDEDE2-B078-D4BB-F670-8536A7BA97F6}"/>
                  </a:ext>
                </a:extLst>
              </p:cNvPr>
              <p:cNvSpPr/>
              <p:nvPr/>
            </p:nvSpPr>
            <p:spPr>
              <a:xfrm>
                <a:off x="4714650" y="1153422"/>
                <a:ext cx="1028186" cy="3209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3" name="TextBox 2">
                <a:extLst>
                  <a:ext uri="{FF2B5EF4-FFF2-40B4-BE49-F238E27FC236}">
                    <a16:creationId xmlns:a16="http://schemas.microsoft.com/office/drawing/2014/main" id="{CB14BF36-CE73-8B40-1A1A-B769F8C98BDE}"/>
                  </a:ext>
                </a:extLst>
              </p:cNvPr>
              <p:cNvSpPr txBox="1"/>
              <p:nvPr/>
            </p:nvSpPr>
            <p:spPr>
              <a:xfrm>
                <a:off x="5742836" y="2105161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质谱分析模式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4" name="TextBox 2">
                <a:extLst>
                  <a:ext uri="{FF2B5EF4-FFF2-40B4-BE49-F238E27FC236}">
                    <a16:creationId xmlns:a16="http://schemas.microsoft.com/office/drawing/2014/main" id="{53C97678-2533-008F-3428-69DF74447701}"/>
                  </a:ext>
                </a:extLst>
              </p:cNvPr>
              <p:cNvSpPr txBox="1"/>
              <p:nvPr/>
            </p:nvSpPr>
            <p:spPr>
              <a:xfrm>
                <a:off x="5896285" y="1118638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超声均质化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D25CD8F7-F097-1140-8498-AEBBC1E130F0}"/>
                  </a:ext>
                </a:extLst>
              </p:cNvPr>
              <p:cNvSpPr/>
              <p:nvPr/>
            </p:nvSpPr>
            <p:spPr>
              <a:xfrm>
                <a:off x="5516012" y="1214058"/>
                <a:ext cx="360000" cy="108000"/>
              </a:xfrm>
              <a:prstGeom prst="rect">
                <a:avLst/>
              </a:prstGeom>
              <a:solidFill>
                <a:srgbClr val="FFFF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B9A4ABEC-9A1B-AED6-0E84-705D9F7336F2}"/>
                  </a:ext>
                </a:extLst>
              </p:cNvPr>
              <p:cNvSpPr/>
              <p:nvPr/>
            </p:nvSpPr>
            <p:spPr>
              <a:xfrm>
                <a:off x="5516011" y="1509284"/>
                <a:ext cx="360000" cy="108000"/>
              </a:xfrm>
              <a:prstGeom prst="rect">
                <a:avLst/>
              </a:prstGeom>
              <a:solidFill>
                <a:srgbClr val="C0C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7" name="TextBox 2">
                <a:extLst>
                  <a:ext uri="{FF2B5EF4-FFF2-40B4-BE49-F238E27FC236}">
                    <a16:creationId xmlns:a16="http://schemas.microsoft.com/office/drawing/2014/main" id="{50600CEC-0033-D1B6-A7CB-99FFAF2BDDC8}"/>
                  </a:ext>
                </a:extLst>
              </p:cNvPr>
              <p:cNvSpPr txBox="1"/>
              <p:nvPr/>
            </p:nvSpPr>
            <p:spPr>
              <a:xfrm>
                <a:off x="5891585" y="1411993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机械均质化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78" name="Straight Connector 141">
                <a:extLst>
                  <a:ext uri="{FF2B5EF4-FFF2-40B4-BE49-F238E27FC236}">
                    <a16:creationId xmlns:a16="http://schemas.microsoft.com/office/drawing/2014/main" id="{01094BBE-6CBB-3E68-447A-A7C3C3841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887" y="2592084"/>
                <a:ext cx="6095113" cy="0"/>
              </a:xfrm>
              <a:prstGeom prst="line">
                <a:avLst/>
              </a:prstGeom>
              <a:ln w="19050" cap="flat" cmpd="sng" algn="ctr">
                <a:solidFill>
                  <a:schemeClr val="bg1">
                    <a:lumMod val="7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41">
                <a:extLst>
                  <a:ext uri="{FF2B5EF4-FFF2-40B4-BE49-F238E27FC236}">
                    <a16:creationId xmlns:a16="http://schemas.microsoft.com/office/drawing/2014/main" id="{AAE61E3A-530B-B83E-191A-272A54A4F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887" y="4522913"/>
                <a:ext cx="6095113" cy="0"/>
              </a:xfrm>
              <a:prstGeom prst="line">
                <a:avLst/>
              </a:prstGeom>
              <a:ln w="1905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82" name="Rectangle 53">
                <a:extLst>
                  <a:ext uri="{FF2B5EF4-FFF2-40B4-BE49-F238E27FC236}">
                    <a16:creationId xmlns:a16="http://schemas.microsoft.com/office/drawing/2014/main" id="{2BE32459-5526-D891-2605-F391D4F740B6}"/>
                  </a:ext>
                </a:extLst>
              </p:cNvPr>
              <p:cNvSpPr/>
              <p:nvPr/>
            </p:nvSpPr>
            <p:spPr>
              <a:xfrm>
                <a:off x="4165052" y="5499136"/>
                <a:ext cx="18138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UPLC C18 </a:t>
                </a:r>
                <a:r>
                  <a:rPr lang="en-US" altLang="zh-CN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色谱柱</a:t>
                </a:r>
                <a:endParaRPr lang="en-CA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3" name="Rectangle 54">
                <a:extLst>
                  <a:ext uri="{FF2B5EF4-FFF2-40B4-BE49-F238E27FC236}">
                    <a16:creationId xmlns:a16="http://schemas.microsoft.com/office/drawing/2014/main" id="{00042DF1-9A27-6F3E-CA1D-FA27EE67E3D6}"/>
                  </a:ext>
                </a:extLst>
              </p:cNvPr>
              <p:cNvSpPr/>
              <p:nvPr/>
            </p:nvSpPr>
            <p:spPr>
              <a:xfrm>
                <a:off x="4165052" y="5819082"/>
                <a:ext cx="181382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正离子</a:t>
                </a:r>
                <a:r>
                  <a:rPr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+</a:t>
                </a:r>
                <a:r>
                  <a:rPr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负离子模式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4" name="TextBox 157">
                <a:extLst>
                  <a:ext uri="{FF2B5EF4-FFF2-40B4-BE49-F238E27FC236}">
                    <a16:creationId xmlns:a16="http://schemas.microsoft.com/office/drawing/2014/main" id="{26FE55C8-0A1D-7FDB-7641-A0CA34A56254}"/>
                  </a:ext>
                </a:extLst>
              </p:cNvPr>
              <p:cNvSpPr txBox="1"/>
              <p:nvPr/>
            </p:nvSpPr>
            <p:spPr>
              <a:xfrm>
                <a:off x="6373338" y="5135041"/>
                <a:ext cx="1729961" cy="1023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主成分分析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代谢通路分析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弦图相关性分析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7" name="Group 287">
              <a:extLst>
                <a:ext uri="{FF2B5EF4-FFF2-40B4-BE49-F238E27FC236}">
                  <a16:creationId xmlns:a16="http://schemas.microsoft.com/office/drawing/2014/main" id="{EC0810EF-D01D-45D5-6254-CAC12CECAE48}"/>
                </a:ext>
              </a:extLst>
            </p:cNvPr>
            <p:cNvGrpSpPr/>
            <p:nvPr/>
          </p:nvGrpSpPr>
          <p:grpSpPr>
            <a:xfrm>
              <a:off x="8920124" y="4269717"/>
              <a:ext cx="2043770" cy="2025443"/>
              <a:chOff x="5810983" y="2705903"/>
              <a:chExt cx="2613514" cy="2590078"/>
            </a:xfrm>
          </p:grpSpPr>
          <p:grpSp>
            <p:nvGrpSpPr>
              <p:cNvPr id="198" name="Group 107">
                <a:extLst>
                  <a:ext uri="{FF2B5EF4-FFF2-40B4-BE49-F238E27FC236}">
                    <a16:creationId xmlns:a16="http://schemas.microsoft.com/office/drawing/2014/main" id="{A6E32D9B-858F-ECD0-FE21-2C20DCBD778E}"/>
                  </a:ext>
                </a:extLst>
              </p:cNvPr>
              <p:cNvGrpSpPr/>
              <p:nvPr/>
            </p:nvGrpSpPr>
            <p:grpSpPr>
              <a:xfrm>
                <a:off x="5970824" y="2887115"/>
                <a:ext cx="2286000" cy="2286000"/>
                <a:chOff x="3171587" y="2829204"/>
                <a:chExt cx="1850334" cy="1852793"/>
              </a:xfrm>
            </p:grpSpPr>
            <p:sp>
              <p:nvSpPr>
                <p:cNvPr id="205" name="Freeform: Shape 59">
                  <a:extLst>
                    <a:ext uri="{FF2B5EF4-FFF2-40B4-BE49-F238E27FC236}">
                      <a16:creationId xmlns:a16="http://schemas.microsoft.com/office/drawing/2014/main" id="{BAF6B6C8-3BE3-496E-D60A-601EEE5212D2}"/>
                    </a:ext>
                  </a:extLst>
                </p:cNvPr>
                <p:cNvSpPr/>
                <p:nvPr/>
              </p:nvSpPr>
              <p:spPr>
                <a:xfrm>
                  <a:off x="4096551" y="2829204"/>
                  <a:ext cx="925370" cy="1427317"/>
                </a:xfrm>
                <a:custGeom>
                  <a:avLst/>
                  <a:gdLst>
                    <a:gd name="connsiteX0" fmla="*/ 1577 w 925369"/>
                    <a:gd name="connsiteY0" fmla="*/ 40518 h 1427317"/>
                    <a:gd name="connsiteX1" fmla="*/ 1577 w 925369"/>
                    <a:gd name="connsiteY1" fmla="*/ 1577 h 1427317"/>
                    <a:gd name="connsiteX2" fmla="*/ 13167 w 925369"/>
                    <a:gd name="connsiteY2" fmla="*/ 1643 h 1427317"/>
                    <a:gd name="connsiteX3" fmla="*/ 24768 w 925369"/>
                    <a:gd name="connsiteY3" fmla="*/ 1862 h 1427317"/>
                    <a:gd name="connsiteX4" fmla="*/ 36354 w 925369"/>
                    <a:gd name="connsiteY4" fmla="*/ 2224 h 1427317"/>
                    <a:gd name="connsiteX5" fmla="*/ 47933 w 925369"/>
                    <a:gd name="connsiteY5" fmla="*/ 2739 h 1427317"/>
                    <a:gd name="connsiteX6" fmla="*/ 59511 w 925369"/>
                    <a:gd name="connsiteY6" fmla="*/ 3385 h 1427317"/>
                    <a:gd name="connsiteX7" fmla="*/ 71078 w 925369"/>
                    <a:gd name="connsiteY7" fmla="*/ 4184 h 1427317"/>
                    <a:gd name="connsiteX8" fmla="*/ 82623 w 925369"/>
                    <a:gd name="connsiteY8" fmla="*/ 5127 h 1427317"/>
                    <a:gd name="connsiteX9" fmla="*/ 94170 w 925369"/>
                    <a:gd name="connsiteY9" fmla="*/ 6222 h 1427317"/>
                    <a:gd name="connsiteX10" fmla="*/ 105704 w 925369"/>
                    <a:gd name="connsiteY10" fmla="*/ 7449 h 1427317"/>
                    <a:gd name="connsiteX11" fmla="*/ 117204 w 925369"/>
                    <a:gd name="connsiteY11" fmla="*/ 8829 h 1427317"/>
                    <a:gd name="connsiteX12" fmla="*/ 128706 w 925369"/>
                    <a:gd name="connsiteY12" fmla="*/ 10351 h 1427317"/>
                    <a:gd name="connsiteX13" fmla="*/ 140175 w 925369"/>
                    <a:gd name="connsiteY13" fmla="*/ 12016 h 1427317"/>
                    <a:gd name="connsiteX14" fmla="*/ 151633 w 925369"/>
                    <a:gd name="connsiteY14" fmla="*/ 13824 h 1427317"/>
                    <a:gd name="connsiteX15" fmla="*/ 163057 w 925369"/>
                    <a:gd name="connsiteY15" fmla="*/ 15773 h 1427317"/>
                    <a:gd name="connsiteX16" fmla="*/ 174459 w 925369"/>
                    <a:gd name="connsiteY16" fmla="*/ 17877 h 1427317"/>
                    <a:gd name="connsiteX17" fmla="*/ 185830 w 925369"/>
                    <a:gd name="connsiteY17" fmla="*/ 20111 h 1427317"/>
                    <a:gd name="connsiteX18" fmla="*/ 197178 w 925369"/>
                    <a:gd name="connsiteY18" fmla="*/ 22488 h 1427317"/>
                    <a:gd name="connsiteX19" fmla="*/ 208493 w 925369"/>
                    <a:gd name="connsiteY19" fmla="*/ 25018 h 1427317"/>
                    <a:gd name="connsiteX20" fmla="*/ 219777 w 925369"/>
                    <a:gd name="connsiteY20" fmla="*/ 27680 h 1427317"/>
                    <a:gd name="connsiteX21" fmla="*/ 231024 w 925369"/>
                    <a:gd name="connsiteY21" fmla="*/ 30484 h 1427317"/>
                    <a:gd name="connsiteX22" fmla="*/ 242241 w 925369"/>
                    <a:gd name="connsiteY22" fmla="*/ 33431 h 1427317"/>
                    <a:gd name="connsiteX23" fmla="*/ 253415 w 925369"/>
                    <a:gd name="connsiteY23" fmla="*/ 36520 h 1427317"/>
                    <a:gd name="connsiteX24" fmla="*/ 264553 w 925369"/>
                    <a:gd name="connsiteY24" fmla="*/ 39740 h 1427317"/>
                    <a:gd name="connsiteX25" fmla="*/ 275649 w 925369"/>
                    <a:gd name="connsiteY25" fmla="*/ 43103 h 1427317"/>
                    <a:gd name="connsiteX26" fmla="*/ 286703 w 925369"/>
                    <a:gd name="connsiteY26" fmla="*/ 46608 h 1427317"/>
                    <a:gd name="connsiteX27" fmla="*/ 297701 w 925369"/>
                    <a:gd name="connsiteY27" fmla="*/ 50256 h 1427317"/>
                    <a:gd name="connsiteX28" fmla="*/ 308666 w 925369"/>
                    <a:gd name="connsiteY28" fmla="*/ 54035 h 1427317"/>
                    <a:gd name="connsiteX29" fmla="*/ 319574 w 925369"/>
                    <a:gd name="connsiteY29" fmla="*/ 57956 h 1427317"/>
                    <a:gd name="connsiteX30" fmla="*/ 330440 w 925369"/>
                    <a:gd name="connsiteY30" fmla="*/ 62009 h 1427317"/>
                    <a:gd name="connsiteX31" fmla="*/ 341253 w 925369"/>
                    <a:gd name="connsiteY31" fmla="*/ 66194 h 1427317"/>
                    <a:gd name="connsiteX32" fmla="*/ 352009 w 925369"/>
                    <a:gd name="connsiteY32" fmla="*/ 70520 h 1427317"/>
                    <a:gd name="connsiteX33" fmla="*/ 362710 w 925369"/>
                    <a:gd name="connsiteY33" fmla="*/ 74978 h 1427317"/>
                    <a:gd name="connsiteX34" fmla="*/ 373346 w 925369"/>
                    <a:gd name="connsiteY34" fmla="*/ 79579 h 1427317"/>
                    <a:gd name="connsiteX35" fmla="*/ 383937 w 925369"/>
                    <a:gd name="connsiteY35" fmla="*/ 84300 h 1427317"/>
                    <a:gd name="connsiteX36" fmla="*/ 394464 w 925369"/>
                    <a:gd name="connsiteY36" fmla="*/ 89164 h 1427317"/>
                    <a:gd name="connsiteX37" fmla="*/ 404927 w 925369"/>
                    <a:gd name="connsiteY37" fmla="*/ 94147 h 1427317"/>
                    <a:gd name="connsiteX38" fmla="*/ 415333 w 925369"/>
                    <a:gd name="connsiteY38" fmla="*/ 99274 h 1427317"/>
                    <a:gd name="connsiteX39" fmla="*/ 425660 w 925369"/>
                    <a:gd name="connsiteY39" fmla="*/ 104521 h 1427317"/>
                    <a:gd name="connsiteX40" fmla="*/ 435935 w 925369"/>
                    <a:gd name="connsiteY40" fmla="*/ 109899 h 1427317"/>
                    <a:gd name="connsiteX41" fmla="*/ 446133 w 925369"/>
                    <a:gd name="connsiteY41" fmla="*/ 115409 h 1427317"/>
                    <a:gd name="connsiteX42" fmla="*/ 456265 w 925369"/>
                    <a:gd name="connsiteY42" fmla="*/ 121050 h 1427317"/>
                    <a:gd name="connsiteX43" fmla="*/ 466332 w 925369"/>
                    <a:gd name="connsiteY43" fmla="*/ 126812 h 1427317"/>
                    <a:gd name="connsiteX44" fmla="*/ 476312 w 925369"/>
                    <a:gd name="connsiteY44" fmla="*/ 132694 h 1427317"/>
                    <a:gd name="connsiteX45" fmla="*/ 486224 w 925369"/>
                    <a:gd name="connsiteY45" fmla="*/ 138708 h 1427317"/>
                    <a:gd name="connsiteX46" fmla="*/ 496061 w 925369"/>
                    <a:gd name="connsiteY46" fmla="*/ 144842 h 1427317"/>
                    <a:gd name="connsiteX47" fmla="*/ 505820 w 925369"/>
                    <a:gd name="connsiteY47" fmla="*/ 151107 h 1427317"/>
                    <a:gd name="connsiteX48" fmla="*/ 515503 w 925369"/>
                    <a:gd name="connsiteY48" fmla="*/ 157481 h 1427317"/>
                    <a:gd name="connsiteX49" fmla="*/ 525098 w 925369"/>
                    <a:gd name="connsiteY49" fmla="*/ 163990 h 1427317"/>
                    <a:gd name="connsiteX50" fmla="*/ 534619 w 925369"/>
                    <a:gd name="connsiteY50" fmla="*/ 170605 h 1427317"/>
                    <a:gd name="connsiteX51" fmla="*/ 544049 w 925369"/>
                    <a:gd name="connsiteY51" fmla="*/ 177352 h 1427317"/>
                    <a:gd name="connsiteX52" fmla="*/ 553403 w 925369"/>
                    <a:gd name="connsiteY52" fmla="*/ 184211 h 1427317"/>
                    <a:gd name="connsiteX53" fmla="*/ 562660 w 925369"/>
                    <a:gd name="connsiteY53" fmla="*/ 191176 h 1427317"/>
                    <a:gd name="connsiteX54" fmla="*/ 571827 w 925369"/>
                    <a:gd name="connsiteY54" fmla="*/ 198273 h 1427317"/>
                    <a:gd name="connsiteX55" fmla="*/ 580921 w 925369"/>
                    <a:gd name="connsiteY55" fmla="*/ 205472 h 1427317"/>
                    <a:gd name="connsiteX56" fmla="*/ 589914 w 925369"/>
                    <a:gd name="connsiteY56" fmla="*/ 212788 h 1427317"/>
                    <a:gd name="connsiteX57" fmla="*/ 598805 w 925369"/>
                    <a:gd name="connsiteY57" fmla="*/ 220224 h 1427317"/>
                    <a:gd name="connsiteX58" fmla="*/ 607613 w 925369"/>
                    <a:gd name="connsiteY58" fmla="*/ 227762 h 1427317"/>
                    <a:gd name="connsiteX59" fmla="*/ 616323 w 925369"/>
                    <a:gd name="connsiteY59" fmla="*/ 235417 h 1427317"/>
                    <a:gd name="connsiteX60" fmla="*/ 624943 w 925369"/>
                    <a:gd name="connsiteY60" fmla="*/ 243174 h 1427317"/>
                    <a:gd name="connsiteX61" fmla="*/ 633454 w 925369"/>
                    <a:gd name="connsiteY61" fmla="*/ 251039 h 1427317"/>
                    <a:gd name="connsiteX62" fmla="*/ 641877 w 925369"/>
                    <a:gd name="connsiteY62" fmla="*/ 259012 h 1427317"/>
                    <a:gd name="connsiteX63" fmla="*/ 650192 w 925369"/>
                    <a:gd name="connsiteY63" fmla="*/ 267085 h 1427317"/>
                    <a:gd name="connsiteX64" fmla="*/ 658405 w 925369"/>
                    <a:gd name="connsiteY64" fmla="*/ 275267 h 1427317"/>
                    <a:gd name="connsiteX65" fmla="*/ 666512 w 925369"/>
                    <a:gd name="connsiteY65" fmla="*/ 283559 h 1427317"/>
                    <a:gd name="connsiteX66" fmla="*/ 674518 w 925369"/>
                    <a:gd name="connsiteY66" fmla="*/ 291941 h 1427317"/>
                    <a:gd name="connsiteX67" fmla="*/ 682428 w 925369"/>
                    <a:gd name="connsiteY67" fmla="*/ 300429 h 1427317"/>
                    <a:gd name="connsiteX68" fmla="*/ 690215 w 925369"/>
                    <a:gd name="connsiteY68" fmla="*/ 309004 h 1427317"/>
                    <a:gd name="connsiteX69" fmla="*/ 697904 w 925369"/>
                    <a:gd name="connsiteY69" fmla="*/ 317691 h 1427317"/>
                    <a:gd name="connsiteX70" fmla="*/ 705475 w 925369"/>
                    <a:gd name="connsiteY70" fmla="*/ 326466 h 1427317"/>
                    <a:gd name="connsiteX71" fmla="*/ 712946 w 925369"/>
                    <a:gd name="connsiteY71" fmla="*/ 335327 h 1427317"/>
                    <a:gd name="connsiteX72" fmla="*/ 720295 w 925369"/>
                    <a:gd name="connsiteY72" fmla="*/ 344297 h 1427317"/>
                    <a:gd name="connsiteX73" fmla="*/ 727547 w 925369"/>
                    <a:gd name="connsiteY73" fmla="*/ 353346 h 1427317"/>
                    <a:gd name="connsiteX74" fmla="*/ 734667 w 925369"/>
                    <a:gd name="connsiteY74" fmla="*/ 362494 h 1427317"/>
                    <a:gd name="connsiteX75" fmla="*/ 741677 w 925369"/>
                    <a:gd name="connsiteY75" fmla="*/ 371728 h 1427317"/>
                    <a:gd name="connsiteX76" fmla="*/ 748578 w 925369"/>
                    <a:gd name="connsiteY76" fmla="*/ 381049 h 1427317"/>
                    <a:gd name="connsiteX77" fmla="*/ 755359 w 925369"/>
                    <a:gd name="connsiteY77" fmla="*/ 390445 h 1427317"/>
                    <a:gd name="connsiteX78" fmla="*/ 762018 w 925369"/>
                    <a:gd name="connsiteY78" fmla="*/ 399943 h 1427317"/>
                    <a:gd name="connsiteX79" fmla="*/ 768558 w 925369"/>
                    <a:gd name="connsiteY79" fmla="*/ 409505 h 1427317"/>
                    <a:gd name="connsiteX80" fmla="*/ 774976 w 925369"/>
                    <a:gd name="connsiteY80" fmla="*/ 419168 h 1427317"/>
                    <a:gd name="connsiteX81" fmla="*/ 781275 w 925369"/>
                    <a:gd name="connsiteY81" fmla="*/ 428893 h 1427317"/>
                    <a:gd name="connsiteX82" fmla="*/ 787452 w 925369"/>
                    <a:gd name="connsiteY82" fmla="*/ 438708 h 1427317"/>
                    <a:gd name="connsiteX83" fmla="*/ 793498 w 925369"/>
                    <a:gd name="connsiteY83" fmla="*/ 448601 h 1427317"/>
                    <a:gd name="connsiteX84" fmla="*/ 799434 w 925369"/>
                    <a:gd name="connsiteY84" fmla="*/ 458556 h 1427317"/>
                    <a:gd name="connsiteX85" fmla="*/ 805230 w 925369"/>
                    <a:gd name="connsiteY85" fmla="*/ 468603 h 1427317"/>
                    <a:gd name="connsiteX86" fmla="*/ 810914 w 925369"/>
                    <a:gd name="connsiteY86" fmla="*/ 478712 h 1427317"/>
                    <a:gd name="connsiteX87" fmla="*/ 816458 w 925369"/>
                    <a:gd name="connsiteY87" fmla="*/ 488888 h 1427317"/>
                    <a:gd name="connsiteX88" fmla="*/ 821879 w 925369"/>
                    <a:gd name="connsiteY88" fmla="*/ 499129 h 1427317"/>
                    <a:gd name="connsiteX89" fmla="*/ 827170 w 925369"/>
                    <a:gd name="connsiteY89" fmla="*/ 509448 h 1427317"/>
                    <a:gd name="connsiteX90" fmla="*/ 832341 w 925369"/>
                    <a:gd name="connsiteY90" fmla="*/ 519832 h 1427317"/>
                    <a:gd name="connsiteX91" fmla="*/ 837369 w 925369"/>
                    <a:gd name="connsiteY91" fmla="*/ 530272 h 1427317"/>
                    <a:gd name="connsiteX92" fmla="*/ 842276 w 925369"/>
                    <a:gd name="connsiteY92" fmla="*/ 540776 h 1427317"/>
                    <a:gd name="connsiteX93" fmla="*/ 847040 w 925369"/>
                    <a:gd name="connsiteY93" fmla="*/ 551345 h 1427317"/>
                    <a:gd name="connsiteX94" fmla="*/ 851673 w 925369"/>
                    <a:gd name="connsiteY94" fmla="*/ 561970 h 1427317"/>
                    <a:gd name="connsiteX95" fmla="*/ 856176 w 925369"/>
                    <a:gd name="connsiteY95" fmla="*/ 572662 h 1427317"/>
                    <a:gd name="connsiteX96" fmla="*/ 860545 w 925369"/>
                    <a:gd name="connsiteY96" fmla="*/ 583397 h 1427317"/>
                    <a:gd name="connsiteX97" fmla="*/ 864785 w 925369"/>
                    <a:gd name="connsiteY97" fmla="*/ 594187 h 1427317"/>
                    <a:gd name="connsiteX98" fmla="*/ 868882 w 925369"/>
                    <a:gd name="connsiteY98" fmla="*/ 605031 h 1427317"/>
                    <a:gd name="connsiteX99" fmla="*/ 872836 w 925369"/>
                    <a:gd name="connsiteY99" fmla="*/ 615931 h 1427317"/>
                    <a:gd name="connsiteX100" fmla="*/ 876669 w 925369"/>
                    <a:gd name="connsiteY100" fmla="*/ 626873 h 1427317"/>
                    <a:gd name="connsiteX101" fmla="*/ 880351 w 925369"/>
                    <a:gd name="connsiteY101" fmla="*/ 637870 h 1427317"/>
                    <a:gd name="connsiteX102" fmla="*/ 883898 w 925369"/>
                    <a:gd name="connsiteY102" fmla="*/ 648899 h 1427317"/>
                    <a:gd name="connsiteX103" fmla="*/ 887316 w 925369"/>
                    <a:gd name="connsiteY103" fmla="*/ 659987 h 1427317"/>
                    <a:gd name="connsiteX104" fmla="*/ 890580 w 925369"/>
                    <a:gd name="connsiteY104" fmla="*/ 671103 h 1427317"/>
                    <a:gd name="connsiteX105" fmla="*/ 893713 w 925369"/>
                    <a:gd name="connsiteY105" fmla="*/ 682266 h 1427317"/>
                    <a:gd name="connsiteX106" fmla="*/ 896705 w 925369"/>
                    <a:gd name="connsiteY106" fmla="*/ 693471 h 1427317"/>
                    <a:gd name="connsiteX107" fmla="*/ 899562 w 925369"/>
                    <a:gd name="connsiteY107" fmla="*/ 704710 h 1427317"/>
                    <a:gd name="connsiteX108" fmla="*/ 902268 w 925369"/>
                    <a:gd name="connsiteY108" fmla="*/ 715980 h 1427317"/>
                    <a:gd name="connsiteX109" fmla="*/ 904842 w 925369"/>
                    <a:gd name="connsiteY109" fmla="*/ 727287 h 1427317"/>
                    <a:gd name="connsiteX110" fmla="*/ 907262 w 925369"/>
                    <a:gd name="connsiteY110" fmla="*/ 738621 h 1427317"/>
                    <a:gd name="connsiteX111" fmla="*/ 909553 w 925369"/>
                    <a:gd name="connsiteY111" fmla="*/ 749992 h 1427317"/>
                    <a:gd name="connsiteX112" fmla="*/ 911690 w 925369"/>
                    <a:gd name="connsiteY112" fmla="*/ 761385 h 1427317"/>
                    <a:gd name="connsiteX113" fmla="*/ 913692 w 925369"/>
                    <a:gd name="connsiteY113" fmla="*/ 772798 h 1427317"/>
                    <a:gd name="connsiteX114" fmla="*/ 915546 w 925369"/>
                    <a:gd name="connsiteY114" fmla="*/ 784245 h 1427317"/>
                    <a:gd name="connsiteX115" fmla="*/ 917253 w 925369"/>
                    <a:gd name="connsiteY115" fmla="*/ 795714 h 1427317"/>
                    <a:gd name="connsiteX116" fmla="*/ 918821 w 925369"/>
                    <a:gd name="connsiteY116" fmla="*/ 807205 h 1427317"/>
                    <a:gd name="connsiteX117" fmla="*/ 920243 w 925369"/>
                    <a:gd name="connsiteY117" fmla="*/ 818705 h 1427317"/>
                    <a:gd name="connsiteX118" fmla="*/ 921524 w 925369"/>
                    <a:gd name="connsiteY118" fmla="*/ 830227 h 1427317"/>
                    <a:gd name="connsiteX119" fmla="*/ 922665 w 925369"/>
                    <a:gd name="connsiteY119" fmla="*/ 841764 h 1427317"/>
                    <a:gd name="connsiteX120" fmla="*/ 923650 w 925369"/>
                    <a:gd name="connsiteY120" fmla="*/ 853320 h 1427317"/>
                    <a:gd name="connsiteX121" fmla="*/ 924505 w 925369"/>
                    <a:gd name="connsiteY121" fmla="*/ 864876 h 1427317"/>
                    <a:gd name="connsiteX122" fmla="*/ 925195 w 925369"/>
                    <a:gd name="connsiteY122" fmla="*/ 876454 h 1427317"/>
                    <a:gd name="connsiteX123" fmla="*/ 925753 w 925369"/>
                    <a:gd name="connsiteY123" fmla="*/ 888032 h 1427317"/>
                    <a:gd name="connsiteX124" fmla="*/ 926171 w 925369"/>
                    <a:gd name="connsiteY124" fmla="*/ 899622 h 1427317"/>
                    <a:gd name="connsiteX125" fmla="*/ 926431 w 925369"/>
                    <a:gd name="connsiteY125" fmla="*/ 911209 h 1427317"/>
                    <a:gd name="connsiteX126" fmla="*/ 926552 w 925369"/>
                    <a:gd name="connsiteY126" fmla="*/ 922798 h 1427317"/>
                    <a:gd name="connsiteX127" fmla="*/ 926521 w 925369"/>
                    <a:gd name="connsiteY127" fmla="*/ 934399 h 1427317"/>
                    <a:gd name="connsiteX128" fmla="*/ 926356 w 925369"/>
                    <a:gd name="connsiteY128" fmla="*/ 945989 h 1427317"/>
                    <a:gd name="connsiteX129" fmla="*/ 926039 w 925369"/>
                    <a:gd name="connsiteY129" fmla="*/ 957578 h 1427317"/>
                    <a:gd name="connsiteX130" fmla="*/ 925579 w 925369"/>
                    <a:gd name="connsiteY130" fmla="*/ 969165 h 1427317"/>
                    <a:gd name="connsiteX131" fmla="*/ 924965 w 925369"/>
                    <a:gd name="connsiteY131" fmla="*/ 980744 h 1427317"/>
                    <a:gd name="connsiteX132" fmla="*/ 924219 w 925369"/>
                    <a:gd name="connsiteY132" fmla="*/ 992311 h 1427317"/>
                    <a:gd name="connsiteX133" fmla="*/ 923321 w 925369"/>
                    <a:gd name="connsiteY133" fmla="*/ 1003867 h 1427317"/>
                    <a:gd name="connsiteX134" fmla="*/ 922281 w 925369"/>
                    <a:gd name="connsiteY134" fmla="*/ 1015414 h 1427317"/>
                    <a:gd name="connsiteX135" fmla="*/ 921098 w 925369"/>
                    <a:gd name="connsiteY135" fmla="*/ 1026948 h 1427317"/>
                    <a:gd name="connsiteX136" fmla="*/ 919763 w 925369"/>
                    <a:gd name="connsiteY136" fmla="*/ 1038459 h 1427317"/>
                    <a:gd name="connsiteX137" fmla="*/ 918294 w 925369"/>
                    <a:gd name="connsiteY137" fmla="*/ 1049961 h 1427317"/>
                    <a:gd name="connsiteX138" fmla="*/ 916673 w 925369"/>
                    <a:gd name="connsiteY138" fmla="*/ 1061442 h 1427317"/>
                    <a:gd name="connsiteX139" fmla="*/ 914909 w 925369"/>
                    <a:gd name="connsiteY139" fmla="*/ 1072899 h 1427317"/>
                    <a:gd name="connsiteX140" fmla="*/ 913002 w 925369"/>
                    <a:gd name="connsiteY140" fmla="*/ 1084335 h 1427317"/>
                    <a:gd name="connsiteX141" fmla="*/ 910955 w 925369"/>
                    <a:gd name="connsiteY141" fmla="*/ 1095748 h 1427317"/>
                    <a:gd name="connsiteX142" fmla="*/ 908765 w 925369"/>
                    <a:gd name="connsiteY142" fmla="*/ 1107130 h 1427317"/>
                    <a:gd name="connsiteX143" fmla="*/ 906432 w 925369"/>
                    <a:gd name="connsiteY143" fmla="*/ 1118487 h 1427317"/>
                    <a:gd name="connsiteX144" fmla="*/ 903945 w 925369"/>
                    <a:gd name="connsiteY144" fmla="*/ 1129813 h 1427317"/>
                    <a:gd name="connsiteX145" fmla="*/ 901326 w 925369"/>
                    <a:gd name="connsiteY145" fmla="*/ 1141108 h 1427317"/>
                    <a:gd name="connsiteX146" fmla="*/ 898567 w 925369"/>
                    <a:gd name="connsiteY146" fmla="*/ 1152367 h 1427317"/>
                    <a:gd name="connsiteX147" fmla="*/ 895675 w 925369"/>
                    <a:gd name="connsiteY147" fmla="*/ 1163594 h 1427317"/>
                    <a:gd name="connsiteX148" fmla="*/ 892630 w 925369"/>
                    <a:gd name="connsiteY148" fmla="*/ 1174780 h 1427317"/>
                    <a:gd name="connsiteX149" fmla="*/ 889453 w 925369"/>
                    <a:gd name="connsiteY149" fmla="*/ 1185930 h 1427317"/>
                    <a:gd name="connsiteX150" fmla="*/ 886122 w 925369"/>
                    <a:gd name="connsiteY150" fmla="*/ 1197037 h 1427317"/>
                    <a:gd name="connsiteX151" fmla="*/ 882673 w 925369"/>
                    <a:gd name="connsiteY151" fmla="*/ 1208099 h 1427317"/>
                    <a:gd name="connsiteX152" fmla="*/ 879069 w 925369"/>
                    <a:gd name="connsiteY152" fmla="*/ 1219131 h 1427317"/>
                    <a:gd name="connsiteX153" fmla="*/ 875334 w 925369"/>
                    <a:gd name="connsiteY153" fmla="*/ 1230095 h 1427317"/>
                    <a:gd name="connsiteX154" fmla="*/ 871456 w 925369"/>
                    <a:gd name="connsiteY154" fmla="*/ 1241028 h 1427317"/>
                    <a:gd name="connsiteX155" fmla="*/ 867446 w 925369"/>
                    <a:gd name="connsiteY155" fmla="*/ 1251903 h 1427317"/>
                    <a:gd name="connsiteX156" fmla="*/ 863307 w 925369"/>
                    <a:gd name="connsiteY156" fmla="*/ 1262738 h 1427317"/>
                    <a:gd name="connsiteX157" fmla="*/ 859022 w 925369"/>
                    <a:gd name="connsiteY157" fmla="*/ 1273506 h 1427317"/>
                    <a:gd name="connsiteX158" fmla="*/ 854609 w 925369"/>
                    <a:gd name="connsiteY158" fmla="*/ 1284229 h 1427317"/>
                    <a:gd name="connsiteX159" fmla="*/ 850063 w 925369"/>
                    <a:gd name="connsiteY159" fmla="*/ 1294888 h 1427317"/>
                    <a:gd name="connsiteX160" fmla="*/ 845374 w 925369"/>
                    <a:gd name="connsiteY160" fmla="*/ 1305502 h 1427317"/>
                    <a:gd name="connsiteX161" fmla="*/ 840554 w 925369"/>
                    <a:gd name="connsiteY161" fmla="*/ 1316040 h 1427317"/>
                    <a:gd name="connsiteX162" fmla="*/ 835616 w 925369"/>
                    <a:gd name="connsiteY162" fmla="*/ 1326533 h 1427317"/>
                    <a:gd name="connsiteX163" fmla="*/ 830532 w 925369"/>
                    <a:gd name="connsiteY163" fmla="*/ 1336950 h 1427317"/>
                    <a:gd name="connsiteX164" fmla="*/ 825331 w 925369"/>
                    <a:gd name="connsiteY164" fmla="*/ 1347312 h 1427317"/>
                    <a:gd name="connsiteX165" fmla="*/ 819983 w 925369"/>
                    <a:gd name="connsiteY165" fmla="*/ 1357597 h 1427317"/>
                    <a:gd name="connsiteX166" fmla="*/ 814518 w 925369"/>
                    <a:gd name="connsiteY166" fmla="*/ 1367816 h 1427317"/>
                    <a:gd name="connsiteX167" fmla="*/ 808920 w 925369"/>
                    <a:gd name="connsiteY167" fmla="*/ 1377970 h 1427317"/>
                    <a:gd name="connsiteX168" fmla="*/ 803203 w 925369"/>
                    <a:gd name="connsiteY168" fmla="*/ 1388059 h 1427317"/>
                    <a:gd name="connsiteX169" fmla="*/ 797353 w 925369"/>
                    <a:gd name="connsiteY169" fmla="*/ 1398070 h 1427317"/>
                    <a:gd name="connsiteX170" fmla="*/ 791383 w 925369"/>
                    <a:gd name="connsiteY170" fmla="*/ 1408005 h 1427317"/>
                    <a:gd name="connsiteX171" fmla="*/ 785282 w 925369"/>
                    <a:gd name="connsiteY171" fmla="*/ 1417864 h 1427317"/>
                    <a:gd name="connsiteX172" fmla="*/ 779073 w 925369"/>
                    <a:gd name="connsiteY172" fmla="*/ 1427656 h 1427317"/>
                    <a:gd name="connsiteX173" fmla="*/ 770879 w 925369"/>
                    <a:gd name="connsiteY173" fmla="*/ 1422376 h 1427317"/>
                    <a:gd name="connsiteX174" fmla="*/ 762697 w 925369"/>
                    <a:gd name="connsiteY174" fmla="*/ 1417110 h 1427317"/>
                    <a:gd name="connsiteX175" fmla="*/ 746332 w 925369"/>
                    <a:gd name="connsiteY175" fmla="*/ 1406550 h 1427317"/>
                    <a:gd name="connsiteX176" fmla="*/ 752291 w 925369"/>
                    <a:gd name="connsiteY176" fmla="*/ 1397184 h 1427317"/>
                    <a:gd name="connsiteX177" fmla="*/ 758129 w 925369"/>
                    <a:gd name="connsiteY177" fmla="*/ 1387731 h 1427317"/>
                    <a:gd name="connsiteX178" fmla="*/ 763847 w 925369"/>
                    <a:gd name="connsiteY178" fmla="*/ 1378222 h 1427317"/>
                    <a:gd name="connsiteX179" fmla="*/ 769455 w 925369"/>
                    <a:gd name="connsiteY179" fmla="*/ 1368626 h 1427317"/>
                    <a:gd name="connsiteX180" fmla="*/ 774931 w 925369"/>
                    <a:gd name="connsiteY180" fmla="*/ 1358966 h 1427317"/>
                    <a:gd name="connsiteX181" fmla="*/ 780287 w 925369"/>
                    <a:gd name="connsiteY181" fmla="*/ 1349238 h 1427317"/>
                    <a:gd name="connsiteX182" fmla="*/ 785523 w 925369"/>
                    <a:gd name="connsiteY182" fmla="*/ 1339446 h 1427317"/>
                    <a:gd name="connsiteX183" fmla="*/ 790640 w 925369"/>
                    <a:gd name="connsiteY183" fmla="*/ 1329589 h 1427317"/>
                    <a:gd name="connsiteX184" fmla="*/ 795634 w 925369"/>
                    <a:gd name="connsiteY184" fmla="*/ 1319665 h 1427317"/>
                    <a:gd name="connsiteX185" fmla="*/ 800497 w 925369"/>
                    <a:gd name="connsiteY185" fmla="*/ 1309686 h 1427317"/>
                    <a:gd name="connsiteX186" fmla="*/ 805230 w 925369"/>
                    <a:gd name="connsiteY186" fmla="*/ 1299641 h 1427317"/>
                    <a:gd name="connsiteX187" fmla="*/ 809840 w 925369"/>
                    <a:gd name="connsiteY187" fmla="*/ 1289540 h 1427317"/>
                    <a:gd name="connsiteX188" fmla="*/ 814333 w 925369"/>
                    <a:gd name="connsiteY188" fmla="*/ 1279375 h 1427317"/>
                    <a:gd name="connsiteX189" fmla="*/ 818693 w 925369"/>
                    <a:gd name="connsiteY189" fmla="*/ 1269168 h 1427317"/>
                    <a:gd name="connsiteX190" fmla="*/ 822919 w 925369"/>
                    <a:gd name="connsiteY190" fmla="*/ 1258905 h 1427317"/>
                    <a:gd name="connsiteX191" fmla="*/ 827016 w 925369"/>
                    <a:gd name="connsiteY191" fmla="*/ 1248574 h 1427317"/>
                    <a:gd name="connsiteX192" fmla="*/ 830992 w 925369"/>
                    <a:gd name="connsiteY192" fmla="*/ 1238213 h 1427317"/>
                    <a:gd name="connsiteX193" fmla="*/ 834836 w 925369"/>
                    <a:gd name="connsiteY193" fmla="*/ 1227784 h 1427317"/>
                    <a:gd name="connsiteX194" fmla="*/ 838541 w 925369"/>
                    <a:gd name="connsiteY194" fmla="*/ 1217322 h 1427317"/>
                    <a:gd name="connsiteX195" fmla="*/ 842122 w 925369"/>
                    <a:gd name="connsiteY195" fmla="*/ 1206807 h 1427317"/>
                    <a:gd name="connsiteX196" fmla="*/ 845571 w 925369"/>
                    <a:gd name="connsiteY196" fmla="*/ 1196249 h 1427317"/>
                    <a:gd name="connsiteX197" fmla="*/ 848880 w 925369"/>
                    <a:gd name="connsiteY197" fmla="*/ 1185646 h 1427317"/>
                    <a:gd name="connsiteX198" fmla="*/ 852068 w 925369"/>
                    <a:gd name="connsiteY198" fmla="*/ 1175010 h 1427317"/>
                    <a:gd name="connsiteX199" fmla="*/ 855113 w 925369"/>
                    <a:gd name="connsiteY199" fmla="*/ 1164329 h 1427317"/>
                    <a:gd name="connsiteX200" fmla="*/ 858027 w 925369"/>
                    <a:gd name="connsiteY200" fmla="*/ 1153617 h 1427317"/>
                    <a:gd name="connsiteX201" fmla="*/ 860797 w 925369"/>
                    <a:gd name="connsiteY201" fmla="*/ 1142860 h 1427317"/>
                    <a:gd name="connsiteX202" fmla="*/ 863447 w 925369"/>
                    <a:gd name="connsiteY202" fmla="*/ 1132081 h 1427317"/>
                    <a:gd name="connsiteX203" fmla="*/ 865957 w 925369"/>
                    <a:gd name="connsiteY203" fmla="*/ 1121260 h 1427317"/>
                    <a:gd name="connsiteX204" fmla="*/ 868324 w 925369"/>
                    <a:gd name="connsiteY204" fmla="*/ 1110405 h 1427317"/>
                    <a:gd name="connsiteX205" fmla="*/ 870570 w 925369"/>
                    <a:gd name="connsiteY205" fmla="*/ 1099528 h 1427317"/>
                    <a:gd name="connsiteX206" fmla="*/ 872662 w 925369"/>
                    <a:gd name="connsiteY206" fmla="*/ 1088628 h 1427317"/>
                    <a:gd name="connsiteX207" fmla="*/ 874622 w 925369"/>
                    <a:gd name="connsiteY207" fmla="*/ 1077695 h 1427317"/>
                    <a:gd name="connsiteX208" fmla="*/ 876450 w 925369"/>
                    <a:gd name="connsiteY208" fmla="*/ 1066742 h 1427317"/>
                    <a:gd name="connsiteX209" fmla="*/ 878138 w 925369"/>
                    <a:gd name="connsiteY209" fmla="*/ 1055766 h 1427317"/>
                    <a:gd name="connsiteX210" fmla="*/ 879692 w 925369"/>
                    <a:gd name="connsiteY210" fmla="*/ 1044768 h 1427317"/>
                    <a:gd name="connsiteX211" fmla="*/ 881105 w 925369"/>
                    <a:gd name="connsiteY211" fmla="*/ 1033751 h 1427317"/>
                    <a:gd name="connsiteX212" fmla="*/ 882375 w 925369"/>
                    <a:gd name="connsiteY212" fmla="*/ 1022719 h 1427317"/>
                    <a:gd name="connsiteX213" fmla="*/ 883517 w 925369"/>
                    <a:gd name="connsiteY213" fmla="*/ 1011676 h 1427317"/>
                    <a:gd name="connsiteX214" fmla="*/ 884512 w 925369"/>
                    <a:gd name="connsiteY214" fmla="*/ 1000614 h 1427317"/>
                    <a:gd name="connsiteX215" fmla="*/ 885367 w 925369"/>
                    <a:gd name="connsiteY215" fmla="*/ 989540 h 1427317"/>
                    <a:gd name="connsiteX216" fmla="*/ 886091 w 925369"/>
                    <a:gd name="connsiteY216" fmla="*/ 978455 h 1427317"/>
                    <a:gd name="connsiteX217" fmla="*/ 886671 w 925369"/>
                    <a:gd name="connsiteY217" fmla="*/ 967370 h 1427317"/>
                    <a:gd name="connsiteX218" fmla="*/ 887109 w 925369"/>
                    <a:gd name="connsiteY218" fmla="*/ 956274 h 1427317"/>
                    <a:gd name="connsiteX219" fmla="*/ 887414 w 925369"/>
                    <a:gd name="connsiteY219" fmla="*/ 945167 h 1427317"/>
                    <a:gd name="connsiteX220" fmla="*/ 887580 w 925369"/>
                    <a:gd name="connsiteY220" fmla="*/ 934071 h 1427317"/>
                    <a:gd name="connsiteX221" fmla="*/ 887602 w 925369"/>
                    <a:gd name="connsiteY221" fmla="*/ 922964 h 1427317"/>
                    <a:gd name="connsiteX222" fmla="*/ 887493 w 925369"/>
                    <a:gd name="connsiteY222" fmla="*/ 911856 h 1427317"/>
                    <a:gd name="connsiteX223" fmla="*/ 887241 w 925369"/>
                    <a:gd name="connsiteY223" fmla="*/ 900749 h 1427317"/>
                    <a:gd name="connsiteX224" fmla="*/ 886845 w 925369"/>
                    <a:gd name="connsiteY224" fmla="*/ 889653 h 1427317"/>
                    <a:gd name="connsiteX225" fmla="*/ 886310 w 925369"/>
                    <a:gd name="connsiteY225" fmla="*/ 878557 h 1427317"/>
                    <a:gd name="connsiteX226" fmla="*/ 885642 w 925369"/>
                    <a:gd name="connsiteY226" fmla="*/ 867472 h 1427317"/>
                    <a:gd name="connsiteX227" fmla="*/ 884829 w 925369"/>
                    <a:gd name="connsiteY227" fmla="*/ 856396 h 1427317"/>
                    <a:gd name="connsiteX228" fmla="*/ 883878 w 925369"/>
                    <a:gd name="connsiteY228" fmla="*/ 845333 h 1427317"/>
                    <a:gd name="connsiteX229" fmla="*/ 882793 w 925369"/>
                    <a:gd name="connsiteY229" fmla="*/ 834282 h 1427317"/>
                    <a:gd name="connsiteX230" fmla="*/ 881565 w 925369"/>
                    <a:gd name="connsiteY230" fmla="*/ 823251 h 1427317"/>
                    <a:gd name="connsiteX231" fmla="*/ 880208 w 925369"/>
                    <a:gd name="connsiteY231" fmla="*/ 812222 h 1427317"/>
                    <a:gd name="connsiteX232" fmla="*/ 878707 w 925369"/>
                    <a:gd name="connsiteY232" fmla="*/ 801224 h 1427317"/>
                    <a:gd name="connsiteX233" fmla="*/ 877064 w 925369"/>
                    <a:gd name="connsiteY233" fmla="*/ 790237 h 1427317"/>
                    <a:gd name="connsiteX234" fmla="*/ 875289 w 925369"/>
                    <a:gd name="connsiteY234" fmla="*/ 779273 h 1427317"/>
                    <a:gd name="connsiteX235" fmla="*/ 873374 w 925369"/>
                    <a:gd name="connsiteY235" fmla="*/ 768340 h 1427317"/>
                    <a:gd name="connsiteX236" fmla="*/ 871313 w 925369"/>
                    <a:gd name="connsiteY236" fmla="*/ 757420 h 1427317"/>
                    <a:gd name="connsiteX237" fmla="*/ 869134 w 925369"/>
                    <a:gd name="connsiteY237" fmla="*/ 746532 h 1427317"/>
                    <a:gd name="connsiteX238" fmla="*/ 866812 w 925369"/>
                    <a:gd name="connsiteY238" fmla="*/ 735677 h 1427317"/>
                    <a:gd name="connsiteX239" fmla="*/ 864347 w 925369"/>
                    <a:gd name="connsiteY239" fmla="*/ 724841 h 1427317"/>
                    <a:gd name="connsiteX240" fmla="*/ 861751 w 925369"/>
                    <a:gd name="connsiteY240" fmla="*/ 714054 h 1427317"/>
                    <a:gd name="connsiteX241" fmla="*/ 859022 w 925369"/>
                    <a:gd name="connsiteY241" fmla="*/ 703286 h 1427317"/>
                    <a:gd name="connsiteX242" fmla="*/ 856154 w 925369"/>
                    <a:gd name="connsiteY242" fmla="*/ 692552 h 1427317"/>
                    <a:gd name="connsiteX243" fmla="*/ 853153 w 925369"/>
                    <a:gd name="connsiteY243" fmla="*/ 681859 h 1427317"/>
                    <a:gd name="connsiteX244" fmla="*/ 850018 w 925369"/>
                    <a:gd name="connsiteY244" fmla="*/ 671203 h 1427317"/>
                    <a:gd name="connsiteX245" fmla="*/ 846754 w 925369"/>
                    <a:gd name="connsiteY245" fmla="*/ 660598 h 1427317"/>
                    <a:gd name="connsiteX246" fmla="*/ 843350 w 925369"/>
                    <a:gd name="connsiteY246" fmla="*/ 650018 h 1427317"/>
                    <a:gd name="connsiteX247" fmla="*/ 839822 w 925369"/>
                    <a:gd name="connsiteY247" fmla="*/ 639491 h 1427317"/>
                    <a:gd name="connsiteX248" fmla="*/ 836152 w 925369"/>
                    <a:gd name="connsiteY248" fmla="*/ 629009 h 1427317"/>
                    <a:gd name="connsiteX249" fmla="*/ 832363 w 925369"/>
                    <a:gd name="connsiteY249" fmla="*/ 618569 h 1427317"/>
                    <a:gd name="connsiteX250" fmla="*/ 828440 w 925369"/>
                    <a:gd name="connsiteY250" fmla="*/ 608186 h 1427317"/>
                    <a:gd name="connsiteX251" fmla="*/ 824377 w 925369"/>
                    <a:gd name="connsiteY251" fmla="*/ 597844 h 1427317"/>
                    <a:gd name="connsiteX252" fmla="*/ 820193 w 925369"/>
                    <a:gd name="connsiteY252" fmla="*/ 587558 h 1427317"/>
                    <a:gd name="connsiteX253" fmla="*/ 815889 w 925369"/>
                    <a:gd name="connsiteY253" fmla="*/ 577329 h 1427317"/>
                    <a:gd name="connsiteX254" fmla="*/ 811442 w 925369"/>
                    <a:gd name="connsiteY254" fmla="*/ 567141 h 1427317"/>
                    <a:gd name="connsiteX255" fmla="*/ 806874 w 925369"/>
                    <a:gd name="connsiteY255" fmla="*/ 557021 h 1427317"/>
                    <a:gd name="connsiteX256" fmla="*/ 802185 w 925369"/>
                    <a:gd name="connsiteY256" fmla="*/ 546954 h 1427317"/>
                    <a:gd name="connsiteX257" fmla="*/ 797353 w 925369"/>
                    <a:gd name="connsiteY257" fmla="*/ 536954 h 1427317"/>
                    <a:gd name="connsiteX258" fmla="*/ 792413 w 925369"/>
                    <a:gd name="connsiteY258" fmla="*/ 527008 h 1427317"/>
                    <a:gd name="connsiteX259" fmla="*/ 787343 w 925369"/>
                    <a:gd name="connsiteY259" fmla="*/ 517126 h 1427317"/>
                    <a:gd name="connsiteX260" fmla="*/ 782149 w 925369"/>
                    <a:gd name="connsiteY260" fmla="*/ 507312 h 1427317"/>
                    <a:gd name="connsiteX261" fmla="*/ 776838 w 925369"/>
                    <a:gd name="connsiteY261" fmla="*/ 497564 h 1427317"/>
                    <a:gd name="connsiteX262" fmla="*/ 771393 w 925369"/>
                    <a:gd name="connsiteY262" fmla="*/ 487882 h 1427317"/>
                    <a:gd name="connsiteX263" fmla="*/ 765840 w 925369"/>
                    <a:gd name="connsiteY263" fmla="*/ 478263 h 1427317"/>
                    <a:gd name="connsiteX264" fmla="*/ 760156 w 925369"/>
                    <a:gd name="connsiteY264" fmla="*/ 468721 h 1427317"/>
                    <a:gd name="connsiteX265" fmla="*/ 754360 w 925369"/>
                    <a:gd name="connsiteY265" fmla="*/ 459248 h 1427317"/>
                    <a:gd name="connsiteX266" fmla="*/ 748446 w 925369"/>
                    <a:gd name="connsiteY266" fmla="*/ 449849 h 1427317"/>
                    <a:gd name="connsiteX267" fmla="*/ 742409 w 925369"/>
                    <a:gd name="connsiteY267" fmla="*/ 440528 h 1427317"/>
                    <a:gd name="connsiteX268" fmla="*/ 736265 w 925369"/>
                    <a:gd name="connsiteY268" fmla="*/ 431282 h 1427317"/>
                    <a:gd name="connsiteX269" fmla="*/ 730001 w 925369"/>
                    <a:gd name="connsiteY269" fmla="*/ 422113 h 1427317"/>
                    <a:gd name="connsiteX270" fmla="*/ 723613 w 925369"/>
                    <a:gd name="connsiteY270" fmla="*/ 413022 h 1427317"/>
                    <a:gd name="connsiteX271" fmla="*/ 717130 w 925369"/>
                    <a:gd name="connsiteY271" fmla="*/ 404018 h 1427317"/>
                    <a:gd name="connsiteX272" fmla="*/ 710512 w 925369"/>
                    <a:gd name="connsiteY272" fmla="*/ 395092 h 1427317"/>
                    <a:gd name="connsiteX273" fmla="*/ 703799 w 925369"/>
                    <a:gd name="connsiteY273" fmla="*/ 386239 h 1427317"/>
                    <a:gd name="connsiteX274" fmla="*/ 696973 w 925369"/>
                    <a:gd name="connsiteY274" fmla="*/ 377476 h 1427317"/>
                    <a:gd name="connsiteX275" fmla="*/ 690041 w 925369"/>
                    <a:gd name="connsiteY275" fmla="*/ 368814 h 1427317"/>
                    <a:gd name="connsiteX276" fmla="*/ 682997 w 925369"/>
                    <a:gd name="connsiteY276" fmla="*/ 360225 h 1427317"/>
                    <a:gd name="connsiteX277" fmla="*/ 675844 w 925369"/>
                    <a:gd name="connsiteY277" fmla="*/ 351726 h 1427317"/>
                    <a:gd name="connsiteX278" fmla="*/ 668581 w 925369"/>
                    <a:gd name="connsiteY278" fmla="*/ 343324 h 1427317"/>
                    <a:gd name="connsiteX279" fmla="*/ 661220 w 925369"/>
                    <a:gd name="connsiteY279" fmla="*/ 335010 h 1427317"/>
                    <a:gd name="connsiteX280" fmla="*/ 653750 w 925369"/>
                    <a:gd name="connsiteY280" fmla="*/ 326783 h 1427317"/>
                    <a:gd name="connsiteX281" fmla="*/ 646182 w 925369"/>
                    <a:gd name="connsiteY281" fmla="*/ 318656 h 1427317"/>
                    <a:gd name="connsiteX282" fmla="*/ 638515 w 925369"/>
                    <a:gd name="connsiteY282" fmla="*/ 310628 h 1427317"/>
                    <a:gd name="connsiteX283" fmla="*/ 630748 w 925369"/>
                    <a:gd name="connsiteY283" fmla="*/ 302695 h 1427317"/>
                    <a:gd name="connsiteX284" fmla="*/ 622882 w 925369"/>
                    <a:gd name="connsiteY284" fmla="*/ 294854 h 1427317"/>
                    <a:gd name="connsiteX285" fmla="*/ 614910 w 925369"/>
                    <a:gd name="connsiteY285" fmla="*/ 287120 h 1427317"/>
                    <a:gd name="connsiteX286" fmla="*/ 606848 w 925369"/>
                    <a:gd name="connsiteY286" fmla="*/ 279485 h 1427317"/>
                    <a:gd name="connsiteX287" fmla="*/ 598696 w 925369"/>
                    <a:gd name="connsiteY287" fmla="*/ 271950 h 1427317"/>
                    <a:gd name="connsiteX288" fmla="*/ 590438 w 925369"/>
                    <a:gd name="connsiteY288" fmla="*/ 264511 h 1427317"/>
                    <a:gd name="connsiteX289" fmla="*/ 582101 w 925369"/>
                    <a:gd name="connsiteY289" fmla="*/ 257183 h 1427317"/>
                    <a:gd name="connsiteX290" fmla="*/ 573658 w 925369"/>
                    <a:gd name="connsiteY290" fmla="*/ 249965 h 1427317"/>
                    <a:gd name="connsiteX291" fmla="*/ 565136 w 925369"/>
                    <a:gd name="connsiteY291" fmla="*/ 242846 h 1427317"/>
                    <a:gd name="connsiteX292" fmla="*/ 556524 w 925369"/>
                    <a:gd name="connsiteY292" fmla="*/ 235835 h 1427317"/>
                    <a:gd name="connsiteX293" fmla="*/ 547818 w 925369"/>
                    <a:gd name="connsiteY293" fmla="*/ 228934 h 1427317"/>
                    <a:gd name="connsiteX294" fmla="*/ 539032 w 925369"/>
                    <a:gd name="connsiteY294" fmla="*/ 222142 h 1427317"/>
                    <a:gd name="connsiteX295" fmla="*/ 530160 w 925369"/>
                    <a:gd name="connsiteY295" fmla="*/ 215460 h 1427317"/>
                    <a:gd name="connsiteX296" fmla="*/ 521212 w 925369"/>
                    <a:gd name="connsiteY296" fmla="*/ 208887 h 1427317"/>
                    <a:gd name="connsiteX297" fmla="*/ 512174 w 925369"/>
                    <a:gd name="connsiteY297" fmla="*/ 202438 h 1427317"/>
                    <a:gd name="connsiteX298" fmla="*/ 503061 w 925369"/>
                    <a:gd name="connsiteY298" fmla="*/ 196095 h 1427317"/>
                    <a:gd name="connsiteX299" fmla="*/ 493860 w 925369"/>
                    <a:gd name="connsiteY299" fmla="*/ 189861 h 1427317"/>
                    <a:gd name="connsiteX300" fmla="*/ 484592 w 925369"/>
                    <a:gd name="connsiteY300" fmla="*/ 183748 h 1427317"/>
                    <a:gd name="connsiteX301" fmla="*/ 475249 w 925369"/>
                    <a:gd name="connsiteY301" fmla="*/ 177758 h 1427317"/>
                    <a:gd name="connsiteX302" fmla="*/ 465819 w 925369"/>
                    <a:gd name="connsiteY302" fmla="*/ 171875 h 1427317"/>
                    <a:gd name="connsiteX303" fmla="*/ 456332 w 925369"/>
                    <a:gd name="connsiteY303" fmla="*/ 166124 h 1427317"/>
                    <a:gd name="connsiteX304" fmla="*/ 446759 w 925369"/>
                    <a:gd name="connsiteY304" fmla="*/ 160485 h 1427317"/>
                    <a:gd name="connsiteX305" fmla="*/ 437118 w 925369"/>
                    <a:gd name="connsiteY305" fmla="*/ 154963 h 1427317"/>
                    <a:gd name="connsiteX306" fmla="*/ 427413 w 925369"/>
                    <a:gd name="connsiteY306" fmla="*/ 149563 h 1427317"/>
                    <a:gd name="connsiteX307" fmla="*/ 417643 w 925369"/>
                    <a:gd name="connsiteY307" fmla="*/ 144283 h 1427317"/>
                    <a:gd name="connsiteX308" fmla="*/ 407806 w 925369"/>
                    <a:gd name="connsiteY308" fmla="*/ 139135 h 1427317"/>
                    <a:gd name="connsiteX309" fmla="*/ 397905 w 925369"/>
                    <a:gd name="connsiteY309" fmla="*/ 134107 h 1427317"/>
                    <a:gd name="connsiteX310" fmla="*/ 387947 w 925369"/>
                    <a:gd name="connsiteY310" fmla="*/ 129199 h 1427317"/>
                    <a:gd name="connsiteX311" fmla="*/ 377925 w 925369"/>
                    <a:gd name="connsiteY311" fmla="*/ 124413 h 1427317"/>
                    <a:gd name="connsiteX312" fmla="*/ 367836 w 925369"/>
                    <a:gd name="connsiteY312" fmla="*/ 119768 h 1427317"/>
                    <a:gd name="connsiteX313" fmla="*/ 357693 w 925369"/>
                    <a:gd name="connsiteY313" fmla="*/ 115234 h 1427317"/>
                    <a:gd name="connsiteX314" fmla="*/ 347495 w 925369"/>
                    <a:gd name="connsiteY314" fmla="*/ 110841 h 1427317"/>
                    <a:gd name="connsiteX315" fmla="*/ 337254 w 925369"/>
                    <a:gd name="connsiteY315" fmla="*/ 106569 h 1427317"/>
                    <a:gd name="connsiteX316" fmla="*/ 326946 w 925369"/>
                    <a:gd name="connsiteY316" fmla="*/ 102418 h 1427317"/>
                    <a:gd name="connsiteX317" fmla="*/ 316596 w 925369"/>
                    <a:gd name="connsiteY317" fmla="*/ 98409 h 1427317"/>
                    <a:gd name="connsiteX318" fmla="*/ 306190 w 925369"/>
                    <a:gd name="connsiteY318" fmla="*/ 94531 h 1427317"/>
                    <a:gd name="connsiteX319" fmla="*/ 295738 w 925369"/>
                    <a:gd name="connsiteY319" fmla="*/ 90774 h 1427317"/>
                    <a:gd name="connsiteX320" fmla="*/ 285234 w 925369"/>
                    <a:gd name="connsiteY320" fmla="*/ 87148 h 1427317"/>
                    <a:gd name="connsiteX321" fmla="*/ 274696 w 925369"/>
                    <a:gd name="connsiteY321" fmla="*/ 83665 h 1427317"/>
                    <a:gd name="connsiteX322" fmla="*/ 264105 w 925369"/>
                    <a:gd name="connsiteY322" fmla="*/ 80302 h 1427317"/>
                    <a:gd name="connsiteX323" fmla="*/ 253480 w 925369"/>
                    <a:gd name="connsiteY323" fmla="*/ 77082 h 1427317"/>
                    <a:gd name="connsiteX324" fmla="*/ 242810 w 925369"/>
                    <a:gd name="connsiteY324" fmla="*/ 73993 h 1427317"/>
                    <a:gd name="connsiteX325" fmla="*/ 232109 w 925369"/>
                    <a:gd name="connsiteY325" fmla="*/ 71035 h 1427317"/>
                    <a:gd name="connsiteX326" fmla="*/ 221364 w 925369"/>
                    <a:gd name="connsiteY326" fmla="*/ 68209 h 1427317"/>
                    <a:gd name="connsiteX327" fmla="*/ 210596 w 925369"/>
                    <a:gd name="connsiteY327" fmla="*/ 65525 h 1427317"/>
                    <a:gd name="connsiteX328" fmla="*/ 199786 w 925369"/>
                    <a:gd name="connsiteY328" fmla="*/ 62973 h 1427317"/>
                    <a:gd name="connsiteX329" fmla="*/ 188939 w 925369"/>
                    <a:gd name="connsiteY329" fmla="*/ 60552 h 1427317"/>
                    <a:gd name="connsiteX330" fmla="*/ 178073 w 925369"/>
                    <a:gd name="connsiteY330" fmla="*/ 58274 h 1427317"/>
                    <a:gd name="connsiteX331" fmla="*/ 167176 w 925369"/>
                    <a:gd name="connsiteY331" fmla="*/ 56138 h 1427317"/>
                    <a:gd name="connsiteX332" fmla="*/ 156254 w 925369"/>
                    <a:gd name="connsiteY332" fmla="*/ 54123 h 1427317"/>
                    <a:gd name="connsiteX333" fmla="*/ 145313 w 925369"/>
                    <a:gd name="connsiteY333" fmla="*/ 52260 h 1427317"/>
                    <a:gd name="connsiteX334" fmla="*/ 134337 w 925369"/>
                    <a:gd name="connsiteY334" fmla="*/ 50519 h 1427317"/>
                    <a:gd name="connsiteX335" fmla="*/ 123350 w 925369"/>
                    <a:gd name="connsiteY335" fmla="*/ 48930 h 1427317"/>
                    <a:gd name="connsiteX336" fmla="*/ 112341 w 925369"/>
                    <a:gd name="connsiteY336" fmla="*/ 47474 h 1427317"/>
                    <a:gd name="connsiteX337" fmla="*/ 101310 w 925369"/>
                    <a:gd name="connsiteY337" fmla="*/ 46148 h 1427317"/>
                    <a:gd name="connsiteX338" fmla="*/ 90270 w 925369"/>
                    <a:gd name="connsiteY338" fmla="*/ 44965 h 1427317"/>
                    <a:gd name="connsiteX339" fmla="*/ 79219 w 925369"/>
                    <a:gd name="connsiteY339" fmla="*/ 43925 h 1427317"/>
                    <a:gd name="connsiteX340" fmla="*/ 68142 w 925369"/>
                    <a:gd name="connsiteY340" fmla="*/ 43026 h 1427317"/>
                    <a:gd name="connsiteX341" fmla="*/ 57069 w 925369"/>
                    <a:gd name="connsiteY341" fmla="*/ 42260 h 1427317"/>
                    <a:gd name="connsiteX342" fmla="*/ 45984 w 925369"/>
                    <a:gd name="connsiteY342" fmla="*/ 41635 h 1427317"/>
                    <a:gd name="connsiteX343" fmla="*/ 34888 w 925369"/>
                    <a:gd name="connsiteY343" fmla="*/ 41142 h 1427317"/>
                    <a:gd name="connsiteX344" fmla="*/ 23781 w 925369"/>
                    <a:gd name="connsiteY344" fmla="*/ 40803 h 1427317"/>
                    <a:gd name="connsiteX345" fmla="*/ 12685 w 925369"/>
                    <a:gd name="connsiteY345" fmla="*/ 40584 h 1427317"/>
                    <a:gd name="connsiteX346" fmla="*/ 1577 w 925369"/>
                    <a:gd name="connsiteY346" fmla="*/ 40518 h 1427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</a:cxnLst>
                  <a:rect l="l" t="t" r="r" b="b"/>
                  <a:pathLst>
                    <a:path w="925369" h="1427317">
                      <a:moveTo>
                        <a:pt x="1577" y="40518"/>
                      </a:moveTo>
                      <a:lnTo>
                        <a:pt x="1577" y="1577"/>
                      </a:lnTo>
                      <a:lnTo>
                        <a:pt x="13167" y="1643"/>
                      </a:lnTo>
                      <a:lnTo>
                        <a:pt x="24768" y="1862"/>
                      </a:lnTo>
                      <a:lnTo>
                        <a:pt x="36354" y="2224"/>
                      </a:lnTo>
                      <a:lnTo>
                        <a:pt x="47933" y="2739"/>
                      </a:lnTo>
                      <a:lnTo>
                        <a:pt x="59511" y="3385"/>
                      </a:lnTo>
                      <a:lnTo>
                        <a:pt x="71078" y="4184"/>
                      </a:lnTo>
                      <a:lnTo>
                        <a:pt x="82623" y="5127"/>
                      </a:lnTo>
                      <a:lnTo>
                        <a:pt x="94170" y="6222"/>
                      </a:lnTo>
                      <a:lnTo>
                        <a:pt x="105704" y="7449"/>
                      </a:lnTo>
                      <a:lnTo>
                        <a:pt x="117204" y="8829"/>
                      </a:lnTo>
                      <a:lnTo>
                        <a:pt x="128706" y="10351"/>
                      </a:lnTo>
                      <a:lnTo>
                        <a:pt x="140175" y="12016"/>
                      </a:lnTo>
                      <a:lnTo>
                        <a:pt x="151633" y="13824"/>
                      </a:lnTo>
                      <a:lnTo>
                        <a:pt x="163057" y="15773"/>
                      </a:lnTo>
                      <a:lnTo>
                        <a:pt x="174459" y="17877"/>
                      </a:lnTo>
                      <a:lnTo>
                        <a:pt x="185830" y="20111"/>
                      </a:lnTo>
                      <a:lnTo>
                        <a:pt x="197178" y="22488"/>
                      </a:lnTo>
                      <a:lnTo>
                        <a:pt x="208493" y="25018"/>
                      </a:lnTo>
                      <a:lnTo>
                        <a:pt x="219777" y="27680"/>
                      </a:lnTo>
                      <a:lnTo>
                        <a:pt x="231024" y="30484"/>
                      </a:lnTo>
                      <a:lnTo>
                        <a:pt x="242241" y="33431"/>
                      </a:lnTo>
                      <a:lnTo>
                        <a:pt x="253415" y="36520"/>
                      </a:lnTo>
                      <a:lnTo>
                        <a:pt x="264553" y="39740"/>
                      </a:lnTo>
                      <a:lnTo>
                        <a:pt x="275649" y="43103"/>
                      </a:lnTo>
                      <a:lnTo>
                        <a:pt x="286703" y="46608"/>
                      </a:lnTo>
                      <a:lnTo>
                        <a:pt x="297701" y="50256"/>
                      </a:lnTo>
                      <a:lnTo>
                        <a:pt x="308666" y="54035"/>
                      </a:lnTo>
                      <a:lnTo>
                        <a:pt x="319574" y="57956"/>
                      </a:lnTo>
                      <a:lnTo>
                        <a:pt x="330440" y="62009"/>
                      </a:lnTo>
                      <a:lnTo>
                        <a:pt x="341253" y="66194"/>
                      </a:lnTo>
                      <a:lnTo>
                        <a:pt x="352009" y="70520"/>
                      </a:lnTo>
                      <a:lnTo>
                        <a:pt x="362710" y="74978"/>
                      </a:lnTo>
                      <a:lnTo>
                        <a:pt x="373346" y="79579"/>
                      </a:lnTo>
                      <a:lnTo>
                        <a:pt x="383937" y="84300"/>
                      </a:lnTo>
                      <a:lnTo>
                        <a:pt x="394464" y="89164"/>
                      </a:lnTo>
                      <a:lnTo>
                        <a:pt x="404927" y="94147"/>
                      </a:lnTo>
                      <a:lnTo>
                        <a:pt x="415333" y="99274"/>
                      </a:lnTo>
                      <a:lnTo>
                        <a:pt x="425660" y="104521"/>
                      </a:lnTo>
                      <a:lnTo>
                        <a:pt x="435935" y="109899"/>
                      </a:lnTo>
                      <a:lnTo>
                        <a:pt x="446133" y="115409"/>
                      </a:lnTo>
                      <a:lnTo>
                        <a:pt x="456265" y="121050"/>
                      </a:lnTo>
                      <a:lnTo>
                        <a:pt x="466332" y="126812"/>
                      </a:lnTo>
                      <a:lnTo>
                        <a:pt x="476312" y="132694"/>
                      </a:lnTo>
                      <a:lnTo>
                        <a:pt x="486224" y="138708"/>
                      </a:lnTo>
                      <a:lnTo>
                        <a:pt x="496061" y="144842"/>
                      </a:lnTo>
                      <a:lnTo>
                        <a:pt x="505820" y="151107"/>
                      </a:lnTo>
                      <a:lnTo>
                        <a:pt x="515503" y="157481"/>
                      </a:lnTo>
                      <a:lnTo>
                        <a:pt x="525098" y="163990"/>
                      </a:lnTo>
                      <a:lnTo>
                        <a:pt x="534619" y="170605"/>
                      </a:lnTo>
                      <a:lnTo>
                        <a:pt x="544049" y="177352"/>
                      </a:lnTo>
                      <a:lnTo>
                        <a:pt x="553403" y="184211"/>
                      </a:lnTo>
                      <a:lnTo>
                        <a:pt x="562660" y="191176"/>
                      </a:lnTo>
                      <a:lnTo>
                        <a:pt x="571827" y="198273"/>
                      </a:lnTo>
                      <a:lnTo>
                        <a:pt x="580921" y="205472"/>
                      </a:lnTo>
                      <a:lnTo>
                        <a:pt x="589914" y="212788"/>
                      </a:lnTo>
                      <a:lnTo>
                        <a:pt x="598805" y="220224"/>
                      </a:lnTo>
                      <a:lnTo>
                        <a:pt x="607613" y="227762"/>
                      </a:lnTo>
                      <a:lnTo>
                        <a:pt x="616323" y="235417"/>
                      </a:lnTo>
                      <a:lnTo>
                        <a:pt x="624943" y="243174"/>
                      </a:lnTo>
                      <a:lnTo>
                        <a:pt x="633454" y="251039"/>
                      </a:lnTo>
                      <a:lnTo>
                        <a:pt x="641877" y="259012"/>
                      </a:lnTo>
                      <a:lnTo>
                        <a:pt x="650192" y="267085"/>
                      </a:lnTo>
                      <a:lnTo>
                        <a:pt x="658405" y="275267"/>
                      </a:lnTo>
                      <a:lnTo>
                        <a:pt x="666512" y="283559"/>
                      </a:lnTo>
                      <a:lnTo>
                        <a:pt x="674518" y="291941"/>
                      </a:lnTo>
                      <a:lnTo>
                        <a:pt x="682428" y="300429"/>
                      </a:lnTo>
                      <a:lnTo>
                        <a:pt x="690215" y="309004"/>
                      </a:lnTo>
                      <a:lnTo>
                        <a:pt x="697904" y="317691"/>
                      </a:lnTo>
                      <a:lnTo>
                        <a:pt x="705475" y="326466"/>
                      </a:lnTo>
                      <a:lnTo>
                        <a:pt x="712946" y="335327"/>
                      </a:lnTo>
                      <a:lnTo>
                        <a:pt x="720295" y="344297"/>
                      </a:lnTo>
                      <a:lnTo>
                        <a:pt x="727547" y="353346"/>
                      </a:lnTo>
                      <a:lnTo>
                        <a:pt x="734667" y="362494"/>
                      </a:lnTo>
                      <a:lnTo>
                        <a:pt x="741677" y="371728"/>
                      </a:lnTo>
                      <a:lnTo>
                        <a:pt x="748578" y="381049"/>
                      </a:lnTo>
                      <a:lnTo>
                        <a:pt x="755359" y="390445"/>
                      </a:lnTo>
                      <a:lnTo>
                        <a:pt x="762018" y="399943"/>
                      </a:lnTo>
                      <a:lnTo>
                        <a:pt x="768558" y="409505"/>
                      </a:lnTo>
                      <a:lnTo>
                        <a:pt x="774976" y="419168"/>
                      </a:lnTo>
                      <a:lnTo>
                        <a:pt x="781275" y="428893"/>
                      </a:lnTo>
                      <a:lnTo>
                        <a:pt x="787452" y="438708"/>
                      </a:lnTo>
                      <a:lnTo>
                        <a:pt x="793498" y="448601"/>
                      </a:lnTo>
                      <a:lnTo>
                        <a:pt x="799434" y="458556"/>
                      </a:lnTo>
                      <a:lnTo>
                        <a:pt x="805230" y="468603"/>
                      </a:lnTo>
                      <a:lnTo>
                        <a:pt x="810914" y="478712"/>
                      </a:lnTo>
                      <a:lnTo>
                        <a:pt x="816458" y="488888"/>
                      </a:lnTo>
                      <a:lnTo>
                        <a:pt x="821879" y="499129"/>
                      </a:lnTo>
                      <a:lnTo>
                        <a:pt x="827170" y="509448"/>
                      </a:lnTo>
                      <a:lnTo>
                        <a:pt x="832341" y="519832"/>
                      </a:lnTo>
                      <a:lnTo>
                        <a:pt x="837369" y="530272"/>
                      </a:lnTo>
                      <a:lnTo>
                        <a:pt x="842276" y="540776"/>
                      </a:lnTo>
                      <a:lnTo>
                        <a:pt x="847040" y="551345"/>
                      </a:lnTo>
                      <a:lnTo>
                        <a:pt x="851673" y="561970"/>
                      </a:lnTo>
                      <a:lnTo>
                        <a:pt x="856176" y="572662"/>
                      </a:lnTo>
                      <a:lnTo>
                        <a:pt x="860545" y="583397"/>
                      </a:lnTo>
                      <a:lnTo>
                        <a:pt x="864785" y="594187"/>
                      </a:lnTo>
                      <a:lnTo>
                        <a:pt x="868882" y="605031"/>
                      </a:lnTo>
                      <a:lnTo>
                        <a:pt x="872836" y="615931"/>
                      </a:lnTo>
                      <a:lnTo>
                        <a:pt x="876669" y="626873"/>
                      </a:lnTo>
                      <a:lnTo>
                        <a:pt x="880351" y="637870"/>
                      </a:lnTo>
                      <a:lnTo>
                        <a:pt x="883898" y="648899"/>
                      </a:lnTo>
                      <a:lnTo>
                        <a:pt x="887316" y="659987"/>
                      </a:lnTo>
                      <a:lnTo>
                        <a:pt x="890580" y="671103"/>
                      </a:lnTo>
                      <a:lnTo>
                        <a:pt x="893713" y="682266"/>
                      </a:lnTo>
                      <a:lnTo>
                        <a:pt x="896705" y="693471"/>
                      </a:lnTo>
                      <a:lnTo>
                        <a:pt x="899562" y="704710"/>
                      </a:lnTo>
                      <a:lnTo>
                        <a:pt x="902268" y="715980"/>
                      </a:lnTo>
                      <a:lnTo>
                        <a:pt x="904842" y="727287"/>
                      </a:lnTo>
                      <a:lnTo>
                        <a:pt x="907262" y="738621"/>
                      </a:lnTo>
                      <a:lnTo>
                        <a:pt x="909553" y="749992"/>
                      </a:lnTo>
                      <a:lnTo>
                        <a:pt x="911690" y="761385"/>
                      </a:lnTo>
                      <a:lnTo>
                        <a:pt x="913692" y="772798"/>
                      </a:lnTo>
                      <a:lnTo>
                        <a:pt x="915546" y="784245"/>
                      </a:lnTo>
                      <a:lnTo>
                        <a:pt x="917253" y="795714"/>
                      </a:lnTo>
                      <a:lnTo>
                        <a:pt x="918821" y="807205"/>
                      </a:lnTo>
                      <a:lnTo>
                        <a:pt x="920243" y="818705"/>
                      </a:lnTo>
                      <a:lnTo>
                        <a:pt x="921524" y="830227"/>
                      </a:lnTo>
                      <a:lnTo>
                        <a:pt x="922665" y="841764"/>
                      </a:lnTo>
                      <a:lnTo>
                        <a:pt x="923650" y="853320"/>
                      </a:lnTo>
                      <a:lnTo>
                        <a:pt x="924505" y="864876"/>
                      </a:lnTo>
                      <a:lnTo>
                        <a:pt x="925195" y="876454"/>
                      </a:lnTo>
                      <a:lnTo>
                        <a:pt x="925753" y="888032"/>
                      </a:lnTo>
                      <a:lnTo>
                        <a:pt x="926171" y="899622"/>
                      </a:lnTo>
                      <a:lnTo>
                        <a:pt x="926431" y="911209"/>
                      </a:lnTo>
                      <a:lnTo>
                        <a:pt x="926552" y="922798"/>
                      </a:lnTo>
                      <a:lnTo>
                        <a:pt x="926521" y="934399"/>
                      </a:lnTo>
                      <a:lnTo>
                        <a:pt x="926356" y="945989"/>
                      </a:lnTo>
                      <a:lnTo>
                        <a:pt x="926039" y="957578"/>
                      </a:lnTo>
                      <a:lnTo>
                        <a:pt x="925579" y="969165"/>
                      </a:lnTo>
                      <a:lnTo>
                        <a:pt x="924965" y="980744"/>
                      </a:lnTo>
                      <a:lnTo>
                        <a:pt x="924219" y="992311"/>
                      </a:lnTo>
                      <a:lnTo>
                        <a:pt x="923321" y="1003867"/>
                      </a:lnTo>
                      <a:lnTo>
                        <a:pt x="922281" y="1015414"/>
                      </a:lnTo>
                      <a:lnTo>
                        <a:pt x="921098" y="1026948"/>
                      </a:lnTo>
                      <a:lnTo>
                        <a:pt x="919763" y="1038459"/>
                      </a:lnTo>
                      <a:lnTo>
                        <a:pt x="918294" y="1049961"/>
                      </a:lnTo>
                      <a:lnTo>
                        <a:pt x="916673" y="1061442"/>
                      </a:lnTo>
                      <a:lnTo>
                        <a:pt x="914909" y="1072899"/>
                      </a:lnTo>
                      <a:lnTo>
                        <a:pt x="913002" y="1084335"/>
                      </a:lnTo>
                      <a:lnTo>
                        <a:pt x="910955" y="1095748"/>
                      </a:lnTo>
                      <a:lnTo>
                        <a:pt x="908765" y="1107130"/>
                      </a:lnTo>
                      <a:lnTo>
                        <a:pt x="906432" y="1118487"/>
                      </a:lnTo>
                      <a:lnTo>
                        <a:pt x="903945" y="1129813"/>
                      </a:lnTo>
                      <a:lnTo>
                        <a:pt x="901326" y="1141108"/>
                      </a:lnTo>
                      <a:lnTo>
                        <a:pt x="898567" y="1152367"/>
                      </a:lnTo>
                      <a:lnTo>
                        <a:pt x="895675" y="1163594"/>
                      </a:lnTo>
                      <a:lnTo>
                        <a:pt x="892630" y="1174780"/>
                      </a:lnTo>
                      <a:lnTo>
                        <a:pt x="889453" y="1185930"/>
                      </a:lnTo>
                      <a:lnTo>
                        <a:pt x="886122" y="1197037"/>
                      </a:lnTo>
                      <a:lnTo>
                        <a:pt x="882673" y="1208099"/>
                      </a:lnTo>
                      <a:lnTo>
                        <a:pt x="879069" y="1219131"/>
                      </a:lnTo>
                      <a:lnTo>
                        <a:pt x="875334" y="1230095"/>
                      </a:lnTo>
                      <a:lnTo>
                        <a:pt x="871456" y="1241028"/>
                      </a:lnTo>
                      <a:lnTo>
                        <a:pt x="867446" y="1251903"/>
                      </a:lnTo>
                      <a:lnTo>
                        <a:pt x="863307" y="1262738"/>
                      </a:lnTo>
                      <a:lnTo>
                        <a:pt x="859022" y="1273506"/>
                      </a:lnTo>
                      <a:lnTo>
                        <a:pt x="854609" y="1284229"/>
                      </a:lnTo>
                      <a:lnTo>
                        <a:pt x="850063" y="1294888"/>
                      </a:lnTo>
                      <a:lnTo>
                        <a:pt x="845374" y="1305502"/>
                      </a:lnTo>
                      <a:lnTo>
                        <a:pt x="840554" y="1316040"/>
                      </a:lnTo>
                      <a:lnTo>
                        <a:pt x="835616" y="1326533"/>
                      </a:lnTo>
                      <a:lnTo>
                        <a:pt x="830532" y="1336950"/>
                      </a:lnTo>
                      <a:lnTo>
                        <a:pt x="825331" y="1347312"/>
                      </a:lnTo>
                      <a:lnTo>
                        <a:pt x="819983" y="1357597"/>
                      </a:lnTo>
                      <a:lnTo>
                        <a:pt x="814518" y="1367816"/>
                      </a:lnTo>
                      <a:lnTo>
                        <a:pt x="808920" y="1377970"/>
                      </a:lnTo>
                      <a:lnTo>
                        <a:pt x="803203" y="1388059"/>
                      </a:lnTo>
                      <a:lnTo>
                        <a:pt x="797353" y="1398070"/>
                      </a:lnTo>
                      <a:lnTo>
                        <a:pt x="791383" y="1408005"/>
                      </a:lnTo>
                      <a:lnTo>
                        <a:pt x="785282" y="1417864"/>
                      </a:lnTo>
                      <a:lnTo>
                        <a:pt x="779073" y="1427656"/>
                      </a:lnTo>
                      <a:lnTo>
                        <a:pt x="770879" y="1422376"/>
                      </a:lnTo>
                      <a:lnTo>
                        <a:pt x="762697" y="1417110"/>
                      </a:lnTo>
                      <a:lnTo>
                        <a:pt x="746332" y="1406550"/>
                      </a:lnTo>
                      <a:lnTo>
                        <a:pt x="752291" y="1397184"/>
                      </a:lnTo>
                      <a:lnTo>
                        <a:pt x="758129" y="1387731"/>
                      </a:lnTo>
                      <a:lnTo>
                        <a:pt x="763847" y="1378222"/>
                      </a:lnTo>
                      <a:lnTo>
                        <a:pt x="769455" y="1368626"/>
                      </a:lnTo>
                      <a:lnTo>
                        <a:pt x="774931" y="1358966"/>
                      </a:lnTo>
                      <a:lnTo>
                        <a:pt x="780287" y="1349238"/>
                      </a:lnTo>
                      <a:lnTo>
                        <a:pt x="785523" y="1339446"/>
                      </a:lnTo>
                      <a:lnTo>
                        <a:pt x="790640" y="1329589"/>
                      </a:lnTo>
                      <a:lnTo>
                        <a:pt x="795634" y="1319665"/>
                      </a:lnTo>
                      <a:lnTo>
                        <a:pt x="800497" y="1309686"/>
                      </a:lnTo>
                      <a:lnTo>
                        <a:pt x="805230" y="1299641"/>
                      </a:lnTo>
                      <a:lnTo>
                        <a:pt x="809840" y="1289540"/>
                      </a:lnTo>
                      <a:lnTo>
                        <a:pt x="814333" y="1279375"/>
                      </a:lnTo>
                      <a:lnTo>
                        <a:pt x="818693" y="1269168"/>
                      </a:lnTo>
                      <a:lnTo>
                        <a:pt x="822919" y="1258905"/>
                      </a:lnTo>
                      <a:lnTo>
                        <a:pt x="827016" y="1248574"/>
                      </a:lnTo>
                      <a:lnTo>
                        <a:pt x="830992" y="1238213"/>
                      </a:lnTo>
                      <a:lnTo>
                        <a:pt x="834836" y="1227784"/>
                      </a:lnTo>
                      <a:lnTo>
                        <a:pt x="838541" y="1217322"/>
                      </a:lnTo>
                      <a:lnTo>
                        <a:pt x="842122" y="1206807"/>
                      </a:lnTo>
                      <a:lnTo>
                        <a:pt x="845571" y="1196249"/>
                      </a:lnTo>
                      <a:lnTo>
                        <a:pt x="848880" y="1185646"/>
                      </a:lnTo>
                      <a:lnTo>
                        <a:pt x="852068" y="1175010"/>
                      </a:lnTo>
                      <a:lnTo>
                        <a:pt x="855113" y="1164329"/>
                      </a:lnTo>
                      <a:lnTo>
                        <a:pt x="858027" y="1153617"/>
                      </a:lnTo>
                      <a:lnTo>
                        <a:pt x="860797" y="1142860"/>
                      </a:lnTo>
                      <a:lnTo>
                        <a:pt x="863447" y="1132081"/>
                      </a:lnTo>
                      <a:lnTo>
                        <a:pt x="865957" y="1121260"/>
                      </a:lnTo>
                      <a:lnTo>
                        <a:pt x="868324" y="1110405"/>
                      </a:lnTo>
                      <a:lnTo>
                        <a:pt x="870570" y="1099528"/>
                      </a:lnTo>
                      <a:lnTo>
                        <a:pt x="872662" y="1088628"/>
                      </a:lnTo>
                      <a:lnTo>
                        <a:pt x="874622" y="1077695"/>
                      </a:lnTo>
                      <a:lnTo>
                        <a:pt x="876450" y="1066742"/>
                      </a:lnTo>
                      <a:lnTo>
                        <a:pt x="878138" y="1055766"/>
                      </a:lnTo>
                      <a:lnTo>
                        <a:pt x="879692" y="1044768"/>
                      </a:lnTo>
                      <a:lnTo>
                        <a:pt x="881105" y="1033751"/>
                      </a:lnTo>
                      <a:lnTo>
                        <a:pt x="882375" y="1022719"/>
                      </a:lnTo>
                      <a:lnTo>
                        <a:pt x="883517" y="1011676"/>
                      </a:lnTo>
                      <a:lnTo>
                        <a:pt x="884512" y="1000614"/>
                      </a:lnTo>
                      <a:lnTo>
                        <a:pt x="885367" y="989540"/>
                      </a:lnTo>
                      <a:lnTo>
                        <a:pt x="886091" y="978455"/>
                      </a:lnTo>
                      <a:lnTo>
                        <a:pt x="886671" y="967370"/>
                      </a:lnTo>
                      <a:lnTo>
                        <a:pt x="887109" y="956274"/>
                      </a:lnTo>
                      <a:lnTo>
                        <a:pt x="887414" y="945167"/>
                      </a:lnTo>
                      <a:lnTo>
                        <a:pt x="887580" y="934071"/>
                      </a:lnTo>
                      <a:lnTo>
                        <a:pt x="887602" y="922964"/>
                      </a:lnTo>
                      <a:lnTo>
                        <a:pt x="887493" y="911856"/>
                      </a:lnTo>
                      <a:lnTo>
                        <a:pt x="887241" y="900749"/>
                      </a:lnTo>
                      <a:lnTo>
                        <a:pt x="886845" y="889653"/>
                      </a:lnTo>
                      <a:lnTo>
                        <a:pt x="886310" y="878557"/>
                      </a:lnTo>
                      <a:lnTo>
                        <a:pt x="885642" y="867472"/>
                      </a:lnTo>
                      <a:lnTo>
                        <a:pt x="884829" y="856396"/>
                      </a:lnTo>
                      <a:lnTo>
                        <a:pt x="883878" y="845333"/>
                      </a:lnTo>
                      <a:lnTo>
                        <a:pt x="882793" y="834282"/>
                      </a:lnTo>
                      <a:lnTo>
                        <a:pt x="881565" y="823251"/>
                      </a:lnTo>
                      <a:lnTo>
                        <a:pt x="880208" y="812222"/>
                      </a:lnTo>
                      <a:lnTo>
                        <a:pt x="878707" y="801224"/>
                      </a:lnTo>
                      <a:lnTo>
                        <a:pt x="877064" y="790237"/>
                      </a:lnTo>
                      <a:lnTo>
                        <a:pt x="875289" y="779273"/>
                      </a:lnTo>
                      <a:lnTo>
                        <a:pt x="873374" y="768340"/>
                      </a:lnTo>
                      <a:lnTo>
                        <a:pt x="871313" y="757420"/>
                      </a:lnTo>
                      <a:lnTo>
                        <a:pt x="869134" y="746532"/>
                      </a:lnTo>
                      <a:lnTo>
                        <a:pt x="866812" y="735677"/>
                      </a:lnTo>
                      <a:lnTo>
                        <a:pt x="864347" y="724841"/>
                      </a:lnTo>
                      <a:lnTo>
                        <a:pt x="861751" y="714054"/>
                      </a:lnTo>
                      <a:lnTo>
                        <a:pt x="859022" y="703286"/>
                      </a:lnTo>
                      <a:lnTo>
                        <a:pt x="856154" y="692552"/>
                      </a:lnTo>
                      <a:lnTo>
                        <a:pt x="853153" y="681859"/>
                      </a:lnTo>
                      <a:lnTo>
                        <a:pt x="850018" y="671203"/>
                      </a:lnTo>
                      <a:lnTo>
                        <a:pt x="846754" y="660598"/>
                      </a:lnTo>
                      <a:lnTo>
                        <a:pt x="843350" y="650018"/>
                      </a:lnTo>
                      <a:lnTo>
                        <a:pt x="839822" y="639491"/>
                      </a:lnTo>
                      <a:lnTo>
                        <a:pt x="836152" y="629009"/>
                      </a:lnTo>
                      <a:lnTo>
                        <a:pt x="832363" y="618569"/>
                      </a:lnTo>
                      <a:lnTo>
                        <a:pt x="828440" y="608186"/>
                      </a:lnTo>
                      <a:lnTo>
                        <a:pt x="824377" y="597844"/>
                      </a:lnTo>
                      <a:lnTo>
                        <a:pt x="820193" y="587558"/>
                      </a:lnTo>
                      <a:lnTo>
                        <a:pt x="815889" y="577329"/>
                      </a:lnTo>
                      <a:lnTo>
                        <a:pt x="811442" y="567141"/>
                      </a:lnTo>
                      <a:lnTo>
                        <a:pt x="806874" y="557021"/>
                      </a:lnTo>
                      <a:lnTo>
                        <a:pt x="802185" y="546954"/>
                      </a:lnTo>
                      <a:lnTo>
                        <a:pt x="797353" y="536954"/>
                      </a:lnTo>
                      <a:lnTo>
                        <a:pt x="792413" y="527008"/>
                      </a:lnTo>
                      <a:lnTo>
                        <a:pt x="787343" y="517126"/>
                      </a:lnTo>
                      <a:lnTo>
                        <a:pt x="782149" y="507312"/>
                      </a:lnTo>
                      <a:lnTo>
                        <a:pt x="776838" y="497564"/>
                      </a:lnTo>
                      <a:lnTo>
                        <a:pt x="771393" y="487882"/>
                      </a:lnTo>
                      <a:lnTo>
                        <a:pt x="765840" y="478263"/>
                      </a:lnTo>
                      <a:lnTo>
                        <a:pt x="760156" y="468721"/>
                      </a:lnTo>
                      <a:lnTo>
                        <a:pt x="754360" y="459248"/>
                      </a:lnTo>
                      <a:lnTo>
                        <a:pt x="748446" y="449849"/>
                      </a:lnTo>
                      <a:lnTo>
                        <a:pt x="742409" y="440528"/>
                      </a:lnTo>
                      <a:lnTo>
                        <a:pt x="736265" y="431282"/>
                      </a:lnTo>
                      <a:lnTo>
                        <a:pt x="730001" y="422113"/>
                      </a:lnTo>
                      <a:lnTo>
                        <a:pt x="723613" y="413022"/>
                      </a:lnTo>
                      <a:lnTo>
                        <a:pt x="717130" y="404018"/>
                      </a:lnTo>
                      <a:lnTo>
                        <a:pt x="710512" y="395092"/>
                      </a:lnTo>
                      <a:lnTo>
                        <a:pt x="703799" y="386239"/>
                      </a:lnTo>
                      <a:lnTo>
                        <a:pt x="696973" y="377476"/>
                      </a:lnTo>
                      <a:lnTo>
                        <a:pt x="690041" y="368814"/>
                      </a:lnTo>
                      <a:lnTo>
                        <a:pt x="682997" y="360225"/>
                      </a:lnTo>
                      <a:lnTo>
                        <a:pt x="675844" y="351726"/>
                      </a:lnTo>
                      <a:lnTo>
                        <a:pt x="668581" y="343324"/>
                      </a:lnTo>
                      <a:lnTo>
                        <a:pt x="661220" y="335010"/>
                      </a:lnTo>
                      <a:lnTo>
                        <a:pt x="653750" y="326783"/>
                      </a:lnTo>
                      <a:lnTo>
                        <a:pt x="646182" y="318656"/>
                      </a:lnTo>
                      <a:lnTo>
                        <a:pt x="638515" y="310628"/>
                      </a:lnTo>
                      <a:lnTo>
                        <a:pt x="630748" y="302695"/>
                      </a:lnTo>
                      <a:lnTo>
                        <a:pt x="622882" y="294854"/>
                      </a:lnTo>
                      <a:lnTo>
                        <a:pt x="614910" y="287120"/>
                      </a:lnTo>
                      <a:lnTo>
                        <a:pt x="606848" y="279485"/>
                      </a:lnTo>
                      <a:lnTo>
                        <a:pt x="598696" y="271950"/>
                      </a:lnTo>
                      <a:lnTo>
                        <a:pt x="590438" y="264511"/>
                      </a:lnTo>
                      <a:lnTo>
                        <a:pt x="582101" y="257183"/>
                      </a:lnTo>
                      <a:lnTo>
                        <a:pt x="573658" y="249965"/>
                      </a:lnTo>
                      <a:lnTo>
                        <a:pt x="565136" y="242846"/>
                      </a:lnTo>
                      <a:lnTo>
                        <a:pt x="556524" y="235835"/>
                      </a:lnTo>
                      <a:lnTo>
                        <a:pt x="547818" y="228934"/>
                      </a:lnTo>
                      <a:lnTo>
                        <a:pt x="539032" y="222142"/>
                      </a:lnTo>
                      <a:lnTo>
                        <a:pt x="530160" y="215460"/>
                      </a:lnTo>
                      <a:lnTo>
                        <a:pt x="521212" y="208887"/>
                      </a:lnTo>
                      <a:lnTo>
                        <a:pt x="512174" y="202438"/>
                      </a:lnTo>
                      <a:lnTo>
                        <a:pt x="503061" y="196095"/>
                      </a:lnTo>
                      <a:lnTo>
                        <a:pt x="493860" y="189861"/>
                      </a:lnTo>
                      <a:lnTo>
                        <a:pt x="484592" y="183748"/>
                      </a:lnTo>
                      <a:lnTo>
                        <a:pt x="475249" y="177758"/>
                      </a:lnTo>
                      <a:lnTo>
                        <a:pt x="465819" y="171875"/>
                      </a:lnTo>
                      <a:lnTo>
                        <a:pt x="456332" y="166124"/>
                      </a:lnTo>
                      <a:lnTo>
                        <a:pt x="446759" y="160485"/>
                      </a:lnTo>
                      <a:lnTo>
                        <a:pt x="437118" y="154963"/>
                      </a:lnTo>
                      <a:lnTo>
                        <a:pt x="427413" y="149563"/>
                      </a:lnTo>
                      <a:lnTo>
                        <a:pt x="417643" y="144283"/>
                      </a:lnTo>
                      <a:lnTo>
                        <a:pt x="407806" y="139135"/>
                      </a:lnTo>
                      <a:lnTo>
                        <a:pt x="397905" y="134107"/>
                      </a:lnTo>
                      <a:lnTo>
                        <a:pt x="387947" y="129199"/>
                      </a:lnTo>
                      <a:lnTo>
                        <a:pt x="377925" y="124413"/>
                      </a:lnTo>
                      <a:lnTo>
                        <a:pt x="367836" y="119768"/>
                      </a:lnTo>
                      <a:lnTo>
                        <a:pt x="357693" y="115234"/>
                      </a:lnTo>
                      <a:lnTo>
                        <a:pt x="347495" y="110841"/>
                      </a:lnTo>
                      <a:lnTo>
                        <a:pt x="337254" y="106569"/>
                      </a:lnTo>
                      <a:lnTo>
                        <a:pt x="326946" y="102418"/>
                      </a:lnTo>
                      <a:lnTo>
                        <a:pt x="316596" y="98409"/>
                      </a:lnTo>
                      <a:lnTo>
                        <a:pt x="306190" y="94531"/>
                      </a:lnTo>
                      <a:lnTo>
                        <a:pt x="295738" y="90774"/>
                      </a:lnTo>
                      <a:lnTo>
                        <a:pt x="285234" y="87148"/>
                      </a:lnTo>
                      <a:lnTo>
                        <a:pt x="274696" y="83665"/>
                      </a:lnTo>
                      <a:lnTo>
                        <a:pt x="264105" y="80302"/>
                      </a:lnTo>
                      <a:lnTo>
                        <a:pt x="253480" y="77082"/>
                      </a:lnTo>
                      <a:lnTo>
                        <a:pt x="242810" y="73993"/>
                      </a:lnTo>
                      <a:lnTo>
                        <a:pt x="232109" y="71035"/>
                      </a:lnTo>
                      <a:lnTo>
                        <a:pt x="221364" y="68209"/>
                      </a:lnTo>
                      <a:lnTo>
                        <a:pt x="210596" y="65525"/>
                      </a:lnTo>
                      <a:lnTo>
                        <a:pt x="199786" y="62973"/>
                      </a:lnTo>
                      <a:lnTo>
                        <a:pt x="188939" y="60552"/>
                      </a:lnTo>
                      <a:lnTo>
                        <a:pt x="178073" y="58274"/>
                      </a:lnTo>
                      <a:lnTo>
                        <a:pt x="167176" y="56138"/>
                      </a:lnTo>
                      <a:lnTo>
                        <a:pt x="156254" y="54123"/>
                      </a:lnTo>
                      <a:lnTo>
                        <a:pt x="145313" y="52260"/>
                      </a:lnTo>
                      <a:lnTo>
                        <a:pt x="134337" y="50519"/>
                      </a:lnTo>
                      <a:lnTo>
                        <a:pt x="123350" y="48930"/>
                      </a:lnTo>
                      <a:lnTo>
                        <a:pt x="112341" y="47474"/>
                      </a:lnTo>
                      <a:lnTo>
                        <a:pt x="101310" y="46148"/>
                      </a:lnTo>
                      <a:lnTo>
                        <a:pt x="90270" y="44965"/>
                      </a:lnTo>
                      <a:lnTo>
                        <a:pt x="79219" y="43925"/>
                      </a:lnTo>
                      <a:lnTo>
                        <a:pt x="68142" y="43026"/>
                      </a:lnTo>
                      <a:lnTo>
                        <a:pt x="57069" y="42260"/>
                      </a:lnTo>
                      <a:lnTo>
                        <a:pt x="45984" y="41635"/>
                      </a:lnTo>
                      <a:lnTo>
                        <a:pt x="34888" y="41142"/>
                      </a:lnTo>
                      <a:lnTo>
                        <a:pt x="23781" y="40803"/>
                      </a:lnTo>
                      <a:lnTo>
                        <a:pt x="12685" y="40584"/>
                      </a:lnTo>
                      <a:lnTo>
                        <a:pt x="1577" y="40518"/>
                      </a:lnTo>
                    </a:path>
                  </a:pathLst>
                </a:custGeom>
                <a:noFill/>
                <a:ln w="7144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06" name="Freeform: Shape 60">
                  <a:extLst>
                    <a:ext uri="{FF2B5EF4-FFF2-40B4-BE49-F238E27FC236}">
                      <a16:creationId xmlns:a16="http://schemas.microsoft.com/office/drawing/2014/main" id="{2E7C6CB9-1F52-8629-8E9B-EF2582D9015E}"/>
                    </a:ext>
                  </a:extLst>
                </p:cNvPr>
                <p:cNvSpPr/>
                <p:nvPr/>
              </p:nvSpPr>
              <p:spPr>
                <a:xfrm>
                  <a:off x="4096551" y="2829204"/>
                  <a:ext cx="925370" cy="1427317"/>
                </a:xfrm>
                <a:custGeom>
                  <a:avLst/>
                  <a:gdLst>
                    <a:gd name="connsiteX0" fmla="*/ 1577 w 925369"/>
                    <a:gd name="connsiteY0" fmla="*/ 40518 h 1427317"/>
                    <a:gd name="connsiteX1" fmla="*/ 1577 w 925369"/>
                    <a:gd name="connsiteY1" fmla="*/ 1577 h 1427317"/>
                    <a:gd name="connsiteX2" fmla="*/ 13167 w 925369"/>
                    <a:gd name="connsiteY2" fmla="*/ 1643 h 1427317"/>
                    <a:gd name="connsiteX3" fmla="*/ 24768 w 925369"/>
                    <a:gd name="connsiteY3" fmla="*/ 1862 h 1427317"/>
                    <a:gd name="connsiteX4" fmla="*/ 36354 w 925369"/>
                    <a:gd name="connsiteY4" fmla="*/ 2224 h 1427317"/>
                    <a:gd name="connsiteX5" fmla="*/ 47933 w 925369"/>
                    <a:gd name="connsiteY5" fmla="*/ 2739 h 1427317"/>
                    <a:gd name="connsiteX6" fmla="*/ 59511 w 925369"/>
                    <a:gd name="connsiteY6" fmla="*/ 3385 h 1427317"/>
                    <a:gd name="connsiteX7" fmla="*/ 71078 w 925369"/>
                    <a:gd name="connsiteY7" fmla="*/ 4184 h 1427317"/>
                    <a:gd name="connsiteX8" fmla="*/ 82623 w 925369"/>
                    <a:gd name="connsiteY8" fmla="*/ 5127 h 1427317"/>
                    <a:gd name="connsiteX9" fmla="*/ 94170 w 925369"/>
                    <a:gd name="connsiteY9" fmla="*/ 6222 h 1427317"/>
                    <a:gd name="connsiteX10" fmla="*/ 105704 w 925369"/>
                    <a:gd name="connsiteY10" fmla="*/ 7449 h 1427317"/>
                    <a:gd name="connsiteX11" fmla="*/ 117204 w 925369"/>
                    <a:gd name="connsiteY11" fmla="*/ 8829 h 1427317"/>
                    <a:gd name="connsiteX12" fmla="*/ 128706 w 925369"/>
                    <a:gd name="connsiteY12" fmla="*/ 10351 h 1427317"/>
                    <a:gd name="connsiteX13" fmla="*/ 140175 w 925369"/>
                    <a:gd name="connsiteY13" fmla="*/ 12016 h 1427317"/>
                    <a:gd name="connsiteX14" fmla="*/ 151633 w 925369"/>
                    <a:gd name="connsiteY14" fmla="*/ 13824 h 1427317"/>
                    <a:gd name="connsiteX15" fmla="*/ 163057 w 925369"/>
                    <a:gd name="connsiteY15" fmla="*/ 15773 h 1427317"/>
                    <a:gd name="connsiteX16" fmla="*/ 174459 w 925369"/>
                    <a:gd name="connsiteY16" fmla="*/ 17877 h 1427317"/>
                    <a:gd name="connsiteX17" fmla="*/ 185830 w 925369"/>
                    <a:gd name="connsiteY17" fmla="*/ 20111 h 1427317"/>
                    <a:gd name="connsiteX18" fmla="*/ 197178 w 925369"/>
                    <a:gd name="connsiteY18" fmla="*/ 22488 h 1427317"/>
                    <a:gd name="connsiteX19" fmla="*/ 208493 w 925369"/>
                    <a:gd name="connsiteY19" fmla="*/ 25018 h 1427317"/>
                    <a:gd name="connsiteX20" fmla="*/ 219777 w 925369"/>
                    <a:gd name="connsiteY20" fmla="*/ 27680 h 1427317"/>
                    <a:gd name="connsiteX21" fmla="*/ 231024 w 925369"/>
                    <a:gd name="connsiteY21" fmla="*/ 30484 h 1427317"/>
                    <a:gd name="connsiteX22" fmla="*/ 242241 w 925369"/>
                    <a:gd name="connsiteY22" fmla="*/ 33431 h 1427317"/>
                    <a:gd name="connsiteX23" fmla="*/ 253415 w 925369"/>
                    <a:gd name="connsiteY23" fmla="*/ 36520 h 1427317"/>
                    <a:gd name="connsiteX24" fmla="*/ 264553 w 925369"/>
                    <a:gd name="connsiteY24" fmla="*/ 39740 h 1427317"/>
                    <a:gd name="connsiteX25" fmla="*/ 275649 w 925369"/>
                    <a:gd name="connsiteY25" fmla="*/ 43103 h 1427317"/>
                    <a:gd name="connsiteX26" fmla="*/ 286703 w 925369"/>
                    <a:gd name="connsiteY26" fmla="*/ 46608 h 1427317"/>
                    <a:gd name="connsiteX27" fmla="*/ 297701 w 925369"/>
                    <a:gd name="connsiteY27" fmla="*/ 50256 h 1427317"/>
                    <a:gd name="connsiteX28" fmla="*/ 308666 w 925369"/>
                    <a:gd name="connsiteY28" fmla="*/ 54035 h 1427317"/>
                    <a:gd name="connsiteX29" fmla="*/ 319574 w 925369"/>
                    <a:gd name="connsiteY29" fmla="*/ 57956 h 1427317"/>
                    <a:gd name="connsiteX30" fmla="*/ 330440 w 925369"/>
                    <a:gd name="connsiteY30" fmla="*/ 62009 h 1427317"/>
                    <a:gd name="connsiteX31" fmla="*/ 341253 w 925369"/>
                    <a:gd name="connsiteY31" fmla="*/ 66194 h 1427317"/>
                    <a:gd name="connsiteX32" fmla="*/ 352009 w 925369"/>
                    <a:gd name="connsiteY32" fmla="*/ 70520 h 1427317"/>
                    <a:gd name="connsiteX33" fmla="*/ 362710 w 925369"/>
                    <a:gd name="connsiteY33" fmla="*/ 74978 h 1427317"/>
                    <a:gd name="connsiteX34" fmla="*/ 373346 w 925369"/>
                    <a:gd name="connsiteY34" fmla="*/ 79579 h 1427317"/>
                    <a:gd name="connsiteX35" fmla="*/ 383937 w 925369"/>
                    <a:gd name="connsiteY35" fmla="*/ 84300 h 1427317"/>
                    <a:gd name="connsiteX36" fmla="*/ 394464 w 925369"/>
                    <a:gd name="connsiteY36" fmla="*/ 89164 h 1427317"/>
                    <a:gd name="connsiteX37" fmla="*/ 404927 w 925369"/>
                    <a:gd name="connsiteY37" fmla="*/ 94147 h 1427317"/>
                    <a:gd name="connsiteX38" fmla="*/ 415333 w 925369"/>
                    <a:gd name="connsiteY38" fmla="*/ 99274 h 1427317"/>
                    <a:gd name="connsiteX39" fmla="*/ 425660 w 925369"/>
                    <a:gd name="connsiteY39" fmla="*/ 104521 h 1427317"/>
                    <a:gd name="connsiteX40" fmla="*/ 435935 w 925369"/>
                    <a:gd name="connsiteY40" fmla="*/ 109899 h 1427317"/>
                    <a:gd name="connsiteX41" fmla="*/ 446133 w 925369"/>
                    <a:gd name="connsiteY41" fmla="*/ 115409 h 1427317"/>
                    <a:gd name="connsiteX42" fmla="*/ 456265 w 925369"/>
                    <a:gd name="connsiteY42" fmla="*/ 121050 h 1427317"/>
                    <a:gd name="connsiteX43" fmla="*/ 466332 w 925369"/>
                    <a:gd name="connsiteY43" fmla="*/ 126812 h 1427317"/>
                    <a:gd name="connsiteX44" fmla="*/ 476312 w 925369"/>
                    <a:gd name="connsiteY44" fmla="*/ 132694 h 1427317"/>
                    <a:gd name="connsiteX45" fmla="*/ 486224 w 925369"/>
                    <a:gd name="connsiteY45" fmla="*/ 138708 h 1427317"/>
                    <a:gd name="connsiteX46" fmla="*/ 496061 w 925369"/>
                    <a:gd name="connsiteY46" fmla="*/ 144842 h 1427317"/>
                    <a:gd name="connsiteX47" fmla="*/ 505820 w 925369"/>
                    <a:gd name="connsiteY47" fmla="*/ 151107 h 1427317"/>
                    <a:gd name="connsiteX48" fmla="*/ 515503 w 925369"/>
                    <a:gd name="connsiteY48" fmla="*/ 157481 h 1427317"/>
                    <a:gd name="connsiteX49" fmla="*/ 525098 w 925369"/>
                    <a:gd name="connsiteY49" fmla="*/ 163990 h 1427317"/>
                    <a:gd name="connsiteX50" fmla="*/ 534619 w 925369"/>
                    <a:gd name="connsiteY50" fmla="*/ 170605 h 1427317"/>
                    <a:gd name="connsiteX51" fmla="*/ 544049 w 925369"/>
                    <a:gd name="connsiteY51" fmla="*/ 177352 h 1427317"/>
                    <a:gd name="connsiteX52" fmla="*/ 553403 w 925369"/>
                    <a:gd name="connsiteY52" fmla="*/ 184211 h 1427317"/>
                    <a:gd name="connsiteX53" fmla="*/ 562660 w 925369"/>
                    <a:gd name="connsiteY53" fmla="*/ 191176 h 1427317"/>
                    <a:gd name="connsiteX54" fmla="*/ 571827 w 925369"/>
                    <a:gd name="connsiteY54" fmla="*/ 198273 h 1427317"/>
                    <a:gd name="connsiteX55" fmla="*/ 580921 w 925369"/>
                    <a:gd name="connsiteY55" fmla="*/ 205472 h 1427317"/>
                    <a:gd name="connsiteX56" fmla="*/ 589914 w 925369"/>
                    <a:gd name="connsiteY56" fmla="*/ 212788 h 1427317"/>
                    <a:gd name="connsiteX57" fmla="*/ 598805 w 925369"/>
                    <a:gd name="connsiteY57" fmla="*/ 220224 h 1427317"/>
                    <a:gd name="connsiteX58" fmla="*/ 607613 w 925369"/>
                    <a:gd name="connsiteY58" fmla="*/ 227762 h 1427317"/>
                    <a:gd name="connsiteX59" fmla="*/ 616323 w 925369"/>
                    <a:gd name="connsiteY59" fmla="*/ 235417 h 1427317"/>
                    <a:gd name="connsiteX60" fmla="*/ 624943 w 925369"/>
                    <a:gd name="connsiteY60" fmla="*/ 243174 h 1427317"/>
                    <a:gd name="connsiteX61" fmla="*/ 633454 w 925369"/>
                    <a:gd name="connsiteY61" fmla="*/ 251039 h 1427317"/>
                    <a:gd name="connsiteX62" fmla="*/ 641877 w 925369"/>
                    <a:gd name="connsiteY62" fmla="*/ 259012 h 1427317"/>
                    <a:gd name="connsiteX63" fmla="*/ 650192 w 925369"/>
                    <a:gd name="connsiteY63" fmla="*/ 267085 h 1427317"/>
                    <a:gd name="connsiteX64" fmla="*/ 658405 w 925369"/>
                    <a:gd name="connsiteY64" fmla="*/ 275267 h 1427317"/>
                    <a:gd name="connsiteX65" fmla="*/ 666512 w 925369"/>
                    <a:gd name="connsiteY65" fmla="*/ 283559 h 1427317"/>
                    <a:gd name="connsiteX66" fmla="*/ 674518 w 925369"/>
                    <a:gd name="connsiteY66" fmla="*/ 291941 h 1427317"/>
                    <a:gd name="connsiteX67" fmla="*/ 682428 w 925369"/>
                    <a:gd name="connsiteY67" fmla="*/ 300429 h 1427317"/>
                    <a:gd name="connsiteX68" fmla="*/ 690215 w 925369"/>
                    <a:gd name="connsiteY68" fmla="*/ 309004 h 1427317"/>
                    <a:gd name="connsiteX69" fmla="*/ 697904 w 925369"/>
                    <a:gd name="connsiteY69" fmla="*/ 317691 h 1427317"/>
                    <a:gd name="connsiteX70" fmla="*/ 705475 w 925369"/>
                    <a:gd name="connsiteY70" fmla="*/ 326466 h 1427317"/>
                    <a:gd name="connsiteX71" fmla="*/ 712946 w 925369"/>
                    <a:gd name="connsiteY71" fmla="*/ 335327 h 1427317"/>
                    <a:gd name="connsiteX72" fmla="*/ 720295 w 925369"/>
                    <a:gd name="connsiteY72" fmla="*/ 344297 h 1427317"/>
                    <a:gd name="connsiteX73" fmla="*/ 727547 w 925369"/>
                    <a:gd name="connsiteY73" fmla="*/ 353346 h 1427317"/>
                    <a:gd name="connsiteX74" fmla="*/ 734667 w 925369"/>
                    <a:gd name="connsiteY74" fmla="*/ 362494 h 1427317"/>
                    <a:gd name="connsiteX75" fmla="*/ 741677 w 925369"/>
                    <a:gd name="connsiteY75" fmla="*/ 371728 h 1427317"/>
                    <a:gd name="connsiteX76" fmla="*/ 748578 w 925369"/>
                    <a:gd name="connsiteY76" fmla="*/ 381049 h 1427317"/>
                    <a:gd name="connsiteX77" fmla="*/ 755359 w 925369"/>
                    <a:gd name="connsiteY77" fmla="*/ 390445 h 1427317"/>
                    <a:gd name="connsiteX78" fmla="*/ 762018 w 925369"/>
                    <a:gd name="connsiteY78" fmla="*/ 399943 h 1427317"/>
                    <a:gd name="connsiteX79" fmla="*/ 768558 w 925369"/>
                    <a:gd name="connsiteY79" fmla="*/ 409505 h 1427317"/>
                    <a:gd name="connsiteX80" fmla="*/ 774976 w 925369"/>
                    <a:gd name="connsiteY80" fmla="*/ 419168 h 1427317"/>
                    <a:gd name="connsiteX81" fmla="*/ 781275 w 925369"/>
                    <a:gd name="connsiteY81" fmla="*/ 428893 h 1427317"/>
                    <a:gd name="connsiteX82" fmla="*/ 787452 w 925369"/>
                    <a:gd name="connsiteY82" fmla="*/ 438708 h 1427317"/>
                    <a:gd name="connsiteX83" fmla="*/ 793498 w 925369"/>
                    <a:gd name="connsiteY83" fmla="*/ 448601 h 1427317"/>
                    <a:gd name="connsiteX84" fmla="*/ 799434 w 925369"/>
                    <a:gd name="connsiteY84" fmla="*/ 458556 h 1427317"/>
                    <a:gd name="connsiteX85" fmla="*/ 805230 w 925369"/>
                    <a:gd name="connsiteY85" fmla="*/ 468603 h 1427317"/>
                    <a:gd name="connsiteX86" fmla="*/ 810914 w 925369"/>
                    <a:gd name="connsiteY86" fmla="*/ 478712 h 1427317"/>
                    <a:gd name="connsiteX87" fmla="*/ 816458 w 925369"/>
                    <a:gd name="connsiteY87" fmla="*/ 488888 h 1427317"/>
                    <a:gd name="connsiteX88" fmla="*/ 821879 w 925369"/>
                    <a:gd name="connsiteY88" fmla="*/ 499129 h 1427317"/>
                    <a:gd name="connsiteX89" fmla="*/ 827170 w 925369"/>
                    <a:gd name="connsiteY89" fmla="*/ 509448 h 1427317"/>
                    <a:gd name="connsiteX90" fmla="*/ 832341 w 925369"/>
                    <a:gd name="connsiteY90" fmla="*/ 519832 h 1427317"/>
                    <a:gd name="connsiteX91" fmla="*/ 837369 w 925369"/>
                    <a:gd name="connsiteY91" fmla="*/ 530272 h 1427317"/>
                    <a:gd name="connsiteX92" fmla="*/ 842276 w 925369"/>
                    <a:gd name="connsiteY92" fmla="*/ 540776 h 1427317"/>
                    <a:gd name="connsiteX93" fmla="*/ 847040 w 925369"/>
                    <a:gd name="connsiteY93" fmla="*/ 551345 h 1427317"/>
                    <a:gd name="connsiteX94" fmla="*/ 851673 w 925369"/>
                    <a:gd name="connsiteY94" fmla="*/ 561970 h 1427317"/>
                    <a:gd name="connsiteX95" fmla="*/ 856176 w 925369"/>
                    <a:gd name="connsiteY95" fmla="*/ 572662 h 1427317"/>
                    <a:gd name="connsiteX96" fmla="*/ 860545 w 925369"/>
                    <a:gd name="connsiteY96" fmla="*/ 583397 h 1427317"/>
                    <a:gd name="connsiteX97" fmla="*/ 864785 w 925369"/>
                    <a:gd name="connsiteY97" fmla="*/ 594187 h 1427317"/>
                    <a:gd name="connsiteX98" fmla="*/ 868882 w 925369"/>
                    <a:gd name="connsiteY98" fmla="*/ 605031 h 1427317"/>
                    <a:gd name="connsiteX99" fmla="*/ 872836 w 925369"/>
                    <a:gd name="connsiteY99" fmla="*/ 615931 h 1427317"/>
                    <a:gd name="connsiteX100" fmla="*/ 876669 w 925369"/>
                    <a:gd name="connsiteY100" fmla="*/ 626873 h 1427317"/>
                    <a:gd name="connsiteX101" fmla="*/ 880351 w 925369"/>
                    <a:gd name="connsiteY101" fmla="*/ 637870 h 1427317"/>
                    <a:gd name="connsiteX102" fmla="*/ 883898 w 925369"/>
                    <a:gd name="connsiteY102" fmla="*/ 648899 h 1427317"/>
                    <a:gd name="connsiteX103" fmla="*/ 887316 w 925369"/>
                    <a:gd name="connsiteY103" fmla="*/ 659987 h 1427317"/>
                    <a:gd name="connsiteX104" fmla="*/ 890580 w 925369"/>
                    <a:gd name="connsiteY104" fmla="*/ 671103 h 1427317"/>
                    <a:gd name="connsiteX105" fmla="*/ 893713 w 925369"/>
                    <a:gd name="connsiteY105" fmla="*/ 682266 h 1427317"/>
                    <a:gd name="connsiteX106" fmla="*/ 896705 w 925369"/>
                    <a:gd name="connsiteY106" fmla="*/ 693471 h 1427317"/>
                    <a:gd name="connsiteX107" fmla="*/ 899562 w 925369"/>
                    <a:gd name="connsiteY107" fmla="*/ 704710 h 1427317"/>
                    <a:gd name="connsiteX108" fmla="*/ 902268 w 925369"/>
                    <a:gd name="connsiteY108" fmla="*/ 715980 h 1427317"/>
                    <a:gd name="connsiteX109" fmla="*/ 904842 w 925369"/>
                    <a:gd name="connsiteY109" fmla="*/ 727287 h 1427317"/>
                    <a:gd name="connsiteX110" fmla="*/ 907262 w 925369"/>
                    <a:gd name="connsiteY110" fmla="*/ 738621 h 1427317"/>
                    <a:gd name="connsiteX111" fmla="*/ 909553 w 925369"/>
                    <a:gd name="connsiteY111" fmla="*/ 749992 h 1427317"/>
                    <a:gd name="connsiteX112" fmla="*/ 911690 w 925369"/>
                    <a:gd name="connsiteY112" fmla="*/ 761385 h 1427317"/>
                    <a:gd name="connsiteX113" fmla="*/ 913692 w 925369"/>
                    <a:gd name="connsiteY113" fmla="*/ 772798 h 1427317"/>
                    <a:gd name="connsiteX114" fmla="*/ 915546 w 925369"/>
                    <a:gd name="connsiteY114" fmla="*/ 784245 h 1427317"/>
                    <a:gd name="connsiteX115" fmla="*/ 917253 w 925369"/>
                    <a:gd name="connsiteY115" fmla="*/ 795714 h 1427317"/>
                    <a:gd name="connsiteX116" fmla="*/ 918821 w 925369"/>
                    <a:gd name="connsiteY116" fmla="*/ 807205 h 1427317"/>
                    <a:gd name="connsiteX117" fmla="*/ 920243 w 925369"/>
                    <a:gd name="connsiteY117" fmla="*/ 818705 h 1427317"/>
                    <a:gd name="connsiteX118" fmla="*/ 921524 w 925369"/>
                    <a:gd name="connsiteY118" fmla="*/ 830227 h 1427317"/>
                    <a:gd name="connsiteX119" fmla="*/ 922665 w 925369"/>
                    <a:gd name="connsiteY119" fmla="*/ 841764 h 1427317"/>
                    <a:gd name="connsiteX120" fmla="*/ 923650 w 925369"/>
                    <a:gd name="connsiteY120" fmla="*/ 853320 h 1427317"/>
                    <a:gd name="connsiteX121" fmla="*/ 924505 w 925369"/>
                    <a:gd name="connsiteY121" fmla="*/ 864876 h 1427317"/>
                    <a:gd name="connsiteX122" fmla="*/ 925195 w 925369"/>
                    <a:gd name="connsiteY122" fmla="*/ 876454 h 1427317"/>
                    <a:gd name="connsiteX123" fmla="*/ 925753 w 925369"/>
                    <a:gd name="connsiteY123" fmla="*/ 888032 h 1427317"/>
                    <a:gd name="connsiteX124" fmla="*/ 926171 w 925369"/>
                    <a:gd name="connsiteY124" fmla="*/ 899622 h 1427317"/>
                    <a:gd name="connsiteX125" fmla="*/ 926431 w 925369"/>
                    <a:gd name="connsiteY125" fmla="*/ 911209 h 1427317"/>
                    <a:gd name="connsiteX126" fmla="*/ 926552 w 925369"/>
                    <a:gd name="connsiteY126" fmla="*/ 922798 h 1427317"/>
                    <a:gd name="connsiteX127" fmla="*/ 926521 w 925369"/>
                    <a:gd name="connsiteY127" fmla="*/ 934399 h 1427317"/>
                    <a:gd name="connsiteX128" fmla="*/ 926356 w 925369"/>
                    <a:gd name="connsiteY128" fmla="*/ 945989 h 1427317"/>
                    <a:gd name="connsiteX129" fmla="*/ 926039 w 925369"/>
                    <a:gd name="connsiteY129" fmla="*/ 957578 h 1427317"/>
                    <a:gd name="connsiteX130" fmla="*/ 925579 w 925369"/>
                    <a:gd name="connsiteY130" fmla="*/ 969165 h 1427317"/>
                    <a:gd name="connsiteX131" fmla="*/ 924965 w 925369"/>
                    <a:gd name="connsiteY131" fmla="*/ 980744 h 1427317"/>
                    <a:gd name="connsiteX132" fmla="*/ 924219 w 925369"/>
                    <a:gd name="connsiteY132" fmla="*/ 992311 h 1427317"/>
                    <a:gd name="connsiteX133" fmla="*/ 923321 w 925369"/>
                    <a:gd name="connsiteY133" fmla="*/ 1003867 h 1427317"/>
                    <a:gd name="connsiteX134" fmla="*/ 922281 w 925369"/>
                    <a:gd name="connsiteY134" fmla="*/ 1015414 h 1427317"/>
                    <a:gd name="connsiteX135" fmla="*/ 921098 w 925369"/>
                    <a:gd name="connsiteY135" fmla="*/ 1026948 h 1427317"/>
                    <a:gd name="connsiteX136" fmla="*/ 919763 w 925369"/>
                    <a:gd name="connsiteY136" fmla="*/ 1038459 h 1427317"/>
                    <a:gd name="connsiteX137" fmla="*/ 918294 w 925369"/>
                    <a:gd name="connsiteY137" fmla="*/ 1049961 h 1427317"/>
                    <a:gd name="connsiteX138" fmla="*/ 916673 w 925369"/>
                    <a:gd name="connsiteY138" fmla="*/ 1061442 h 1427317"/>
                    <a:gd name="connsiteX139" fmla="*/ 914909 w 925369"/>
                    <a:gd name="connsiteY139" fmla="*/ 1072899 h 1427317"/>
                    <a:gd name="connsiteX140" fmla="*/ 913002 w 925369"/>
                    <a:gd name="connsiteY140" fmla="*/ 1084335 h 1427317"/>
                    <a:gd name="connsiteX141" fmla="*/ 910955 w 925369"/>
                    <a:gd name="connsiteY141" fmla="*/ 1095748 h 1427317"/>
                    <a:gd name="connsiteX142" fmla="*/ 908765 w 925369"/>
                    <a:gd name="connsiteY142" fmla="*/ 1107130 h 1427317"/>
                    <a:gd name="connsiteX143" fmla="*/ 906432 w 925369"/>
                    <a:gd name="connsiteY143" fmla="*/ 1118487 h 1427317"/>
                    <a:gd name="connsiteX144" fmla="*/ 903945 w 925369"/>
                    <a:gd name="connsiteY144" fmla="*/ 1129813 h 1427317"/>
                    <a:gd name="connsiteX145" fmla="*/ 901326 w 925369"/>
                    <a:gd name="connsiteY145" fmla="*/ 1141108 h 1427317"/>
                    <a:gd name="connsiteX146" fmla="*/ 898567 w 925369"/>
                    <a:gd name="connsiteY146" fmla="*/ 1152367 h 1427317"/>
                    <a:gd name="connsiteX147" fmla="*/ 895675 w 925369"/>
                    <a:gd name="connsiteY147" fmla="*/ 1163594 h 1427317"/>
                    <a:gd name="connsiteX148" fmla="*/ 892630 w 925369"/>
                    <a:gd name="connsiteY148" fmla="*/ 1174780 h 1427317"/>
                    <a:gd name="connsiteX149" fmla="*/ 889453 w 925369"/>
                    <a:gd name="connsiteY149" fmla="*/ 1185930 h 1427317"/>
                    <a:gd name="connsiteX150" fmla="*/ 886122 w 925369"/>
                    <a:gd name="connsiteY150" fmla="*/ 1197037 h 1427317"/>
                    <a:gd name="connsiteX151" fmla="*/ 882673 w 925369"/>
                    <a:gd name="connsiteY151" fmla="*/ 1208099 h 1427317"/>
                    <a:gd name="connsiteX152" fmla="*/ 879069 w 925369"/>
                    <a:gd name="connsiteY152" fmla="*/ 1219131 h 1427317"/>
                    <a:gd name="connsiteX153" fmla="*/ 875334 w 925369"/>
                    <a:gd name="connsiteY153" fmla="*/ 1230095 h 1427317"/>
                    <a:gd name="connsiteX154" fmla="*/ 871456 w 925369"/>
                    <a:gd name="connsiteY154" fmla="*/ 1241028 h 1427317"/>
                    <a:gd name="connsiteX155" fmla="*/ 867446 w 925369"/>
                    <a:gd name="connsiteY155" fmla="*/ 1251903 h 1427317"/>
                    <a:gd name="connsiteX156" fmla="*/ 863307 w 925369"/>
                    <a:gd name="connsiteY156" fmla="*/ 1262738 h 1427317"/>
                    <a:gd name="connsiteX157" fmla="*/ 859022 w 925369"/>
                    <a:gd name="connsiteY157" fmla="*/ 1273506 h 1427317"/>
                    <a:gd name="connsiteX158" fmla="*/ 854609 w 925369"/>
                    <a:gd name="connsiteY158" fmla="*/ 1284229 h 1427317"/>
                    <a:gd name="connsiteX159" fmla="*/ 850063 w 925369"/>
                    <a:gd name="connsiteY159" fmla="*/ 1294888 h 1427317"/>
                    <a:gd name="connsiteX160" fmla="*/ 845374 w 925369"/>
                    <a:gd name="connsiteY160" fmla="*/ 1305502 h 1427317"/>
                    <a:gd name="connsiteX161" fmla="*/ 840554 w 925369"/>
                    <a:gd name="connsiteY161" fmla="*/ 1316040 h 1427317"/>
                    <a:gd name="connsiteX162" fmla="*/ 835616 w 925369"/>
                    <a:gd name="connsiteY162" fmla="*/ 1326533 h 1427317"/>
                    <a:gd name="connsiteX163" fmla="*/ 830532 w 925369"/>
                    <a:gd name="connsiteY163" fmla="*/ 1336950 h 1427317"/>
                    <a:gd name="connsiteX164" fmla="*/ 825331 w 925369"/>
                    <a:gd name="connsiteY164" fmla="*/ 1347312 h 1427317"/>
                    <a:gd name="connsiteX165" fmla="*/ 819983 w 925369"/>
                    <a:gd name="connsiteY165" fmla="*/ 1357597 h 1427317"/>
                    <a:gd name="connsiteX166" fmla="*/ 814518 w 925369"/>
                    <a:gd name="connsiteY166" fmla="*/ 1367816 h 1427317"/>
                    <a:gd name="connsiteX167" fmla="*/ 808920 w 925369"/>
                    <a:gd name="connsiteY167" fmla="*/ 1377970 h 1427317"/>
                    <a:gd name="connsiteX168" fmla="*/ 803203 w 925369"/>
                    <a:gd name="connsiteY168" fmla="*/ 1388059 h 1427317"/>
                    <a:gd name="connsiteX169" fmla="*/ 797353 w 925369"/>
                    <a:gd name="connsiteY169" fmla="*/ 1398070 h 1427317"/>
                    <a:gd name="connsiteX170" fmla="*/ 791383 w 925369"/>
                    <a:gd name="connsiteY170" fmla="*/ 1408005 h 1427317"/>
                    <a:gd name="connsiteX171" fmla="*/ 785282 w 925369"/>
                    <a:gd name="connsiteY171" fmla="*/ 1417864 h 1427317"/>
                    <a:gd name="connsiteX172" fmla="*/ 779073 w 925369"/>
                    <a:gd name="connsiteY172" fmla="*/ 1427656 h 1427317"/>
                    <a:gd name="connsiteX173" fmla="*/ 770879 w 925369"/>
                    <a:gd name="connsiteY173" fmla="*/ 1422376 h 1427317"/>
                    <a:gd name="connsiteX174" fmla="*/ 762697 w 925369"/>
                    <a:gd name="connsiteY174" fmla="*/ 1417110 h 1427317"/>
                    <a:gd name="connsiteX175" fmla="*/ 746332 w 925369"/>
                    <a:gd name="connsiteY175" fmla="*/ 1406550 h 1427317"/>
                    <a:gd name="connsiteX176" fmla="*/ 752291 w 925369"/>
                    <a:gd name="connsiteY176" fmla="*/ 1397184 h 1427317"/>
                    <a:gd name="connsiteX177" fmla="*/ 758129 w 925369"/>
                    <a:gd name="connsiteY177" fmla="*/ 1387731 h 1427317"/>
                    <a:gd name="connsiteX178" fmla="*/ 763847 w 925369"/>
                    <a:gd name="connsiteY178" fmla="*/ 1378222 h 1427317"/>
                    <a:gd name="connsiteX179" fmla="*/ 769455 w 925369"/>
                    <a:gd name="connsiteY179" fmla="*/ 1368626 h 1427317"/>
                    <a:gd name="connsiteX180" fmla="*/ 774931 w 925369"/>
                    <a:gd name="connsiteY180" fmla="*/ 1358966 h 1427317"/>
                    <a:gd name="connsiteX181" fmla="*/ 780287 w 925369"/>
                    <a:gd name="connsiteY181" fmla="*/ 1349238 h 1427317"/>
                    <a:gd name="connsiteX182" fmla="*/ 785523 w 925369"/>
                    <a:gd name="connsiteY182" fmla="*/ 1339446 h 1427317"/>
                    <a:gd name="connsiteX183" fmla="*/ 790640 w 925369"/>
                    <a:gd name="connsiteY183" fmla="*/ 1329589 h 1427317"/>
                    <a:gd name="connsiteX184" fmla="*/ 795634 w 925369"/>
                    <a:gd name="connsiteY184" fmla="*/ 1319665 h 1427317"/>
                    <a:gd name="connsiteX185" fmla="*/ 800497 w 925369"/>
                    <a:gd name="connsiteY185" fmla="*/ 1309686 h 1427317"/>
                    <a:gd name="connsiteX186" fmla="*/ 805230 w 925369"/>
                    <a:gd name="connsiteY186" fmla="*/ 1299641 h 1427317"/>
                    <a:gd name="connsiteX187" fmla="*/ 809840 w 925369"/>
                    <a:gd name="connsiteY187" fmla="*/ 1289540 h 1427317"/>
                    <a:gd name="connsiteX188" fmla="*/ 814333 w 925369"/>
                    <a:gd name="connsiteY188" fmla="*/ 1279375 h 1427317"/>
                    <a:gd name="connsiteX189" fmla="*/ 818693 w 925369"/>
                    <a:gd name="connsiteY189" fmla="*/ 1269168 h 1427317"/>
                    <a:gd name="connsiteX190" fmla="*/ 822919 w 925369"/>
                    <a:gd name="connsiteY190" fmla="*/ 1258905 h 1427317"/>
                    <a:gd name="connsiteX191" fmla="*/ 827016 w 925369"/>
                    <a:gd name="connsiteY191" fmla="*/ 1248574 h 1427317"/>
                    <a:gd name="connsiteX192" fmla="*/ 830992 w 925369"/>
                    <a:gd name="connsiteY192" fmla="*/ 1238213 h 1427317"/>
                    <a:gd name="connsiteX193" fmla="*/ 834836 w 925369"/>
                    <a:gd name="connsiteY193" fmla="*/ 1227784 h 1427317"/>
                    <a:gd name="connsiteX194" fmla="*/ 838541 w 925369"/>
                    <a:gd name="connsiteY194" fmla="*/ 1217322 h 1427317"/>
                    <a:gd name="connsiteX195" fmla="*/ 842122 w 925369"/>
                    <a:gd name="connsiteY195" fmla="*/ 1206807 h 1427317"/>
                    <a:gd name="connsiteX196" fmla="*/ 845571 w 925369"/>
                    <a:gd name="connsiteY196" fmla="*/ 1196249 h 1427317"/>
                    <a:gd name="connsiteX197" fmla="*/ 848880 w 925369"/>
                    <a:gd name="connsiteY197" fmla="*/ 1185646 h 1427317"/>
                    <a:gd name="connsiteX198" fmla="*/ 852068 w 925369"/>
                    <a:gd name="connsiteY198" fmla="*/ 1175010 h 1427317"/>
                    <a:gd name="connsiteX199" fmla="*/ 855113 w 925369"/>
                    <a:gd name="connsiteY199" fmla="*/ 1164329 h 1427317"/>
                    <a:gd name="connsiteX200" fmla="*/ 858027 w 925369"/>
                    <a:gd name="connsiteY200" fmla="*/ 1153617 h 1427317"/>
                    <a:gd name="connsiteX201" fmla="*/ 860797 w 925369"/>
                    <a:gd name="connsiteY201" fmla="*/ 1142860 h 1427317"/>
                    <a:gd name="connsiteX202" fmla="*/ 863447 w 925369"/>
                    <a:gd name="connsiteY202" fmla="*/ 1132081 h 1427317"/>
                    <a:gd name="connsiteX203" fmla="*/ 865957 w 925369"/>
                    <a:gd name="connsiteY203" fmla="*/ 1121260 h 1427317"/>
                    <a:gd name="connsiteX204" fmla="*/ 868324 w 925369"/>
                    <a:gd name="connsiteY204" fmla="*/ 1110405 h 1427317"/>
                    <a:gd name="connsiteX205" fmla="*/ 870570 w 925369"/>
                    <a:gd name="connsiteY205" fmla="*/ 1099528 h 1427317"/>
                    <a:gd name="connsiteX206" fmla="*/ 872662 w 925369"/>
                    <a:gd name="connsiteY206" fmla="*/ 1088628 h 1427317"/>
                    <a:gd name="connsiteX207" fmla="*/ 874622 w 925369"/>
                    <a:gd name="connsiteY207" fmla="*/ 1077695 h 1427317"/>
                    <a:gd name="connsiteX208" fmla="*/ 876450 w 925369"/>
                    <a:gd name="connsiteY208" fmla="*/ 1066742 h 1427317"/>
                    <a:gd name="connsiteX209" fmla="*/ 878138 w 925369"/>
                    <a:gd name="connsiteY209" fmla="*/ 1055766 h 1427317"/>
                    <a:gd name="connsiteX210" fmla="*/ 879692 w 925369"/>
                    <a:gd name="connsiteY210" fmla="*/ 1044768 h 1427317"/>
                    <a:gd name="connsiteX211" fmla="*/ 881105 w 925369"/>
                    <a:gd name="connsiteY211" fmla="*/ 1033751 h 1427317"/>
                    <a:gd name="connsiteX212" fmla="*/ 882375 w 925369"/>
                    <a:gd name="connsiteY212" fmla="*/ 1022719 h 1427317"/>
                    <a:gd name="connsiteX213" fmla="*/ 883517 w 925369"/>
                    <a:gd name="connsiteY213" fmla="*/ 1011676 h 1427317"/>
                    <a:gd name="connsiteX214" fmla="*/ 884512 w 925369"/>
                    <a:gd name="connsiteY214" fmla="*/ 1000614 h 1427317"/>
                    <a:gd name="connsiteX215" fmla="*/ 885367 w 925369"/>
                    <a:gd name="connsiteY215" fmla="*/ 989540 h 1427317"/>
                    <a:gd name="connsiteX216" fmla="*/ 886091 w 925369"/>
                    <a:gd name="connsiteY216" fmla="*/ 978455 h 1427317"/>
                    <a:gd name="connsiteX217" fmla="*/ 886671 w 925369"/>
                    <a:gd name="connsiteY217" fmla="*/ 967370 h 1427317"/>
                    <a:gd name="connsiteX218" fmla="*/ 887109 w 925369"/>
                    <a:gd name="connsiteY218" fmla="*/ 956274 h 1427317"/>
                    <a:gd name="connsiteX219" fmla="*/ 887414 w 925369"/>
                    <a:gd name="connsiteY219" fmla="*/ 945167 h 1427317"/>
                    <a:gd name="connsiteX220" fmla="*/ 887580 w 925369"/>
                    <a:gd name="connsiteY220" fmla="*/ 934071 h 1427317"/>
                    <a:gd name="connsiteX221" fmla="*/ 887602 w 925369"/>
                    <a:gd name="connsiteY221" fmla="*/ 922964 h 1427317"/>
                    <a:gd name="connsiteX222" fmla="*/ 887493 w 925369"/>
                    <a:gd name="connsiteY222" fmla="*/ 911856 h 1427317"/>
                    <a:gd name="connsiteX223" fmla="*/ 887241 w 925369"/>
                    <a:gd name="connsiteY223" fmla="*/ 900749 h 1427317"/>
                    <a:gd name="connsiteX224" fmla="*/ 886845 w 925369"/>
                    <a:gd name="connsiteY224" fmla="*/ 889653 h 1427317"/>
                    <a:gd name="connsiteX225" fmla="*/ 886310 w 925369"/>
                    <a:gd name="connsiteY225" fmla="*/ 878557 h 1427317"/>
                    <a:gd name="connsiteX226" fmla="*/ 885642 w 925369"/>
                    <a:gd name="connsiteY226" fmla="*/ 867472 h 1427317"/>
                    <a:gd name="connsiteX227" fmla="*/ 884829 w 925369"/>
                    <a:gd name="connsiteY227" fmla="*/ 856396 h 1427317"/>
                    <a:gd name="connsiteX228" fmla="*/ 883878 w 925369"/>
                    <a:gd name="connsiteY228" fmla="*/ 845333 h 1427317"/>
                    <a:gd name="connsiteX229" fmla="*/ 882793 w 925369"/>
                    <a:gd name="connsiteY229" fmla="*/ 834282 h 1427317"/>
                    <a:gd name="connsiteX230" fmla="*/ 881565 w 925369"/>
                    <a:gd name="connsiteY230" fmla="*/ 823251 h 1427317"/>
                    <a:gd name="connsiteX231" fmla="*/ 880208 w 925369"/>
                    <a:gd name="connsiteY231" fmla="*/ 812222 h 1427317"/>
                    <a:gd name="connsiteX232" fmla="*/ 878707 w 925369"/>
                    <a:gd name="connsiteY232" fmla="*/ 801224 h 1427317"/>
                    <a:gd name="connsiteX233" fmla="*/ 877064 w 925369"/>
                    <a:gd name="connsiteY233" fmla="*/ 790237 h 1427317"/>
                    <a:gd name="connsiteX234" fmla="*/ 875289 w 925369"/>
                    <a:gd name="connsiteY234" fmla="*/ 779273 h 1427317"/>
                    <a:gd name="connsiteX235" fmla="*/ 873374 w 925369"/>
                    <a:gd name="connsiteY235" fmla="*/ 768340 h 1427317"/>
                    <a:gd name="connsiteX236" fmla="*/ 871313 w 925369"/>
                    <a:gd name="connsiteY236" fmla="*/ 757420 h 1427317"/>
                    <a:gd name="connsiteX237" fmla="*/ 869134 w 925369"/>
                    <a:gd name="connsiteY237" fmla="*/ 746532 h 1427317"/>
                    <a:gd name="connsiteX238" fmla="*/ 866812 w 925369"/>
                    <a:gd name="connsiteY238" fmla="*/ 735677 h 1427317"/>
                    <a:gd name="connsiteX239" fmla="*/ 864347 w 925369"/>
                    <a:gd name="connsiteY239" fmla="*/ 724841 h 1427317"/>
                    <a:gd name="connsiteX240" fmla="*/ 861751 w 925369"/>
                    <a:gd name="connsiteY240" fmla="*/ 714054 h 1427317"/>
                    <a:gd name="connsiteX241" fmla="*/ 859022 w 925369"/>
                    <a:gd name="connsiteY241" fmla="*/ 703286 h 1427317"/>
                    <a:gd name="connsiteX242" fmla="*/ 856154 w 925369"/>
                    <a:gd name="connsiteY242" fmla="*/ 692552 h 1427317"/>
                    <a:gd name="connsiteX243" fmla="*/ 853153 w 925369"/>
                    <a:gd name="connsiteY243" fmla="*/ 681859 h 1427317"/>
                    <a:gd name="connsiteX244" fmla="*/ 850018 w 925369"/>
                    <a:gd name="connsiteY244" fmla="*/ 671203 h 1427317"/>
                    <a:gd name="connsiteX245" fmla="*/ 846754 w 925369"/>
                    <a:gd name="connsiteY245" fmla="*/ 660598 h 1427317"/>
                    <a:gd name="connsiteX246" fmla="*/ 843350 w 925369"/>
                    <a:gd name="connsiteY246" fmla="*/ 650018 h 1427317"/>
                    <a:gd name="connsiteX247" fmla="*/ 839822 w 925369"/>
                    <a:gd name="connsiteY247" fmla="*/ 639491 h 1427317"/>
                    <a:gd name="connsiteX248" fmla="*/ 836152 w 925369"/>
                    <a:gd name="connsiteY248" fmla="*/ 629009 h 1427317"/>
                    <a:gd name="connsiteX249" fmla="*/ 832363 w 925369"/>
                    <a:gd name="connsiteY249" fmla="*/ 618569 h 1427317"/>
                    <a:gd name="connsiteX250" fmla="*/ 828440 w 925369"/>
                    <a:gd name="connsiteY250" fmla="*/ 608186 h 1427317"/>
                    <a:gd name="connsiteX251" fmla="*/ 824377 w 925369"/>
                    <a:gd name="connsiteY251" fmla="*/ 597844 h 1427317"/>
                    <a:gd name="connsiteX252" fmla="*/ 820193 w 925369"/>
                    <a:gd name="connsiteY252" fmla="*/ 587558 h 1427317"/>
                    <a:gd name="connsiteX253" fmla="*/ 815889 w 925369"/>
                    <a:gd name="connsiteY253" fmla="*/ 577329 h 1427317"/>
                    <a:gd name="connsiteX254" fmla="*/ 811442 w 925369"/>
                    <a:gd name="connsiteY254" fmla="*/ 567141 h 1427317"/>
                    <a:gd name="connsiteX255" fmla="*/ 806874 w 925369"/>
                    <a:gd name="connsiteY255" fmla="*/ 557021 h 1427317"/>
                    <a:gd name="connsiteX256" fmla="*/ 802185 w 925369"/>
                    <a:gd name="connsiteY256" fmla="*/ 546954 h 1427317"/>
                    <a:gd name="connsiteX257" fmla="*/ 797353 w 925369"/>
                    <a:gd name="connsiteY257" fmla="*/ 536954 h 1427317"/>
                    <a:gd name="connsiteX258" fmla="*/ 792413 w 925369"/>
                    <a:gd name="connsiteY258" fmla="*/ 527008 h 1427317"/>
                    <a:gd name="connsiteX259" fmla="*/ 787343 w 925369"/>
                    <a:gd name="connsiteY259" fmla="*/ 517126 h 1427317"/>
                    <a:gd name="connsiteX260" fmla="*/ 782149 w 925369"/>
                    <a:gd name="connsiteY260" fmla="*/ 507312 h 1427317"/>
                    <a:gd name="connsiteX261" fmla="*/ 776838 w 925369"/>
                    <a:gd name="connsiteY261" fmla="*/ 497564 h 1427317"/>
                    <a:gd name="connsiteX262" fmla="*/ 771393 w 925369"/>
                    <a:gd name="connsiteY262" fmla="*/ 487882 h 1427317"/>
                    <a:gd name="connsiteX263" fmla="*/ 765840 w 925369"/>
                    <a:gd name="connsiteY263" fmla="*/ 478263 h 1427317"/>
                    <a:gd name="connsiteX264" fmla="*/ 760156 w 925369"/>
                    <a:gd name="connsiteY264" fmla="*/ 468721 h 1427317"/>
                    <a:gd name="connsiteX265" fmla="*/ 754360 w 925369"/>
                    <a:gd name="connsiteY265" fmla="*/ 459248 h 1427317"/>
                    <a:gd name="connsiteX266" fmla="*/ 748446 w 925369"/>
                    <a:gd name="connsiteY266" fmla="*/ 449849 h 1427317"/>
                    <a:gd name="connsiteX267" fmla="*/ 742409 w 925369"/>
                    <a:gd name="connsiteY267" fmla="*/ 440528 h 1427317"/>
                    <a:gd name="connsiteX268" fmla="*/ 736265 w 925369"/>
                    <a:gd name="connsiteY268" fmla="*/ 431282 h 1427317"/>
                    <a:gd name="connsiteX269" fmla="*/ 730001 w 925369"/>
                    <a:gd name="connsiteY269" fmla="*/ 422113 h 1427317"/>
                    <a:gd name="connsiteX270" fmla="*/ 723613 w 925369"/>
                    <a:gd name="connsiteY270" fmla="*/ 413022 h 1427317"/>
                    <a:gd name="connsiteX271" fmla="*/ 717130 w 925369"/>
                    <a:gd name="connsiteY271" fmla="*/ 404018 h 1427317"/>
                    <a:gd name="connsiteX272" fmla="*/ 710512 w 925369"/>
                    <a:gd name="connsiteY272" fmla="*/ 395092 h 1427317"/>
                    <a:gd name="connsiteX273" fmla="*/ 703799 w 925369"/>
                    <a:gd name="connsiteY273" fmla="*/ 386239 h 1427317"/>
                    <a:gd name="connsiteX274" fmla="*/ 696973 w 925369"/>
                    <a:gd name="connsiteY274" fmla="*/ 377476 h 1427317"/>
                    <a:gd name="connsiteX275" fmla="*/ 690041 w 925369"/>
                    <a:gd name="connsiteY275" fmla="*/ 368814 h 1427317"/>
                    <a:gd name="connsiteX276" fmla="*/ 682997 w 925369"/>
                    <a:gd name="connsiteY276" fmla="*/ 360225 h 1427317"/>
                    <a:gd name="connsiteX277" fmla="*/ 675844 w 925369"/>
                    <a:gd name="connsiteY277" fmla="*/ 351726 h 1427317"/>
                    <a:gd name="connsiteX278" fmla="*/ 668581 w 925369"/>
                    <a:gd name="connsiteY278" fmla="*/ 343324 h 1427317"/>
                    <a:gd name="connsiteX279" fmla="*/ 661220 w 925369"/>
                    <a:gd name="connsiteY279" fmla="*/ 335010 h 1427317"/>
                    <a:gd name="connsiteX280" fmla="*/ 653750 w 925369"/>
                    <a:gd name="connsiteY280" fmla="*/ 326783 h 1427317"/>
                    <a:gd name="connsiteX281" fmla="*/ 646182 w 925369"/>
                    <a:gd name="connsiteY281" fmla="*/ 318656 h 1427317"/>
                    <a:gd name="connsiteX282" fmla="*/ 638515 w 925369"/>
                    <a:gd name="connsiteY282" fmla="*/ 310628 h 1427317"/>
                    <a:gd name="connsiteX283" fmla="*/ 630748 w 925369"/>
                    <a:gd name="connsiteY283" fmla="*/ 302695 h 1427317"/>
                    <a:gd name="connsiteX284" fmla="*/ 622882 w 925369"/>
                    <a:gd name="connsiteY284" fmla="*/ 294854 h 1427317"/>
                    <a:gd name="connsiteX285" fmla="*/ 614910 w 925369"/>
                    <a:gd name="connsiteY285" fmla="*/ 287120 h 1427317"/>
                    <a:gd name="connsiteX286" fmla="*/ 606848 w 925369"/>
                    <a:gd name="connsiteY286" fmla="*/ 279485 h 1427317"/>
                    <a:gd name="connsiteX287" fmla="*/ 598696 w 925369"/>
                    <a:gd name="connsiteY287" fmla="*/ 271950 h 1427317"/>
                    <a:gd name="connsiteX288" fmla="*/ 590438 w 925369"/>
                    <a:gd name="connsiteY288" fmla="*/ 264511 h 1427317"/>
                    <a:gd name="connsiteX289" fmla="*/ 582101 w 925369"/>
                    <a:gd name="connsiteY289" fmla="*/ 257183 h 1427317"/>
                    <a:gd name="connsiteX290" fmla="*/ 573658 w 925369"/>
                    <a:gd name="connsiteY290" fmla="*/ 249965 h 1427317"/>
                    <a:gd name="connsiteX291" fmla="*/ 565136 w 925369"/>
                    <a:gd name="connsiteY291" fmla="*/ 242846 h 1427317"/>
                    <a:gd name="connsiteX292" fmla="*/ 556524 w 925369"/>
                    <a:gd name="connsiteY292" fmla="*/ 235835 h 1427317"/>
                    <a:gd name="connsiteX293" fmla="*/ 547818 w 925369"/>
                    <a:gd name="connsiteY293" fmla="*/ 228934 h 1427317"/>
                    <a:gd name="connsiteX294" fmla="*/ 539032 w 925369"/>
                    <a:gd name="connsiteY294" fmla="*/ 222142 h 1427317"/>
                    <a:gd name="connsiteX295" fmla="*/ 530160 w 925369"/>
                    <a:gd name="connsiteY295" fmla="*/ 215460 h 1427317"/>
                    <a:gd name="connsiteX296" fmla="*/ 521212 w 925369"/>
                    <a:gd name="connsiteY296" fmla="*/ 208887 h 1427317"/>
                    <a:gd name="connsiteX297" fmla="*/ 512174 w 925369"/>
                    <a:gd name="connsiteY297" fmla="*/ 202438 h 1427317"/>
                    <a:gd name="connsiteX298" fmla="*/ 503061 w 925369"/>
                    <a:gd name="connsiteY298" fmla="*/ 196095 h 1427317"/>
                    <a:gd name="connsiteX299" fmla="*/ 493860 w 925369"/>
                    <a:gd name="connsiteY299" fmla="*/ 189861 h 1427317"/>
                    <a:gd name="connsiteX300" fmla="*/ 484592 w 925369"/>
                    <a:gd name="connsiteY300" fmla="*/ 183748 h 1427317"/>
                    <a:gd name="connsiteX301" fmla="*/ 475249 w 925369"/>
                    <a:gd name="connsiteY301" fmla="*/ 177758 h 1427317"/>
                    <a:gd name="connsiteX302" fmla="*/ 465819 w 925369"/>
                    <a:gd name="connsiteY302" fmla="*/ 171875 h 1427317"/>
                    <a:gd name="connsiteX303" fmla="*/ 456332 w 925369"/>
                    <a:gd name="connsiteY303" fmla="*/ 166124 h 1427317"/>
                    <a:gd name="connsiteX304" fmla="*/ 446759 w 925369"/>
                    <a:gd name="connsiteY304" fmla="*/ 160485 h 1427317"/>
                    <a:gd name="connsiteX305" fmla="*/ 437118 w 925369"/>
                    <a:gd name="connsiteY305" fmla="*/ 154963 h 1427317"/>
                    <a:gd name="connsiteX306" fmla="*/ 427413 w 925369"/>
                    <a:gd name="connsiteY306" fmla="*/ 149563 h 1427317"/>
                    <a:gd name="connsiteX307" fmla="*/ 417643 w 925369"/>
                    <a:gd name="connsiteY307" fmla="*/ 144283 h 1427317"/>
                    <a:gd name="connsiteX308" fmla="*/ 407806 w 925369"/>
                    <a:gd name="connsiteY308" fmla="*/ 139135 h 1427317"/>
                    <a:gd name="connsiteX309" fmla="*/ 397905 w 925369"/>
                    <a:gd name="connsiteY309" fmla="*/ 134107 h 1427317"/>
                    <a:gd name="connsiteX310" fmla="*/ 387947 w 925369"/>
                    <a:gd name="connsiteY310" fmla="*/ 129199 h 1427317"/>
                    <a:gd name="connsiteX311" fmla="*/ 377925 w 925369"/>
                    <a:gd name="connsiteY311" fmla="*/ 124413 h 1427317"/>
                    <a:gd name="connsiteX312" fmla="*/ 367836 w 925369"/>
                    <a:gd name="connsiteY312" fmla="*/ 119768 h 1427317"/>
                    <a:gd name="connsiteX313" fmla="*/ 357693 w 925369"/>
                    <a:gd name="connsiteY313" fmla="*/ 115234 h 1427317"/>
                    <a:gd name="connsiteX314" fmla="*/ 347495 w 925369"/>
                    <a:gd name="connsiteY314" fmla="*/ 110841 h 1427317"/>
                    <a:gd name="connsiteX315" fmla="*/ 337254 w 925369"/>
                    <a:gd name="connsiteY315" fmla="*/ 106569 h 1427317"/>
                    <a:gd name="connsiteX316" fmla="*/ 326946 w 925369"/>
                    <a:gd name="connsiteY316" fmla="*/ 102418 h 1427317"/>
                    <a:gd name="connsiteX317" fmla="*/ 316596 w 925369"/>
                    <a:gd name="connsiteY317" fmla="*/ 98409 h 1427317"/>
                    <a:gd name="connsiteX318" fmla="*/ 306190 w 925369"/>
                    <a:gd name="connsiteY318" fmla="*/ 94531 h 1427317"/>
                    <a:gd name="connsiteX319" fmla="*/ 295738 w 925369"/>
                    <a:gd name="connsiteY319" fmla="*/ 90774 h 1427317"/>
                    <a:gd name="connsiteX320" fmla="*/ 285234 w 925369"/>
                    <a:gd name="connsiteY320" fmla="*/ 87148 h 1427317"/>
                    <a:gd name="connsiteX321" fmla="*/ 274696 w 925369"/>
                    <a:gd name="connsiteY321" fmla="*/ 83665 h 1427317"/>
                    <a:gd name="connsiteX322" fmla="*/ 264105 w 925369"/>
                    <a:gd name="connsiteY322" fmla="*/ 80302 h 1427317"/>
                    <a:gd name="connsiteX323" fmla="*/ 253480 w 925369"/>
                    <a:gd name="connsiteY323" fmla="*/ 77082 h 1427317"/>
                    <a:gd name="connsiteX324" fmla="*/ 242810 w 925369"/>
                    <a:gd name="connsiteY324" fmla="*/ 73993 h 1427317"/>
                    <a:gd name="connsiteX325" fmla="*/ 232109 w 925369"/>
                    <a:gd name="connsiteY325" fmla="*/ 71035 h 1427317"/>
                    <a:gd name="connsiteX326" fmla="*/ 221364 w 925369"/>
                    <a:gd name="connsiteY326" fmla="*/ 68209 h 1427317"/>
                    <a:gd name="connsiteX327" fmla="*/ 210596 w 925369"/>
                    <a:gd name="connsiteY327" fmla="*/ 65525 h 1427317"/>
                    <a:gd name="connsiteX328" fmla="*/ 199786 w 925369"/>
                    <a:gd name="connsiteY328" fmla="*/ 62973 h 1427317"/>
                    <a:gd name="connsiteX329" fmla="*/ 188939 w 925369"/>
                    <a:gd name="connsiteY329" fmla="*/ 60552 h 1427317"/>
                    <a:gd name="connsiteX330" fmla="*/ 178073 w 925369"/>
                    <a:gd name="connsiteY330" fmla="*/ 58274 h 1427317"/>
                    <a:gd name="connsiteX331" fmla="*/ 167176 w 925369"/>
                    <a:gd name="connsiteY331" fmla="*/ 56138 h 1427317"/>
                    <a:gd name="connsiteX332" fmla="*/ 156254 w 925369"/>
                    <a:gd name="connsiteY332" fmla="*/ 54123 h 1427317"/>
                    <a:gd name="connsiteX333" fmla="*/ 145313 w 925369"/>
                    <a:gd name="connsiteY333" fmla="*/ 52260 h 1427317"/>
                    <a:gd name="connsiteX334" fmla="*/ 134337 w 925369"/>
                    <a:gd name="connsiteY334" fmla="*/ 50519 h 1427317"/>
                    <a:gd name="connsiteX335" fmla="*/ 123350 w 925369"/>
                    <a:gd name="connsiteY335" fmla="*/ 48930 h 1427317"/>
                    <a:gd name="connsiteX336" fmla="*/ 112341 w 925369"/>
                    <a:gd name="connsiteY336" fmla="*/ 47474 h 1427317"/>
                    <a:gd name="connsiteX337" fmla="*/ 101310 w 925369"/>
                    <a:gd name="connsiteY337" fmla="*/ 46148 h 1427317"/>
                    <a:gd name="connsiteX338" fmla="*/ 90270 w 925369"/>
                    <a:gd name="connsiteY338" fmla="*/ 44965 h 1427317"/>
                    <a:gd name="connsiteX339" fmla="*/ 79219 w 925369"/>
                    <a:gd name="connsiteY339" fmla="*/ 43925 h 1427317"/>
                    <a:gd name="connsiteX340" fmla="*/ 68142 w 925369"/>
                    <a:gd name="connsiteY340" fmla="*/ 43026 h 1427317"/>
                    <a:gd name="connsiteX341" fmla="*/ 57069 w 925369"/>
                    <a:gd name="connsiteY341" fmla="*/ 42260 h 1427317"/>
                    <a:gd name="connsiteX342" fmla="*/ 45984 w 925369"/>
                    <a:gd name="connsiteY342" fmla="*/ 41635 h 1427317"/>
                    <a:gd name="connsiteX343" fmla="*/ 34888 w 925369"/>
                    <a:gd name="connsiteY343" fmla="*/ 41142 h 1427317"/>
                    <a:gd name="connsiteX344" fmla="*/ 23781 w 925369"/>
                    <a:gd name="connsiteY344" fmla="*/ 40803 h 1427317"/>
                    <a:gd name="connsiteX345" fmla="*/ 12685 w 925369"/>
                    <a:gd name="connsiteY345" fmla="*/ 40584 h 1427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</a:cxnLst>
                  <a:rect l="l" t="t" r="r" b="b"/>
                  <a:pathLst>
                    <a:path w="925369" h="1427317">
                      <a:moveTo>
                        <a:pt x="1577" y="40518"/>
                      </a:moveTo>
                      <a:lnTo>
                        <a:pt x="1577" y="1577"/>
                      </a:lnTo>
                      <a:lnTo>
                        <a:pt x="13167" y="1643"/>
                      </a:lnTo>
                      <a:lnTo>
                        <a:pt x="24768" y="1862"/>
                      </a:lnTo>
                      <a:lnTo>
                        <a:pt x="36354" y="2224"/>
                      </a:lnTo>
                      <a:lnTo>
                        <a:pt x="47933" y="2739"/>
                      </a:lnTo>
                      <a:lnTo>
                        <a:pt x="59511" y="3385"/>
                      </a:lnTo>
                      <a:lnTo>
                        <a:pt x="71078" y="4184"/>
                      </a:lnTo>
                      <a:lnTo>
                        <a:pt x="82623" y="5127"/>
                      </a:lnTo>
                      <a:lnTo>
                        <a:pt x="94170" y="6222"/>
                      </a:lnTo>
                      <a:lnTo>
                        <a:pt x="105704" y="7449"/>
                      </a:lnTo>
                      <a:lnTo>
                        <a:pt x="117204" y="8829"/>
                      </a:lnTo>
                      <a:lnTo>
                        <a:pt x="128706" y="10351"/>
                      </a:lnTo>
                      <a:lnTo>
                        <a:pt x="140175" y="12016"/>
                      </a:lnTo>
                      <a:lnTo>
                        <a:pt x="151633" y="13824"/>
                      </a:lnTo>
                      <a:lnTo>
                        <a:pt x="163057" y="15773"/>
                      </a:lnTo>
                      <a:lnTo>
                        <a:pt x="174459" y="17877"/>
                      </a:lnTo>
                      <a:lnTo>
                        <a:pt x="185830" y="20111"/>
                      </a:lnTo>
                      <a:lnTo>
                        <a:pt x="197178" y="22488"/>
                      </a:lnTo>
                      <a:lnTo>
                        <a:pt x="208493" y="25018"/>
                      </a:lnTo>
                      <a:lnTo>
                        <a:pt x="219777" y="27680"/>
                      </a:lnTo>
                      <a:lnTo>
                        <a:pt x="231024" y="30484"/>
                      </a:lnTo>
                      <a:lnTo>
                        <a:pt x="242241" y="33431"/>
                      </a:lnTo>
                      <a:lnTo>
                        <a:pt x="253415" y="36520"/>
                      </a:lnTo>
                      <a:lnTo>
                        <a:pt x="264553" y="39740"/>
                      </a:lnTo>
                      <a:lnTo>
                        <a:pt x="275649" y="43103"/>
                      </a:lnTo>
                      <a:lnTo>
                        <a:pt x="286703" y="46608"/>
                      </a:lnTo>
                      <a:lnTo>
                        <a:pt x="297701" y="50256"/>
                      </a:lnTo>
                      <a:lnTo>
                        <a:pt x="308666" y="54035"/>
                      </a:lnTo>
                      <a:lnTo>
                        <a:pt x="319574" y="57956"/>
                      </a:lnTo>
                      <a:lnTo>
                        <a:pt x="330440" y="62009"/>
                      </a:lnTo>
                      <a:lnTo>
                        <a:pt x="341253" y="66194"/>
                      </a:lnTo>
                      <a:lnTo>
                        <a:pt x="352009" y="70520"/>
                      </a:lnTo>
                      <a:lnTo>
                        <a:pt x="362710" y="74978"/>
                      </a:lnTo>
                      <a:lnTo>
                        <a:pt x="373346" y="79579"/>
                      </a:lnTo>
                      <a:lnTo>
                        <a:pt x="383937" y="84300"/>
                      </a:lnTo>
                      <a:lnTo>
                        <a:pt x="394464" y="89164"/>
                      </a:lnTo>
                      <a:lnTo>
                        <a:pt x="404927" y="94147"/>
                      </a:lnTo>
                      <a:lnTo>
                        <a:pt x="415333" y="99274"/>
                      </a:lnTo>
                      <a:lnTo>
                        <a:pt x="425660" y="104521"/>
                      </a:lnTo>
                      <a:lnTo>
                        <a:pt x="435935" y="109899"/>
                      </a:lnTo>
                      <a:lnTo>
                        <a:pt x="446133" y="115409"/>
                      </a:lnTo>
                      <a:lnTo>
                        <a:pt x="456265" y="121050"/>
                      </a:lnTo>
                      <a:lnTo>
                        <a:pt x="466332" y="126812"/>
                      </a:lnTo>
                      <a:lnTo>
                        <a:pt x="476312" y="132694"/>
                      </a:lnTo>
                      <a:lnTo>
                        <a:pt x="486224" y="138708"/>
                      </a:lnTo>
                      <a:lnTo>
                        <a:pt x="496061" y="144842"/>
                      </a:lnTo>
                      <a:lnTo>
                        <a:pt x="505820" y="151107"/>
                      </a:lnTo>
                      <a:lnTo>
                        <a:pt x="515503" y="157481"/>
                      </a:lnTo>
                      <a:lnTo>
                        <a:pt x="525098" y="163990"/>
                      </a:lnTo>
                      <a:lnTo>
                        <a:pt x="534619" y="170605"/>
                      </a:lnTo>
                      <a:lnTo>
                        <a:pt x="544049" y="177352"/>
                      </a:lnTo>
                      <a:lnTo>
                        <a:pt x="553403" y="184211"/>
                      </a:lnTo>
                      <a:lnTo>
                        <a:pt x="562660" y="191176"/>
                      </a:lnTo>
                      <a:lnTo>
                        <a:pt x="571827" y="198273"/>
                      </a:lnTo>
                      <a:lnTo>
                        <a:pt x="580921" y="205472"/>
                      </a:lnTo>
                      <a:lnTo>
                        <a:pt x="589914" y="212788"/>
                      </a:lnTo>
                      <a:lnTo>
                        <a:pt x="598805" y="220224"/>
                      </a:lnTo>
                      <a:lnTo>
                        <a:pt x="607613" y="227762"/>
                      </a:lnTo>
                      <a:lnTo>
                        <a:pt x="616323" y="235417"/>
                      </a:lnTo>
                      <a:lnTo>
                        <a:pt x="624943" y="243174"/>
                      </a:lnTo>
                      <a:lnTo>
                        <a:pt x="633454" y="251039"/>
                      </a:lnTo>
                      <a:lnTo>
                        <a:pt x="641877" y="259012"/>
                      </a:lnTo>
                      <a:lnTo>
                        <a:pt x="650192" y="267085"/>
                      </a:lnTo>
                      <a:lnTo>
                        <a:pt x="658405" y="275267"/>
                      </a:lnTo>
                      <a:lnTo>
                        <a:pt x="666512" y="283559"/>
                      </a:lnTo>
                      <a:lnTo>
                        <a:pt x="674518" y="291941"/>
                      </a:lnTo>
                      <a:lnTo>
                        <a:pt x="682428" y="300429"/>
                      </a:lnTo>
                      <a:lnTo>
                        <a:pt x="690215" y="309004"/>
                      </a:lnTo>
                      <a:lnTo>
                        <a:pt x="697904" y="317691"/>
                      </a:lnTo>
                      <a:lnTo>
                        <a:pt x="705475" y="326466"/>
                      </a:lnTo>
                      <a:lnTo>
                        <a:pt x="712946" y="335327"/>
                      </a:lnTo>
                      <a:lnTo>
                        <a:pt x="720295" y="344297"/>
                      </a:lnTo>
                      <a:lnTo>
                        <a:pt x="727547" y="353346"/>
                      </a:lnTo>
                      <a:lnTo>
                        <a:pt x="734667" y="362494"/>
                      </a:lnTo>
                      <a:lnTo>
                        <a:pt x="741677" y="371728"/>
                      </a:lnTo>
                      <a:lnTo>
                        <a:pt x="748578" y="381049"/>
                      </a:lnTo>
                      <a:lnTo>
                        <a:pt x="755359" y="390445"/>
                      </a:lnTo>
                      <a:lnTo>
                        <a:pt x="762018" y="399943"/>
                      </a:lnTo>
                      <a:lnTo>
                        <a:pt x="768558" y="409505"/>
                      </a:lnTo>
                      <a:lnTo>
                        <a:pt x="774976" y="419168"/>
                      </a:lnTo>
                      <a:lnTo>
                        <a:pt x="781275" y="428893"/>
                      </a:lnTo>
                      <a:lnTo>
                        <a:pt x="787452" y="438708"/>
                      </a:lnTo>
                      <a:lnTo>
                        <a:pt x="793498" y="448601"/>
                      </a:lnTo>
                      <a:lnTo>
                        <a:pt x="799434" y="458556"/>
                      </a:lnTo>
                      <a:lnTo>
                        <a:pt x="805230" y="468603"/>
                      </a:lnTo>
                      <a:lnTo>
                        <a:pt x="810914" y="478712"/>
                      </a:lnTo>
                      <a:lnTo>
                        <a:pt x="816458" y="488888"/>
                      </a:lnTo>
                      <a:lnTo>
                        <a:pt x="821879" y="499129"/>
                      </a:lnTo>
                      <a:lnTo>
                        <a:pt x="827170" y="509448"/>
                      </a:lnTo>
                      <a:lnTo>
                        <a:pt x="832341" y="519832"/>
                      </a:lnTo>
                      <a:lnTo>
                        <a:pt x="837369" y="530272"/>
                      </a:lnTo>
                      <a:lnTo>
                        <a:pt x="842276" y="540776"/>
                      </a:lnTo>
                      <a:lnTo>
                        <a:pt x="847040" y="551345"/>
                      </a:lnTo>
                      <a:lnTo>
                        <a:pt x="851673" y="561970"/>
                      </a:lnTo>
                      <a:lnTo>
                        <a:pt x="856176" y="572662"/>
                      </a:lnTo>
                      <a:lnTo>
                        <a:pt x="860545" y="583397"/>
                      </a:lnTo>
                      <a:lnTo>
                        <a:pt x="864785" y="594187"/>
                      </a:lnTo>
                      <a:lnTo>
                        <a:pt x="868882" y="605031"/>
                      </a:lnTo>
                      <a:lnTo>
                        <a:pt x="872836" y="615931"/>
                      </a:lnTo>
                      <a:lnTo>
                        <a:pt x="876669" y="626873"/>
                      </a:lnTo>
                      <a:lnTo>
                        <a:pt x="880351" y="637870"/>
                      </a:lnTo>
                      <a:lnTo>
                        <a:pt x="883898" y="648899"/>
                      </a:lnTo>
                      <a:lnTo>
                        <a:pt x="887316" y="659987"/>
                      </a:lnTo>
                      <a:lnTo>
                        <a:pt x="890580" y="671103"/>
                      </a:lnTo>
                      <a:lnTo>
                        <a:pt x="893713" y="682266"/>
                      </a:lnTo>
                      <a:lnTo>
                        <a:pt x="896705" y="693471"/>
                      </a:lnTo>
                      <a:lnTo>
                        <a:pt x="899562" y="704710"/>
                      </a:lnTo>
                      <a:lnTo>
                        <a:pt x="902268" y="715980"/>
                      </a:lnTo>
                      <a:lnTo>
                        <a:pt x="904842" y="727287"/>
                      </a:lnTo>
                      <a:lnTo>
                        <a:pt x="907262" y="738621"/>
                      </a:lnTo>
                      <a:lnTo>
                        <a:pt x="909553" y="749992"/>
                      </a:lnTo>
                      <a:lnTo>
                        <a:pt x="911690" y="761385"/>
                      </a:lnTo>
                      <a:lnTo>
                        <a:pt x="913692" y="772798"/>
                      </a:lnTo>
                      <a:lnTo>
                        <a:pt x="915546" y="784245"/>
                      </a:lnTo>
                      <a:lnTo>
                        <a:pt x="917253" y="795714"/>
                      </a:lnTo>
                      <a:lnTo>
                        <a:pt x="918821" y="807205"/>
                      </a:lnTo>
                      <a:lnTo>
                        <a:pt x="920243" y="818705"/>
                      </a:lnTo>
                      <a:lnTo>
                        <a:pt x="921524" y="830227"/>
                      </a:lnTo>
                      <a:lnTo>
                        <a:pt x="922665" y="841764"/>
                      </a:lnTo>
                      <a:lnTo>
                        <a:pt x="923650" y="853320"/>
                      </a:lnTo>
                      <a:lnTo>
                        <a:pt x="924505" y="864876"/>
                      </a:lnTo>
                      <a:lnTo>
                        <a:pt x="925195" y="876454"/>
                      </a:lnTo>
                      <a:lnTo>
                        <a:pt x="925753" y="888032"/>
                      </a:lnTo>
                      <a:lnTo>
                        <a:pt x="926171" y="899622"/>
                      </a:lnTo>
                      <a:lnTo>
                        <a:pt x="926431" y="911209"/>
                      </a:lnTo>
                      <a:lnTo>
                        <a:pt x="926552" y="922798"/>
                      </a:lnTo>
                      <a:lnTo>
                        <a:pt x="926521" y="934399"/>
                      </a:lnTo>
                      <a:lnTo>
                        <a:pt x="926356" y="945989"/>
                      </a:lnTo>
                      <a:lnTo>
                        <a:pt x="926039" y="957578"/>
                      </a:lnTo>
                      <a:lnTo>
                        <a:pt x="925579" y="969165"/>
                      </a:lnTo>
                      <a:lnTo>
                        <a:pt x="924965" y="980744"/>
                      </a:lnTo>
                      <a:lnTo>
                        <a:pt x="924219" y="992311"/>
                      </a:lnTo>
                      <a:lnTo>
                        <a:pt x="923321" y="1003867"/>
                      </a:lnTo>
                      <a:lnTo>
                        <a:pt x="922281" y="1015414"/>
                      </a:lnTo>
                      <a:lnTo>
                        <a:pt x="921098" y="1026948"/>
                      </a:lnTo>
                      <a:lnTo>
                        <a:pt x="919763" y="1038459"/>
                      </a:lnTo>
                      <a:lnTo>
                        <a:pt x="918294" y="1049961"/>
                      </a:lnTo>
                      <a:lnTo>
                        <a:pt x="916673" y="1061442"/>
                      </a:lnTo>
                      <a:lnTo>
                        <a:pt x="914909" y="1072899"/>
                      </a:lnTo>
                      <a:lnTo>
                        <a:pt x="913002" y="1084335"/>
                      </a:lnTo>
                      <a:lnTo>
                        <a:pt x="910955" y="1095748"/>
                      </a:lnTo>
                      <a:lnTo>
                        <a:pt x="908765" y="1107130"/>
                      </a:lnTo>
                      <a:lnTo>
                        <a:pt x="906432" y="1118487"/>
                      </a:lnTo>
                      <a:lnTo>
                        <a:pt x="903945" y="1129813"/>
                      </a:lnTo>
                      <a:lnTo>
                        <a:pt x="901326" y="1141108"/>
                      </a:lnTo>
                      <a:lnTo>
                        <a:pt x="898567" y="1152367"/>
                      </a:lnTo>
                      <a:lnTo>
                        <a:pt x="895675" y="1163594"/>
                      </a:lnTo>
                      <a:lnTo>
                        <a:pt x="892630" y="1174780"/>
                      </a:lnTo>
                      <a:lnTo>
                        <a:pt x="889453" y="1185930"/>
                      </a:lnTo>
                      <a:lnTo>
                        <a:pt x="886122" y="1197037"/>
                      </a:lnTo>
                      <a:lnTo>
                        <a:pt x="882673" y="1208099"/>
                      </a:lnTo>
                      <a:lnTo>
                        <a:pt x="879069" y="1219131"/>
                      </a:lnTo>
                      <a:lnTo>
                        <a:pt x="875334" y="1230095"/>
                      </a:lnTo>
                      <a:lnTo>
                        <a:pt x="871456" y="1241028"/>
                      </a:lnTo>
                      <a:lnTo>
                        <a:pt x="867446" y="1251903"/>
                      </a:lnTo>
                      <a:lnTo>
                        <a:pt x="863307" y="1262738"/>
                      </a:lnTo>
                      <a:lnTo>
                        <a:pt x="859022" y="1273506"/>
                      </a:lnTo>
                      <a:lnTo>
                        <a:pt x="854609" y="1284229"/>
                      </a:lnTo>
                      <a:lnTo>
                        <a:pt x="850063" y="1294888"/>
                      </a:lnTo>
                      <a:lnTo>
                        <a:pt x="845374" y="1305502"/>
                      </a:lnTo>
                      <a:lnTo>
                        <a:pt x="840554" y="1316040"/>
                      </a:lnTo>
                      <a:lnTo>
                        <a:pt x="835616" y="1326533"/>
                      </a:lnTo>
                      <a:lnTo>
                        <a:pt x="830532" y="1336950"/>
                      </a:lnTo>
                      <a:lnTo>
                        <a:pt x="825331" y="1347312"/>
                      </a:lnTo>
                      <a:lnTo>
                        <a:pt x="819983" y="1357597"/>
                      </a:lnTo>
                      <a:lnTo>
                        <a:pt x="814518" y="1367816"/>
                      </a:lnTo>
                      <a:lnTo>
                        <a:pt x="808920" y="1377970"/>
                      </a:lnTo>
                      <a:lnTo>
                        <a:pt x="803203" y="1388059"/>
                      </a:lnTo>
                      <a:lnTo>
                        <a:pt x="797353" y="1398070"/>
                      </a:lnTo>
                      <a:lnTo>
                        <a:pt x="791383" y="1408005"/>
                      </a:lnTo>
                      <a:lnTo>
                        <a:pt x="785282" y="1417864"/>
                      </a:lnTo>
                      <a:lnTo>
                        <a:pt x="779073" y="1427656"/>
                      </a:lnTo>
                      <a:lnTo>
                        <a:pt x="770879" y="1422376"/>
                      </a:lnTo>
                      <a:lnTo>
                        <a:pt x="762697" y="1417110"/>
                      </a:lnTo>
                      <a:lnTo>
                        <a:pt x="746332" y="1406550"/>
                      </a:lnTo>
                      <a:lnTo>
                        <a:pt x="752291" y="1397184"/>
                      </a:lnTo>
                      <a:lnTo>
                        <a:pt x="758129" y="1387731"/>
                      </a:lnTo>
                      <a:lnTo>
                        <a:pt x="763847" y="1378222"/>
                      </a:lnTo>
                      <a:lnTo>
                        <a:pt x="769455" y="1368626"/>
                      </a:lnTo>
                      <a:lnTo>
                        <a:pt x="774931" y="1358966"/>
                      </a:lnTo>
                      <a:lnTo>
                        <a:pt x="780287" y="1349238"/>
                      </a:lnTo>
                      <a:lnTo>
                        <a:pt x="785523" y="1339446"/>
                      </a:lnTo>
                      <a:lnTo>
                        <a:pt x="790640" y="1329589"/>
                      </a:lnTo>
                      <a:lnTo>
                        <a:pt x="795634" y="1319665"/>
                      </a:lnTo>
                      <a:lnTo>
                        <a:pt x="800497" y="1309686"/>
                      </a:lnTo>
                      <a:lnTo>
                        <a:pt x="805230" y="1299641"/>
                      </a:lnTo>
                      <a:lnTo>
                        <a:pt x="809840" y="1289540"/>
                      </a:lnTo>
                      <a:lnTo>
                        <a:pt x="814333" y="1279375"/>
                      </a:lnTo>
                      <a:lnTo>
                        <a:pt x="818693" y="1269168"/>
                      </a:lnTo>
                      <a:lnTo>
                        <a:pt x="822919" y="1258905"/>
                      </a:lnTo>
                      <a:lnTo>
                        <a:pt x="827016" y="1248574"/>
                      </a:lnTo>
                      <a:lnTo>
                        <a:pt x="830992" y="1238213"/>
                      </a:lnTo>
                      <a:lnTo>
                        <a:pt x="834836" y="1227784"/>
                      </a:lnTo>
                      <a:lnTo>
                        <a:pt x="838541" y="1217322"/>
                      </a:lnTo>
                      <a:lnTo>
                        <a:pt x="842122" y="1206807"/>
                      </a:lnTo>
                      <a:lnTo>
                        <a:pt x="845571" y="1196249"/>
                      </a:lnTo>
                      <a:lnTo>
                        <a:pt x="848880" y="1185646"/>
                      </a:lnTo>
                      <a:lnTo>
                        <a:pt x="852068" y="1175010"/>
                      </a:lnTo>
                      <a:lnTo>
                        <a:pt x="855113" y="1164329"/>
                      </a:lnTo>
                      <a:lnTo>
                        <a:pt x="858027" y="1153617"/>
                      </a:lnTo>
                      <a:lnTo>
                        <a:pt x="860797" y="1142860"/>
                      </a:lnTo>
                      <a:lnTo>
                        <a:pt x="863447" y="1132081"/>
                      </a:lnTo>
                      <a:lnTo>
                        <a:pt x="865957" y="1121260"/>
                      </a:lnTo>
                      <a:lnTo>
                        <a:pt x="868324" y="1110405"/>
                      </a:lnTo>
                      <a:lnTo>
                        <a:pt x="870570" y="1099528"/>
                      </a:lnTo>
                      <a:lnTo>
                        <a:pt x="872662" y="1088628"/>
                      </a:lnTo>
                      <a:lnTo>
                        <a:pt x="874622" y="1077695"/>
                      </a:lnTo>
                      <a:lnTo>
                        <a:pt x="876450" y="1066742"/>
                      </a:lnTo>
                      <a:lnTo>
                        <a:pt x="878138" y="1055766"/>
                      </a:lnTo>
                      <a:lnTo>
                        <a:pt x="879692" y="1044768"/>
                      </a:lnTo>
                      <a:lnTo>
                        <a:pt x="881105" y="1033751"/>
                      </a:lnTo>
                      <a:lnTo>
                        <a:pt x="882375" y="1022719"/>
                      </a:lnTo>
                      <a:lnTo>
                        <a:pt x="883517" y="1011676"/>
                      </a:lnTo>
                      <a:lnTo>
                        <a:pt x="884512" y="1000614"/>
                      </a:lnTo>
                      <a:lnTo>
                        <a:pt x="885367" y="989540"/>
                      </a:lnTo>
                      <a:lnTo>
                        <a:pt x="886091" y="978455"/>
                      </a:lnTo>
                      <a:lnTo>
                        <a:pt x="886671" y="967370"/>
                      </a:lnTo>
                      <a:lnTo>
                        <a:pt x="887109" y="956274"/>
                      </a:lnTo>
                      <a:lnTo>
                        <a:pt x="887414" y="945167"/>
                      </a:lnTo>
                      <a:lnTo>
                        <a:pt x="887580" y="934071"/>
                      </a:lnTo>
                      <a:lnTo>
                        <a:pt x="887602" y="922964"/>
                      </a:lnTo>
                      <a:lnTo>
                        <a:pt x="887493" y="911856"/>
                      </a:lnTo>
                      <a:lnTo>
                        <a:pt x="887241" y="900749"/>
                      </a:lnTo>
                      <a:lnTo>
                        <a:pt x="886845" y="889653"/>
                      </a:lnTo>
                      <a:lnTo>
                        <a:pt x="886310" y="878557"/>
                      </a:lnTo>
                      <a:lnTo>
                        <a:pt x="885642" y="867472"/>
                      </a:lnTo>
                      <a:lnTo>
                        <a:pt x="884829" y="856396"/>
                      </a:lnTo>
                      <a:lnTo>
                        <a:pt x="883878" y="845333"/>
                      </a:lnTo>
                      <a:lnTo>
                        <a:pt x="882793" y="834282"/>
                      </a:lnTo>
                      <a:lnTo>
                        <a:pt x="881565" y="823251"/>
                      </a:lnTo>
                      <a:lnTo>
                        <a:pt x="880208" y="812222"/>
                      </a:lnTo>
                      <a:lnTo>
                        <a:pt x="878707" y="801224"/>
                      </a:lnTo>
                      <a:lnTo>
                        <a:pt x="877064" y="790237"/>
                      </a:lnTo>
                      <a:lnTo>
                        <a:pt x="875289" y="779273"/>
                      </a:lnTo>
                      <a:lnTo>
                        <a:pt x="873374" y="768340"/>
                      </a:lnTo>
                      <a:lnTo>
                        <a:pt x="871313" y="757420"/>
                      </a:lnTo>
                      <a:lnTo>
                        <a:pt x="869134" y="746532"/>
                      </a:lnTo>
                      <a:lnTo>
                        <a:pt x="866812" y="735677"/>
                      </a:lnTo>
                      <a:lnTo>
                        <a:pt x="864347" y="724841"/>
                      </a:lnTo>
                      <a:lnTo>
                        <a:pt x="861751" y="714054"/>
                      </a:lnTo>
                      <a:lnTo>
                        <a:pt x="859022" y="703286"/>
                      </a:lnTo>
                      <a:lnTo>
                        <a:pt x="856154" y="692552"/>
                      </a:lnTo>
                      <a:lnTo>
                        <a:pt x="853153" y="681859"/>
                      </a:lnTo>
                      <a:lnTo>
                        <a:pt x="850018" y="671203"/>
                      </a:lnTo>
                      <a:lnTo>
                        <a:pt x="846754" y="660598"/>
                      </a:lnTo>
                      <a:lnTo>
                        <a:pt x="843350" y="650018"/>
                      </a:lnTo>
                      <a:lnTo>
                        <a:pt x="839822" y="639491"/>
                      </a:lnTo>
                      <a:lnTo>
                        <a:pt x="836152" y="629009"/>
                      </a:lnTo>
                      <a:lnTo>
                        <a:pt x="832363" y="618569"/>
                      </a:lnTo>
                      <a:lnTo>
                        <a:pt x="828440" y="608186"/>
                      </a:lnTo>
                      <a:lnTo>
                        <a:pt x="824377" y="597844"/>
                      </a:lnTo>
                      <a:lnTo>
                        <a:pt x="820193" y="587558"/>
                      </a:lnTo>
                      <a:lnTo>
                        <a:pt x="815889" y="577329"/>
                      </a:lnTo>
                      <a:lnTo>
                        <a:pt x="811442" y="567141"/>
                      </a:lnTo>
                      <a:lnTo>
                        <a:pt x="806874" y="557021"/>
                      </a:lnTo>
                      <a:lnTo>
                        <a:pt x="802185" y="546954"/>
                      </a:lnTo>
                      <a:lnTo>
                        <a:pt x="797353" y="536954"/>
                      </a:lnTo>
                      <a:lnTo>
                        <a:pt x="792413" y="527008"/>
                      </a:lnTo>
                      <a:lnTo>
                        <a:pt x="787343" y="517126"/>
                      </a:lnTo>
                      <a:lnTo>
                        <a:pt x="782149" y="507312"/>
                      </a:lnTo>
                      <a:lnTo>
                        <a:pt x="776838" y="497564"/>
                      </a:lnTo>
                      <a:lnTo>
                        <a:pt x="771393" y="487882"/>
                      </a:lnTo>
                      <a:lnTo>
                        <a:pt x="765840" y="478263"/>
                      </a:lnTo>
                      <a:lnTo>
                        <a:pt x="760156" y="468721"/>
                      </a:lnTo>
                      <a:lnTo>
                        <a:pt x="754360" y="459248"/>
                      </a:lnTo>
                      <a:lnTo>
                        <a:pt x="748446" y="449849"/>
                      </a:lnTo>
                      <a:lnTo>
                        <a:pt x="742409" y="440528"/>
                      </a:lnTo>
                      <a:lnTo>
                        <a:pt x="736265" y="431282"/>
                      </a:lnTo>
                      <a:lnTo>
                        <a:pt x="730001" y="422113"/>
                      </a:lnTo>
                      <a:lnTo>
                        <a:pt x="723613" y="413022"/>
                      </a:lnTo>
                      <a:lnTo>
                        <a:pt x="717130" y="404018"/>
                      </a:lnTo>
                      <a:lnTo>
                        <a:pt x="710512" y="395092"/>
                      </a:lnTo>
                      <a:lnTo>
                        <a:pt x="703799" y="386239"/>
                      </a:lnTo>
                      <a:lnTo>
                        <a:pt x="696973" y="377476"/>
                      </a:lnTo>
                      <a:lnTo>
                        <a:pt x="690041" y="368814"/>
                      </a:lnTo>
                      <a:lnTo>
                        <a:pt x="682997" y="360225"/>
                      </a:lnTo>
                      <a:lnTo>
                        <a:pt x="675844" y="351726"/>
                      </a:lnTo>
                      <a:lnTo>
                        <a:pt x="668581" y="343324"/>
                      </a:lnTo>
                      <a:lnTo>
                        <a:pt x="661220" y="335010"/>
                      </a:lnTo>
                      <a:lnTo>
                        <a:pt x="653750" y="326783"/>
                      </a:lnTo>
                      <a:lnTo>
                        <a:pt x="646182" y="318656"/>
                      </a:lnTo>
                      <a:lnTo>
                        <a:pt x="638515" y="310628"/>
                      </a:lnTo>
                      <a:lnTo>
                        <a:pt x="630748" y="302695"/>
                      </a:lnTo>
                      <a:lnTo>
                        <a:pt x="622882" y="294854"/>
                      </a:lnTo>
                      <a:lnTo>
                        <a:pt x="614910" y="287120"/>
                      </a:lnTo>
                      <a:lnTo>
                        <a:pt x="606848" y="279485"/>
                      </a:lnTo>
                      <a:lnTo>
                        <a:pt x="598696" y="271950"/>
                      </a:lnTo>
                      <a:lnTo>
                        <a:pt x="590438" y="264511"/>
                      </a:lnTo>
                      <a:lnTo>
                        <a:pt x="582101" y="257183"/>
                      </a:lnTo>
                      <a:lnTo>
                        <a:pt x="573658" y="249965"/>
                      </a:lnTo>
                      <a:lnTo>
                        <a:pt x="565136" y="242846"/>
                      </a:lnTo>
                      <a:lnTo>
                        <a:pt x="556524" y="235835"/>
                      </a:lnTo>
                      <a:lnTo>
                        <a:pt x="547818" y="228934"/>
                      </a:lnTo>
                      <a:lnTo>
                        <a:pt x="539032" y="222142"/>
                      </a:lnTo>
                      <a:lnTo>
                        <a:pt x="530160" y="215460"/>
                      </a:lnTo>
                      <a:lnTo>
                        <a:pt x="521212" y="208887"/>
                      </a:lnTo>
                      <a:lnTo>
                        <a:pt x="512174" y="202438"/>
                      </a:lnTo>
                      <a:lnTo>
                        <a:pt x="503061" y="196095"/>
                      </a:lnTo>
                      <a:lnTo>
                        <a:pt x="493860" y="189861"/>
                      </a:lnTo>
                      <a:lnTo>
                        <a:pt x="484592" y="183748"/>
                      </a:lnTo>
                      <a:lnTo>
                        <a:pt x="475249" y="177758"/>
                      </a:lnTo>
                      <a:lnTo>
                        <a:pt x="465819" y="171875"/>
                      </a:lnTo>
                      <a:lnTo>
                        <a:pt x="456332" y="166124"/>
                      </a:lnTo>
                      <a:lnTo>
                        <a:pt x="446759" y="160485"/>
                      </a:lnTo>
                      <a:lnTo>
                        <a:pt x="437118" y="154963"/>
                      </a:lnTo>
                      <a:lnTo>
                        <a:pt x="427413" y="149563"/>
                      </a:lnTo>
                      <a:lnTo>
                        <a:pt x="417643" y="144283"/>
                      </a:lnTo>
                      <a:lnTo>
                        <a:pt x="407806" y="139135"/>
                      </a:lnTo>
                      <a:lnTo>
                        <a:pt x="397905" y="134107"/>
                      </a:lnTo>
                      <a:lnTo>
                        <a:pt x="387947" y="129199"/>
                      </a:lnTo>
                      <a:lnTo>
                        <a:pt x="377925" y="124413"/>
                      </a:lnTo>
                      <a:lnTo>
                        <a:pt x="367836" y="119768"/>
                      </a:lnTo>
                      <a:lnTo>
                        <a:pt x="357693" y="115234"/>
                      </a:lnTo>
                      <a:lnTo>
                        <a:pt x="347495" y="110841"/>
                      </a:lnTo>
                      <a:lnTo>
                        <a:pt x="337254" y="106569"/>
                      </a:lnTo>
                      <a:lnTo>
                        <a:pt x="326946" y="102418"/>
                      </a:lnTo>
                      <a:lnTo>
                        <a:pt x="316596" y="98409"/>
                      </a:lnTo>
                      <a:lnTo>
                        <a:pt x="306190" y="94531"/>
                      </a:lnTo>
                      <a:lnTo>
                        <a:pt x="295738" y="90774"/>
                      </a:lnTo>
                      <a:lnTo>
                        <a:pt x="285234" y="87148"/>
                      </a:lnTo>
                      <a:lnTo>
                        <a:pt x="274696" y="83665"/>
                      </a:lnTo>
                      <a:lnTo>
                        <a:pt x="264105" y="80302"/>
                      </a:lnTo>
                      <a:lnTo>
                        <a:pt x="253480" y="77082"/>
                      </a:lnTo>
                      <a:lnTo>
                        <a:pt x="242810" y="73993"/>
                      </a:lnTo>
                      <a:lnTo>
                        <a:pt x="232109" y="71035"/>
                      </a:lnTo>
                      <a:lnTo>
                        <a:pt x="221364" y="68209"/>
                      </a:lnTo>
                      <a:lnTo>
                        <a:pt x="210596" y="65525"/>
                      </a:lnTo>
                      <a:lnTo>
                        <a:pt x="199786" y="62973"/>
                      </a:lnTo>
                      <a:lnTo>
                        <a:pt x="188939" y="60552"/>
                      </a:lnTo>
                      <a:lnTo>
                        <a:pt x="178073" y="58274"/>
                      </a:lnTo>
                      <a:lnTo>
                        <a:pt x="167176" y="56138"/>
                      </a:lnTo>
                      <a:lnTo>
                        <a:pt x="156254" y="54123"/>
                      </a:lnTo>
                      <a:lnTo>
                        <a:pt x="145313" y="52260"/>
                      </a:lnTo>
                      <a:lnTo>
                        <a:pt x="134337" y="50519"/>
                      </a:lnTo>
                      <a:lnTo>
                        <a:pt x="123350" y="48930"/>
                      </a:lnTo>
                      <a:lnTo>
                        <a:pt x="112341" y="47474"/>
                      </a:lnTo>
                      <a:lnTo>
                        <a:pt x="101310" y="46148"/>
                      </a:lnTo>
                      <a:lnTo>
                        <a:pt x="90270" y="44965"/>
                      </a:lnTo>
                      <a:lnTo>
                        <a:pt x="79219" y="43925"/>
                      </a:lnTo>
                      <a:lnTo>
                        <a:pt x="68142" y="43026"/>
                      </a:lnTo>
                      <a:lnTo>
                        <a:pt x="57069" y="42260"/>
                      </a:lnTo>
                      <a:lnTo>
                        <a:pt x="45984" y="41635"/>
                      </a:lnTo>
                      <a:lnTo>
                        <a:pt x="34888" y="41142"/>
                      </a:lnTo>
                      <a:lnTo>
                        <a:pt x="23781" y="40803"/>
                      </a:lnTo>
                      <a:lnTo>
                        <a:pt x="12685" y="40584"/>
                      </a:lnTo>
                      <a:close/>
                    </a:path>
                  </a:pathLst>
                </a:custGeom>
                <a:solidFill>
                  <a:srgbClr val="9BC2E6"/>
                </a:solidFill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07" name="Freeform: Shape 61">
                  <a:extLst>
                    <a:ext uri="{FF2B5EF4-FFF2-40B4-BE49-F238E27FC236}">
                      <a16:creationId xmlns:a16="http://schemas.microsoft.com/office/drawing/2014/main" id="{11C5CDC4-88B2-0EBF-013D-170A4F082500}"/>
                    </a:ext>
                  </a:extLst>
                </p:cNvPr>
                <p:cNvSpPr/>
                <p:nvPr/>
              </p:nvSpPr>
              <p:spPr>
                <a:xfrm>
                  <a:off x="4096551" y="2829204"/>
                  <a:ext cx="925370" cy="1427317"/>
                </a:xfrm>
                <a:custGeom>
                  <a:avLst/>
                  <a:gdLst>
                    <a:gd name="connsiteX0" fmla="*/ 1577 w 925369"/>
                    <a:gd name="connsiteY0" fmla="*/ 1577 h 1427317"/>
                    <a:gd name="connsiteX1" fmla="*/ 13167 w 925369"/>
                    <a:gd name="connsiteY1" fmla="*/ 1643 h 1427317"/>
                    <a:gd name="connsiteX2" fmla="*/ 24768 w 925369"/>
                    <a:gd name="connsiteY2" fmla="*/ 1862 h 1427317"/>
                    <a:gd name="connsiteX3" fmla="*/ 36354 w 925369"/>
                    <a:gd name="connsiteY3" fmla="*/ 2224 h 1427317"/>
                    <a:gd name="connsiteX4" fmla="*/ 47933 w 925369"/>
                    <a:gd name="connsiteY4" fmla="*/ 2739 h 1427317"/>
                    <a:gd name="connsiteX5" fmla="*/ 59511 w 925369"/>
                    <a:gd name="connsiteY5" fmla="*/ 3385 h 1427317"/>
                    <a:gd name="connsiteX6" fmla="*/ 71078 w 925369"/>
                    <a:gd name="connsiteY6" fmla="*/ 4184 h 1427317"/>
                    <a:gd name="connsiteX7" fmla="*/ 82623 w 925369"/>
                    <a:gd name="connsiteY7" fmla="*/ 5127 h 1427317"/>
                    <a:gd name="connsiteX8" fmla="*/ 94170 w 925369"/>
                    <a:gd name="connsiteY8" fmla="*/ 6222 h 1427317"/>
                    <a:gd name="connsiteX9" fmla="*/ 105704 w 925369"/>
                    <a:gd name="connsiteY9" fmla="*/ 7449 h 1427317"/>
                    <a:gd name="connsiteX10" fmla="*/ 117204 w 925369"/>
                    <a:gd name="connsiteY10" fmla="*/ 8829 h 1427317"/>
                    <a:gd name="connsiteX11" fmla="*/ 128706 w 925369"/>
                    <a:gd name="connsiteY11" fmla="*/ 10351 h 1427317"/>
                    <a:gd name="connsiteX12" fmla="*/ 140175 w 925369"/>
                    <a:gd name="connsiteY12" fmla="*/ 12016 h 1427317"/>
                    <a:gd name="connsiteX13" fmla="*/ 151633 w 925369"/>
                    <a:gd name="connsiteY13" fmla="*/ 13824 h 1427317"/>
                    <a:gd name="connsiteX14" fmla="*/ 163057 w 925369"/>
                    <a:gd name="connsiteY14" fmla="*/ 15773 h 1427317"/>
                    <a:gd name="connsiteX15" fmla="*/ 174459 w 925369"/>
                    <a:gd name="connsiteY15" fmla="*/ 17877 h 1427317"/>
                    <a:gd name="connsiteX16" fmla="*/ 185830 w 925369"/>
                    <a:gd name="connsiteY16" fmla="*/ 20111 h 1427317"/>
                    <a:gd name="connsiteX17" fmla="*/ 197178 w 925369"/>
                    <a:gd name="connsiteY17" fmla="*/ 22488 h 1427317"/>
                    <a:gd name="connsiteX18" fmla="*/ 208493 w 925369"/>
                    <a:gd name="connsiteY18" fmla="*/ 25018 h 1427317"/>
                    <a:gd name="connsiteX19" fmla="*/ 219777 w 925369"/>
                    <a:gd name="connsiteY19" fmla="*/ 27680 h 1427317"/>
                    <a:gd name="connsiteX20" fmla="*/ 231024 w 925369"/>
                    <a:gd name="connsiteY20" fmla="*/ 30484 h 1427317"/>
                    <a:gd name="connsiteX21" fmla="*/ 242241 w 925369"/>
                    <a:gd name="connsiteY21" fmla="*/ 33431 h 1427317"/>
                    <a:gd name="connsiteX22" fmla="*/ 253415 w 925369"/>
                    <a:gd name="connsiteY22" fmla="*/ 36520 h 1427317"/>
                    <a:gd name="connsiteX23" fmla="*/ 264553 w 925369"/>
                    <a:gd name="connsiteY23" fmla="*/ 39740 h 1427317"/>
                    <a:gd name="connsiteX24" fmla="*/ 275649 w 925369"/>
                    <a:gd name="connsiteY24" fmla="*/ 43103 h 1427317"/>
                    <a:gd name="connsiteX25" fmla="*/ 286703 w 925369"/>
                    <a:gd name="connsiteY25" fmla="*/ 46608 h 1427317"/>
                    <a:gd name="connsiteX26" fmla="*/ 297701 w 925369"/>
                    <a:gd name="connsiteY26" fmla="*/ 50256 h 1427317"/>
                    <a:gd name="connsiteX27" fmla="*/ 308666 w 925369"/>
                    <a:gd name="connsiteY27" fmla="*/ 54035 h 1427317"/>
                    <a:gd name="connsiteX28" fmla="*/ 319574 w 925369"/>
                    <a:gd name="connsiteY28" fmla="*/ 57956 h 1427317"/>
                    <a:gd name="connsiteX29" fmla="*/ 330440 w 925369"/>
                    <a:gd name="connsiteY29" fmla="*/ 62009 h 1427317"/>
                    <a:gd name="connsiteX30" fmla="*/ 341253 w 925369"/>
                    <a:gd name="connsiteY30" fmla="*/ 66194 h 1427317"/>
                    <a:gd name="connsiteX31" fmla="*/ 352009 w 925369"/>
                    <a:gd name="connsiteY31" fmla="*/ 70520 h 1427317"/>
                    <a:gd name="connsiteX32" fmla="*/ 362710 w 925369"/>
                    <a:gd name="connsiteY32" fmla="*/ 74978 h 1427317"/>
                    <a:gd name="connsiteX33" fmla="*/ 373346 w 925369"/>
                    <a:gd name="connsiteY33" fmla="*/ 79579 h 1427317"/>
                    <a:gd name="connsiteX34" fmla="*/ 383937 w 925369"/>
                    <a:gd name="connsiteY34" fmla="*/ 84300 h 1427317"/>
                    <a:gd name="connsiteX35" fmla="*/ 394464 w 925369"/>
                    <a:gd name="connsiteY35" fmla="*/ 89164 h 1427317"/>
                    <a:gd name="connsiteX36" fmla="*/ 404927 w 925369"/>
                    <a:gd name="connsiteY36" fmla="*/ 94147 h 1427317"/>
                    <a:gd name="connsiteX37" fmla="*/ 415333 w 925369"/>
                    <a:gd name="connsiteY37" fmla="*/ 99274 h 1427317"/>
                    <a:gd name="connsiteX38" fmla="*/ 425660 w 925369"/>
                    <a:gd name="connsiteY38" fmla="*/ 104521 h 1427317"/>
                    <a:gd name="connsiteX39" fmla="*/ 435935 w 925369"/>
                    <a:gd name="connsiteY39" fmla="*/ 109899 h 1427317"/>
                    <a:gd name="connsiteX40" fmla="*/ 446133 w 925369"/>
                    <a:gd name="connsiteY40" fmla="*/ 115409 h 1427317"/>
                    <a:gd name="connsiteX41" fmla="*/ 456265 w 925369"/>
                    <a:gd name="connsiteY41" fmla="*/ 121050 h 1427317"/>
                    <a:gd name="connsiteX42" fmla="*/ 466332 w 925369"/>
                    <a:gd name="connsiteY42" fmla="*/ 126812 h 1427317"/>
                    <a:gd name="connsiteX43" fmla="*/ 476312 w 925369"/>
                    <a:gd name="connsiteY43" fmla="*/ 132694 h 1427317"/>
                    <a:gd name="connsiteX44" fmla="*/ 486224 w 925369"/>
                    <a:gd name="connsiteY44" fmla="*/ 138708 h 1427317"/>
                    <a:gd name="connsiteX45" fmla="*/ 496061 w 925369"/>
                    <a:gd name="connsiteY45" fmla="*/ 144842 h 1427317"/>
                    <a:gd name="connsiteX46" fmla="*/ 505820 w 925369"/>
                    <a:gd name="connsiteY46" fmla="*/ 151107 h 1427317"/>
                    <a:gd name="connsiteX47" fmla="*/ 515503 w 925369"/>
                    <a:gd name="connsiteY47" fmla="*/ 157481 h 1427317"/>
                    <a:gd name="connsiteX48" fmla="*/ 525098 w 925369"/>
                    <a:gd name="connsiteY48" fmla="*/ 163990 h 1427317"/>
                    <a:gd name="connsiteX49" fmla="*/ 534619 w 925369"/>
                    <a:gd name="connsiteY49" fmla="*/ 170605 h 1427317"/>
                    <a:gd name="connsiteX50" fmla="*/ 544049 w 925369"/>
                    <a:gd name="connsiteY50" fmla="*/ 177352 h 1427317"/>
                    <a:gd name="connsiteX51" fmla="*/ 553403 w 925369"/>
                    <a:gd name="connsiteY51" fmla="*/ 184211 h 1427317"/>
                    <a:gd name="connsiteX52" fmla="*/ 562660 w 925369"/>
                    <a:gd name="connsiteY52" fmla="*/ 191176 h 1427317"/>
                    <a:gd name="connsiteX53" fmla="*/ 571827 w 925369"/>
                    <a:gd name="connsiteY53" fmla="*/ 198273 h 1427317"/>
                    <a:gd name="connsiteX54" fmla="*/ 580921 w 925369"/>
                    <a:gd name="connsiteY54" fmla="*/ 205472 h 1427317"/>
                    <a:gd name="connsiteX55" fmla="*/ 589914 w 925369"/>
                    <a:gd name="connsiteY55" fmla="*/ 212788 h 1427317"/>
                    <a:gd name="connsiteX56" fmla="*/ 598805 w 925369"/>
                    <a:gd name="connsiteY56" fmla="*/ 220224 h 1427317"/>
                    <a:gd name="connsiteX57" fmla="*/ 607613 w 925369"/>
                    <a:gd name="connsiteY57" fmla="*/ 227762 h 1427317"/>
                    <a:gd name="connsiteX58" fmla="*/ 616323 w 925369"/>
                    <a:gd name="connsiteY58" fmla="*/ 235417 h 1427317"/>
                    <a:gd name="connsiteX59" fmla="*/ 624943 w 925369"/>
                    <a:gd name="connsiteY59" fmla="*/ 243174 h 1427317"/>
                    <a:gd name="connsiteX60" fmla="*/ 633454 w 925369"/>
                    <a:gd name="connsiteY60" fmla="*/ 251039 h 1427317"/>
                    <a:gd name="connsiteX61" fmla="*/ 641877 w 925369"/>
                    <a:gd name="connsiteY61" fmla="*/ 259012 h 1427317"/>
                    <a:gd name="connsiteX62" fmla="*/ 650192 w 925369"/>
                    <a:gd name="connsiteY62" fmla="*/ 267085 h 1427317"/>
                    <a:gd name="connsiteX63" fmla="*/ 658405 w 925369"/>
                    <a:gd name="connsiteY63" fmla="*/ 275267 h 1427317"/>
                    <a:gd name="connsiteX64" fmla="*/ 666512 w 925369"/>
                    <a:gd name="connsiteY64" fmla="*/ 283559 h 1427317"/>
                    <a:gd name="connsiteX65" fmla="*/ 674518 w 925369"/>
                    <a:gd name="connsiteY65" fmla="*/ 291941 h 1427317"/>
                    <a:gd name="connsiteX66" fmla="*/ 682428 w 925369"/>
                    <a:gd name="connsiteY66" fmla="*/ 300429 h 1427317"/>
                    <a:gd name="connsiteX67" fmla="*/ 690215 w 925369"/>
                    <a:gd name="connsiteY67" fmla="*/ 309004 h 1427317"/>
                    <a:gd name="connsiteX68" fmla="*/ 697904 w 925369"/>
                    <a:gd name="connsiteY68" fmla="*/ 317691 h 1427317"/>
                    <a:gd name="connsiteX69" fmla="*/ 705475 w 925369"/>
                    <a:gd name="connsiteY69" fmla="*/ 326466 h 1427317"/>
                    <a:gd name="connsiteX70" fmla="*/ 712946 w 925369"/>
                    <a:gd name="connsiteY70" fmla="*/ 335327 h 1427317"/>
                    <a:gd name="connsiteX71" fmla="*/ 720295 w 925369"/>
                    <a:gd name="connsiteY71" fmla="*/ 344297 h 1427317"/>
                    <a:gd name="connsiteX72" fmla="*/ 727547 w 925369"/>
                    <a:gd name="connsiteY72" fmla="*/ 353346 h 1427317"/>
                    <a:gd name="connsiteX73" fmla="*/ 734667 w 925369"/>
                    <a:gd name="connsiteY73" fmla="*/ 362494 h 1427317"/>
                    <a:gd name="connsiteX74" fmla="*/ 741677 w 925369"/>
                    <a:gd name="connsiteY74" fmla="*/ 371728 h 1427317"/>
                    <a:gd name="connsiteX75" fmla="*/ 748578 w 925369"/>
                    <a:gd name="connsiteY75" fmla="*/ 381049 h 1427317"/>
                    <a:gd name="connsiteX76" fmla="*/ 755359 w 925369"/>
                    <a:gd name="connsiteY76" fmla="*/ 390445 h 1427317"/>
                    <a:gd name="connsiteX77" fmla="*/ 762018 w 925369"/>
                    <a:gd name="connsiteY77" fmla="*/ 399943 h 1427317"/>
                    <a:gd name="connsiteX78" fmla="*/ 768558 w 925369"/>
                    <a:gd name="connsiteY78" fmla="*/ 409505 h 1427317"/>
                    <a:gd name="connsiteX79" fmla="*/ 774976 w 925369"/>
                    <a:gd name="connsiteY79" fmla="*/ 419168 h 1427317"/>
                    <a:gd name="connsiteX80" fmla="*/ 781275 w 925369"/>
                    <a:gd name="connsiteY80" fmla="*/ 428893 h 1427317"/>
                    <a:gd name="connsiteX81" fmla="*/ 787452 w 925369"/>
                    <a:gd name="connsiteY81" fmla="*/ 438708 h 1427317"/>
                    <a:gd name="connsiteX82" fmla="*/ 793498 w 925369"/>
                    <a:gd name="connsiteY82" fmla="*/ 448601 h 1427317"/>
                    <a:gd name="connsiteX83" fmla="*/ 799434 w 925369"/>
                    <a:gd name="connsiteY83" fmla="*/ 458556 h 1427317"/>
                    <a:gd name="connsiteX84" fmla="*/ 805230 w 925369"/>
                    <a:gd name="connsiteY84" fmla="*/ 468603 h 1427317"/>
                    <a:gd name="connsiteX85" fmla="*/ 810914 w 925369"/>
                    <a:gd name="connsiteY85" fmla="*/ 478712 h 1427317"/>
                    <a:gd name="connsiteX86" fmla="*/ 816458 w 925369"/>
                    <a:gd name="connsiteY86" fmla="*/ 488888 h 1427317"/>
                    <a:gd name="connsiteX87" fmla="*/ 821879 w 925369"/>
                    <a:gd name="connsiteY87" fmla="*/ 499129 h 1427317"/>
                    <a:gd name="connsiteX88" fmla="*/ 827170 w 925369"/>
                    <a:gd name="connsiteY88" fmla="*/ 509448 h 1427317"/>
                    <a:gd name="connsiteX89" fmla="*/ 832341 w 925369"/>
                    <a:gd name="connsiteY89" fmla="*/ 519832 h 1427317"/>
                    <a:gd name="connsiteX90" fmla="*/ 837369 w 925369"/>
                    <a:gd name="connsiteY90" fmla="*/ 530272 h 1427317"/>
                    <a:gd name="connsiteX91" fmla="*/ 842276 w 925369"/>
                    <a:gd name="connsiteY91" fmla="*/ 540776 h 1427317"/>
                    <a:gd name="connsiteX92" fmla="*/ 847040 w 925369"/>
                    <a:gd name="connsiteY92" fmla="*/ 551345 h 1427317"/>
                    <a:gd name="connsiteX93" fmla="*/ 851673 w 925369"/>
                    <a:gd name="connsiteY93" fmla="*/ 561970 h 1427317"/>
                    <a:gd name="connsiteX94" fmla="*/ 856176 w 925369"/>
                    <a:gd name="connsiteY94" fmla="*/ 572662 h 1427317"/>
                    <a:gd name="connsiteX95" fmla="*/ 860545 w 925369"/>
                    <a:gd name="connsiteY95" fmla="*/ 583397 h 1427317"/>
                    <a:gd name="connsiteX96" fmla="*/ 864785 w 925369"/>
                    <a:gd name="connsiteY96" fmla="*/ 594187 h 1427317"/>
                    <a:gd name="connsiteX97" fmla="*/ 868882 w 925369"/>
                    <a:gd name="connsiteY97" fmla="*/ 605031 h 1427317"/>
                    <a:gd name="connsiteX98" fmla="*/ 872836 w 925369"/>
                    <a:gd name="connsiteY98" fmla="*/ 615931 h 1427317"/>
                    <a:gd name="connsiteX99" fmla="*/ 876669 w 925369"/>
                    <a:gd name="connsiteY99" fmla="*/ 626873 h 1427317"/>
                    <a:gd name="connsiteX100" fmla="*/ 880351 w 925369"/>
                    <a:gd name="connsiteY100" fmla="*/ 637870 h 1427317"/>
                    <a:gd name="connsiteX101" fmla="*/ 883898 w 925369"/>
                    <a:gd name="connsiteY101" fmla="*/ 648899 h 1427317"/>
                    <a:gd name="connsiteX102" fmla="*/ 887316 w 925369"/>
                    <a:gd name="connsiteY102" fmla="*/ 659987 h 1427317"/>
                    <a:gd name="connsiteX103" fmla="*/ 890580 w 925369"/>
                    <a:gd name="connsiteY103" fmla="*/ 671103 h 1427317"/>
                    <a:gd name="connsiteX104" fmla="*/ 893713 w 925369"/>
                    <a:gd name="connsiteY104" fmla="*/ 682266 h 1427317"/>
                    <a:gd name="connsiteX105" fmla="*/ 896705 w 925369"/>
                    <a:gd name="connsiteY105" fmla="*/ 693471 h 1427317"/>
                    <a:gd name="connsiteX106" fmla="*/ 899562 w 925369"/>
                    <a:gd name="connsiteY106" fmla="*/ 704710 h 1427317"/>
                    <a:gd name="connsiteX107" fmla="*/ 902268 w 925369"/>
                    <a:gd name="connsiteY107" fmla="*/ 715980 h 1427317"/>
                    <a:gd name="connsiteX108" fmla="*/ 904842 w 925369"/>
                    <a:gd name="connsiteY108" fmla="*/ 727287 h 1427317"/>
                    <a:gd name="connsiteX109" fmla="*/ 907262 w 925369"/>
                    <a:gd name="connsiteY109" fmla="*/ 738621 h 1427317"/>
                    <a:gd name="connsiteX110" fmla="*/ 909553 w 925369"/>
                    <a:gd name="connsiteY110" fmla="*/ 749992 h 1427317"/>
                    <a:gd name="connsiteX111" fmla="*/ 911690 w 925369"/>
                    <a:gd name="connsiteY111" fmla="*/ 761385 h 1427317"/>
                    <a:gd name="connsiteX112" fmla="*/ 913692 w 925369"/>
                    <a:gd name="connsiteY112" fmla="*/ 772798 h 1427317"/>
                    <a:gd name="connsiteX113" fmla="*/ 915546 w 925369"/>
                    <a:gd name="connsiteY113" fmla="*/ 784245 h 1427317"/>
                    <a:gd name="connsiteX114" fmla="*/ 917253 w 925369"/>
                    <a:gd name="connsiteY114" fmla="*/ 795714 h 1427317"/>
                    <a:gd name="connsiteX115" fmla="*/ 918821 w 925369"/>
                    <a:gd name="connsiteY115" fmla="*/ 807205 h 1427317"/>
                    <a:gd name="connsiteX116" fmla="*/ 920243 w 925369"/>
                    <a:gd name="connsiteY116" fmla="*/ 818705 h 1427317"/>
                    <a:gd name="connsiteX117" fmla="*/ 921524 w 925369"/>
                    <a:gd name="connsiteY117" fmla="*/ 830227 h 1427317"/>
                    <a:gd name="connsiteX118" fmla="*/ 922665 w 925369"/>
                    <a:gd name="connsiteY118" fmla="*/ 841764 h 1427317"/>
                    <a:gd name="connsiteX119" fmla="*/ 923650 w 925369"/>
                    <a:gd name="connsiteY119" fmla="*/ 853320 h 1427317"/>
                    <a:gd name="connsiteX120" fmla="*/ 924505 w 925369"/>
                    <a:gd name="connsiteY120" fmla="*/ 864876 h 1427317"/>
                    <a:gd name="connsiteX121" fmla="*/ 925195 w 925369"/>
                    <a:gd name="connsiteY121" fmla="*/ 876454 h 1427317"/>
                    <a:gd name="connsiteX122" fmla="*/ 925753 w 925369"/>
                    <a:gd name="connsiteY122" fmla="*/ 888032 h 1427317"/>
                    <a:gd name="connsiteX123" fmla="*/ 926171 w 925369"/>
                    <a:gd name="connsiteY123" fmla="*/ 899622 h 1427317"/>
                    <a:gd name="connsiteX124" fmla="*/ 926431 w 925369"/>
                    <a:gd name="connsiteY124" fmla="*/ 911209 h 1427317"/>
                    <a:gd name="connsiteX125" fmla="*/ 926552 w 925369"/>
                    <a:gd name="connsiteY125" fmla="*/ 922798 h 1427317"/>
                    <a:gd name="connsiteX126" fmla="*/ 926521 w 925369"/>
                    <a:gd name="connsiteY126" fmla="*/ 934399 h 1427317"/>
                    <a:gd name="connsiteX127" fmla="*/ 926356 w 925369"/>
                    <a:gd name="connsiteY127" fmla="*/ 945989 h 1427317"/>
                    <a:gd name="connsiteX128" fmla="*/ 926039 w 925369"/>
                    <a:gd name="connsiteY128" fmla="*/ 957578 h 1427317"/>
                    <a:gd name="connsiteX129" fmla="*/ 925579 w 925369"/>
                    <a:gd name="connsiteY129" fmla="*/ 969165 h 1427317"/>
                    <a:gd name="connsiteX130" fmla="*/ 924965 w 925369"/>
                    <a:gd name="connsiteY130" fmla="*/ 980744 h 1427317"/>
                    <a:gd name="connsiteX131" fmla="*/ 924219 w 925369"/>
                    <a:gd name="connsiteY131" fmla="*/ 992311 h 1427317"/>
                    <a:gd name="connsiteX132" fmla="*/ 923321 w 925369"/>
                    <a:gd name="connsiteY132" fmla="*/ 1003867 h 1427317"/>
                    <a:gd name="connsiteX133" fmla="*/ 922281 w 925369"/>
                    <a:gd name="connsiteY133" fmla="*/ 1015414 h 1427317"/>
                    <a:gd name="connsiteX134" fmla="*/ 921098 w 925369"/>
                    <a:gd name="connsiteY134" fmla="*/ 1026948 h 1427317"/>
                    <a:gd name="connsiteX135" fmla="*/ 919763 w 925369"/>
                    <a:gd name="connsiteY135" fmla="*/ 1038459 h 1427317"/>
                    <a:gd name="connsiteX136" fmla="*/ 918294 w 925369"/>
                    <a:gd name="connsiteY136" fmla="*/ 1049961 h 1427317"/>
                    <a:gd name="connsiteX137" fmla="*/ 916673 w 925369"/>
                    <a:gd name="connsiteY137" fmla="*/ 1061442 h 1427317"/>
                    <a:gd name="connsiteX138" fmla="*/ 914909 w 925369"/>
                    <a:gd name="connsiteY138" fmla="*/ 1072899 h 1427317"/>
                    <a:gd name="connsiteX139" fmla="*/ 913002 w 925369"/>
                    <a:gd name="connsiteY139" fmla="*/ 1084335 h 1427317"/>
                    <a:gd name="connsiteX140" fmla="*/ 910955 w 925369"/>
                    <a:gd name="connsiteY140" fmla="*/ 1095748 h 1427317"/>
                    <a:gd name="connsiteX141" fmla="*/ 908765 w 925369"/>
                    <a:gd name="connsiteY141" fmla="*/ 1107130 h 1427317"/>
                    <a:gd name="connsiteX142" fmla="*/ 906432 w 925369"/>
                    <a:gd name="connsiteY142" fmla="*/ 1118487 h 1427317"/>
                    <a:gd name="connsiteX143" fmla="*/ 903945 w 925369"/>
                    <a:gd name="connsiteY143" fmla="*/ 1129813 h 1427317"/>
                    <a:gd name="connsiteX144" fmla="*/ 901326 w 925369"/>
                    <a:gd name="connsiteY144" fmla="*/ 1141108 h 1427317"/>
                    <a:gd name="connsiteX145" fmla="*/ 898567 w 925369"/>
                    <a:gd name="connsiteY145" fmla="*/ 1152367 h 1427317"/>
                    <a:gd name="connsiteX146" fmla="*/ 895675 w 925369"/>
                    <a:gd name="connsiteY146" fmla="*/ 1163594 h 1427317"/>
                    <a:gd name="connsiteX147" fmla="*/ 892630 w 925369"/>
                    <a:gd name="connsiteY147" fmla="*/ 1174780 h 1427317"/>
                    <a:gd name="connsiteX148" fmla="*/ 889453 w 925369"/>
                    <a:gd name="connsiteY148" fmla="*/ 1185930 h 1427317"/>
                    <a:gd name="connsiteX149" fmla="*/ 886122 w 925369"/>
                    <a:gd name="connsiteY149" fmla="*/ 1197037 h 1427317"/>
                    <a:gd name="connsiteX150" fmla="*/ 882673 w 925369"/>
                    <a:gd name="connsiteY150" fmla="*/ 1208099 h 1427317"/>
                    <a:gd name="connsiteX151" fmla="*/ 879069 w 925369"/>
                    <a:gd name="connsiteY151" fmla="*/ 1219131 h 1427317"/>
                    <a:gd name="connsiteX152" fmla="*/ 875334 w 925369"/>
                    <a:gd name="connsiteY152" fmla="*/ 1230095 h 1427317"/>
                    <a:gd name="connsiteX153" fmla="*/ 871456 w 925369"/>
                    <a:gd name="connsiteY153" fmla="*/ 1241028 h 1427317"/>
                    <a:gd name="connsiteX154" fmla="*/ 867446 w 925369"/>
                    <a:gd name="connsiteY154" fmla="*/ 1251903 h 1427317"/>
                    <a:gd name="connsiteX155" fmla="*/ 863307 w 925369"/>
                    <a:gd name="connsiteY155" fmla="*/ 1262738 h 1427317"/>
                    <a:gd name="connsiteX156" fmla="*/ 859022 w 925369"/>
                    <a:gd name="connsiteY156" fmla="*/ 1273506 h 1427317"/>
                    <a:gd name="connsiteX157" fmla="*/ 854609 w 925369"/>
                    <a:gd name="connsiteY157" fmla="*/ 1284229 h 1427317"/>
                    <a:gd name="connsiteX158" fmla="*/ 850063 w 925369"/>
                    <a:gd name="connsiteY158" fmla="*/ 1294888 h 1427317"/>
                    <a:gd name="connsiteX159" fmla="*/ 845374 w 925369"/>
                    <a:gd name="connsiteY159" fmla="*/ 1305502 h 1427317"/>
                    <a:gd name="connsiteX160" fmla="*/ 840554 w 925369"/>
                    <a:gd name="connsiteY160" fmla="*/ 1316040 h 1427317"/>
                    <a:gd name="connsiteX161" fmla="*/ 835616 w 925369"/>
                    <a:gd name="connsiteY161" fmla="*/ 1326533 h 1427317"/>
                    <a:gd name="connsiteX162" fmla="*/ 830532 w 925369"/>
                    <a:gd name="connsiteY162" fmla="*/ 1336950 h 1427317"/>
                    <a:gd name="connsiteX163" fmla="*/ 825331 w 925369"/>
                    <a:gd name="connsiteY163" fmla="*/ 1347312 h 1427317"/>
                    <a:gd name="connsiteX164" fmla="*/ 819983 w 925369"/>
                    <a:gd name="connsiteY164" fmla="*/ 1357597 h 1427317"/>
                    <a:gd name="connsiteX165" fmla="*/ 814518 w 925369"/>
                    <a:gd name="connsiteY165" fmla="*/ 1367816 h 1427317"/>
                    <a:gd name="connsiteX166" fmla="*/ 808920 w 925369"/>
                    <a:gd name="connsiteY166" fmla="*/ 1377970 h 1427317"/>
                    <a:gd name="connsiteX167" fmla="*/ 803203 w 925369"/>
                    <a:gd name="connsiteY167" fmla="*/ 1388059 h 1427317"/>
                    <a:gd name="connsiteX168" fmla="*/ 797353 w 925369"/>
                    <a:gd name="connsiteY168" fmla="*/ 1398070 h 1427317"/>
                    <a:gd name="connsiteX169" fmla="*/ 791383 w 925369"/>
                    <a:gd name="connsiteY169" fmla="*/ 1408005 h 1427317"/>
                    <a:gd name="connsiteX170" fmla="*/ 785282 w 925369"/>
                    <a:gd name="connsiteY170" fmla="*/ 1417864 h 1427317"/>
                    <a:gd name="connsiteX171" fmla="*/ 779073 w 925369"/>
                    <a:gd name="connsiteY171" fmla="*/ 1427656 h 1427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</a:cxnLst>
                  <a:rect l="l" t="t" r="r" b="b"/>
                  <a:pathLst>
                    <a:path w="925369" h="1427317">
                      <a:moveTo>
                        <a:pt x="1577" y="1577"/>
                      </a:moveTo>
                      <a:lnTo>
                        <a:pt x="13167" y="1643"/>
                      </a:lnTo>
                      <a:lnTo>
                        <a:pt x="24768" y="1862"/>
                      </a:lnTo>
                      <a:lnTo>
                        <a:pt x="36354" y="2224"/>
                      </a:lnTo>
                      <a:lnTo>
                        <a:pt x="47933" y="2739"/>
                      </a:lnTo>
                      <a:lnTo>
                        <a:pt x="59511" y="3385"/>
                      </a:lnTo>
                      <a:lnTo>
                        <a:pt x="71078" y="4184"/>
                      </a:lnTo>
                      <a:lnTo>
                        <a:pt x="82623" y="5127"/>
                      </a:lnTo>
                      <a:lnTo>
                        <a:pt x="94170" y="6222"/>
                      </a:lnTo>
                      <a:lnTo>
                        <a:pt x="105704" y="7449"/>
                      </a:lnTo>
                      <a:lnTo>
                        <a:pt x="117204" y="8829"/>
                      </a:lnTo>
                      <a:lnTo>
                        <a:pt x="128706" y="10351"/>
                      </a:lnTo>
                      <a:lnTo>
                        <a:pt x="140175" y="12016"/>
                      </a:lnTo>
                      <a:lnTo>
                        <a:pt x="151633" y="13824"/>
                      </a:lnTo>
                      <a:lnTo>
                        <a:pt x="163057" y="15773"/>
                      </a:lnTo>
                      <a:lnTo>
                        <a:pt x="174459" y="17877"/>
                      </a:lnTo>
                      <a:lnTo>
                        <a:pt x="185830" y="20111"/>
                      </a:lnTo>
                      <a:lnTo>
                        <a:pt x="197178" y="22488"/>
                      </a:lnTo>
                      <a:lnTo>
                        <a:pt x="208493" y="25018"/>
                      </a:lnTo>
                      <a:lnTo>
                        <a:pt x="219777" y="27680"/>
                      </a:lnTo>
                      <a:lnTo>
                        <a:pt x="231024" y="30484"/>
                      </a:lnTo>
                      <a:lnTo>
                        <a:pt x="242241" y="33431"/>
                      </a:lnTo>
                      <a:lnTo>
                        <a:pt x="253415" y="36520"/>
                      </a:lnTo>
                      <a:lnTo>
                        <a:pt x="264553" y="39740"/>
                      </a:lnTo>
                      <a:lnTo>
                        <a:pt x="275649" y="43103"/>
                      </a:lnTo>
                      <a:lnTo>
                        <a:pt x="286703" y="46608"/>
                      </a:lnTo>
                      <a:lnTo>
                        <a:pt x="297701" y="50256"/>
                      </a:lnTo>
                      <a:lnTo>
                        <a:pt x="308666" y="54035"/>
                      </a:lnTo>
                      <a:lnTo>
                        <a:pt x="319574" y="57956"/>
                      </a:lnTo>
                      <a:lnTo>
                        <a:pt x="330440" y="62009"/>
                      </a:lnTo>
                      <a:lnTo>
                        <a:pt x="341253" y="66194"/>
                      </a:lnTo>
                      <a:lnTo>
                        <a:pt x="352009" y="70520"/>
                      </a:lnTo>
                      <a:lnTo>
                        <a:pt x="362710" y="74978"/>
                      </a:lnTo>
                      <a:lnTo>
                        <a:pt x="373346" y="79579"/>
                      </a:lnTo>
                      <a:lnTo>
                        <a:pt x="383937" y="84300"/>
                      </a:lnTo>
                      <a:lnTo>
                        <a:pt x="394464" y="89164"/>
                      </a:lnTo>
                      <a:lnTo>
                        <a:pt x="404927" y="94147"/>
                      </a:lnTo>
                      <a:lnTo>
                        <a:pt x="415333" y="99274"/>
                      </a:lnTo>
                      <a:lnTo>
                        <a:pt x="425660" y="104521"/>
                      </a:lnTo>
                      <a:lnTo>
                        <a:pt x="435935" y="109899"/>
                      </a:lnTo>
                      <a:lnTo>
                        <a:pt x="446133" y="115409"/>
                      </a:lnTo>
                      <a:lnTo>
                        <a:pt x="456265" y="121050"/>
                      </a:lnTo>
                      <a:lnTo>
                        <a:pt x="466332" y="126812"/>
                      </a:lnTo>
                      <a:lnTo>
                        <a:pt x="476312" y="132694"/>
                      </a:lnTo>
                      <a:lnTo>
                        <a:pt x="486224" y="138708"/>
                      </a:lnTo>
                      <a:lnTo>
                        <a:pt x="496061" y="144842"/>
                      </a:lnTo>
                      <a:lnTo>
                        <a:pt x="505820" y="151107"/>
                      </a:lnTo>
                      <a:lnTo>
                        <a:pt x="515503" y="157481"/>
                      </a:lnTo>
                      <a:lnTo>
                        <a:pt x="525098" y="163990"/>
                      </a:lnTo>
                      <a:lnTo>
                        <a:pt x="534619" y="170605"/>
                      </a:lnTo>
                      <a:lnTo>
                        <a:pt x="544049" y="177352"/>
                      </a:lnTo>
                      <a:lnTo>
                        <a:pt x="553403" y="184211"/>
                      </a:lnTo>
                      <a:lnTo>
                        <a:pt x="562660" y="191176"/>
                      </a:lnTo>
                      <a:lnTo>
                        <a:pt x="571827" y="198273"/>
                      </a:lnTo>
                      <a:lnTo>
                        <a:pt x="580921" y="205472"/>
                      </a:lnTo>
                      <a:lnTo>
                        <a:pt x="589914" y="212788"/>
                      </a:lnTo>
                      <a:lnTo>
                        <a:pt x="598805" y="220224"/>
                      </a:lnTo>
                      <a:lnTo>
                        <a:pt x="607613" y="227762"/>
                      </a:lnTo>
                      <a:lnTo>
                        <a:pt x="616323" y="235417"/>
                      </a:lnTo>
                      <a:lnTo>
                        <a:pt x="624943" y="243174"/>
                      </a:lnTo>
                      <a:lnTo>
                        <a:pt x="633454" y="251039"/>
                      </a:lnTo>
                      <a:lnTo>
                        <a:pt x="641877" y="259012"/>
                      </a:lnTo>
                      <a:lnTo>
                        <a:pt x="650192" y="267085"/>
                      </a:lnTo>
                      <a:lnTo>
                        <a:pt x="658405" y="275267"/>
                      </a:lnTo>
                      <a:lnTo>
                        <a:pt x="666512" y="283559"/>
                      </a:lnTo>
                      <a:lnTo>
                        <a:pt x="674518" y="291941"/>
                      </a:lnTo>
                      <a:lnTo>
                        <a:pt x="682428" y="300429"/>
                      </a:lnTo>
                      <a:lnTo>
                        <a:pt x="690215" y="309004"/>
                      </a:lnTo>
                      <a:lnTo>
                        <a:pt x="697904" y="317691"/>
                      </a:lnTo>
                      <a:lnTo>
                        <a:pt x="705475" y="326466"/>
                      </a:lnTo>
                      <a:lnTo>
                        <a:pt x="712946" y="335327"/>
                      </a:lnTo>
                      <a:lnTo>
                        <a:pt x="720295" y="344297"/>
                      </a:lnTo>
                      <a:lnTo>
                        <a:pt x="727547" y="353346"/>
                      </a:lnTo>
                      <a:lnTo>
                        <a:pt x="734667" y="362494"/>
                      </a:lnTo>
                      <a:lnTo>
                        <a:pt x="741677" y="371728"/>
                      </a:lnTo>
                      <a:lnTo>
                        <a:pt x="748578" y="381049"/>
                      </a:lnTo>
                      <a:lnTo>
                        <a:pt x="755359" y="390445"/>
                      </a:lnTo>
                      <a:lnTo>
                        <a:pt x="762018" y="399943"/>
                      </a:lnTo>
                      <a:lnTo>
                        <a:pt x="768558" y="409505"/>
                      </a:lnTo>
                      <a:lnTo>
                        <a:pt x="774976" y="419168"/>
                      </a:lnTo>
                      <a:lnTo>
                        <a:pt x="781275" y="428893"/>
                      </a:lnTo>
                      <a:lnTo>
                        <a:pt x="787452" y="438708"/>
                      </a:lnTo>
                      <a:lnTo>
                        <a:pt x="793498" y="448601"/>
                      </a:lnTo>
                      <a:lnTo>
                        <a:pt x="799434" y="458556"/>
                      </a:lnTo>
                      <a:lnTo>
                        <a:pt x="805230" y="468603"/>
                      </a:lnTo>
                      <a:lnTo>
                        <a:pt x="810914" y="478712"/>
                      </a:lnTo>
                      <a:lnTo>
                        <a:pt x="816458" y="488888"/>
                      </a:lnTo>
                      <a:lnTo>
                        <a:pt x="821879" y="499129"/>
                      </a:lnTo>
                      <a:lnTo>
                        <a:pt x="827170" y="509448"/>
                      </a:lnTo>
                      <a:lnTo>
                        <a:pt x="832341" y="519832"/>
                      </a:lnTo>
                      <a:lnTo>
                        <a:pt x="837369" y="530272"/>
                      </a:lnTo>
                      <a:lnTo>
                        <a:pt x="842276" y="540776"/>
                      </a:lnTo>
                      <a:lnTo>
                        <a:pt x="847040" y="551345"/>
                      </a:lnTo>
                      <a:lnTo>
                        <a:pt x="851673" y="561970"/>
                      </a:lnTo>
                      <a:lnTo>
                        <a:pt x="856176" y="572662"/>
                      </a:lnTo>
                      <a:lnTo>
                        <a:pt x="860545" y="583397"/>
                      </a:lnTo>
                      <a:lnTo>
                        <a:pt x="864785" y="594187"/>
                      </a:lnTo>
                      <a:lnTo>
                        <a:pt x="868882" y="605031"/>
                      </a:lnTo>
                      <a:lnTo>
                        <a:pt x="872836" y="615931"/>
                      </a:lnTo>
                      <a:lnTo>
                        <a:pt x="876669" y="626873"/>
                      </a:lnTo>
                      <a:lnTo>
                        <a:pt x="880351" y="637870"/>
                      </a:lnTo>
                      <a:lnTo>
                        <a:pt x="883898" y="648899"/>
                      </a:lnTo>
                      <a:lnTo>
                        <a:pt x="887316" y="659987"/>
                      </a:lnTo>
                      <a:lnTo>
                        <a:pt x="890580" y="671103"/>
                      </a:lnTo>
                      <a:lnTo>
                        <a:pt x="893713" y="682266"/>
                      </a:lnTo>
                      <a:lnTo>
                        <a:pt x="896705" y="693471"/>
                      </a:lnTo>
                      <a:lnTo>
                        <a:pt x="899562" y="704710"/>
                      </a:lnTo>
                      <a:lnTo>
                        <a:pt x="902268" y="715980"/>
                      </a:lnTo>
                      <a:lnTo>
                        <a:pt x="904842" y="727287"/>
                      </a:lnTo>
                      <a:lnTo>
                        <a:pt x="907262" y="738621"/>
                      </a:lnTo>
                      <a:lnTo>
                        <a:pt x="909553" y="749992"/>
                      </a:lnTo>
                      <a:lnTo>
                        <a:pt x="911690" y="761385"/>
                      </a:lnTo>
                      <a:lnTo>
                        <a:pt x="913692" y="772798"/>
                      </a:lnTo>
                      <a:lnTo>
                        <a:pt x="915546" y="784245"/>
                      </a:lnTo>
                      <a:lnTo>
                        <a:pt x="917253" y="795714"/>
                      </a:lnTo>
                      <a:lnTo>
                        <a:pt x="918821" y="807205"/>
                      </a:lnTo>
                      <a:lnTo>
                        <a:pt x="920243" y="818705"/>
                      </a:lnTo>
                      <a:lnTo>
                        <a:pt x="921524" y="830227"/>
                      </a:lnTo>
                      <a:lnTo>
                        <a:pt x="922665" y="841764"/>
                      </a:lnTo>
                      <a:lnTo>
                        <a:pt x="923650" y="853320"/>
                      </a:lnTo>
                      <a:lnTo>
                        <a:pt x="924505" y="864876"/>
                      </a:lnTo>
                      <a:lnTo>
                        <a:pt x="925195" y="876454"/>
                      </a:lnTo>
                      <a:lnTo>
                        <a:pt x="925753" y="888032"/>
                      </a:lnTo>
                      <a:lnTo>
                        <a:pt x="926171" y="899622"/>
                      </a:lnTo>
                      <a:lnTo>
                        <a:pt x="926431" y="911209"/>
                      </a:lnTo>
                      <a:lnTo>
                        <a:pt x="926552" y="922798"/>
                      </a:lnTo>
                      <a:lnTo>
                        <a:pt x="926521" y="934399"/>
                      </a:lnTo>
                      <a:lnTo>
                        <a:pt x="926356" y="945989"/>
                      </a:lnTo>
                      <a:lnTo>
                        <a:pt x="926039" y="957578"/>
                      </a:lnTo>
                      <a:lnTo>
                        <a:pt x="925579" y="969165"/>
                      </a:lnTo>
                      <a:lnTo>
                        <a:pt x="924965" y="980744"/>
                      </a:lnTo>
                      <a:lnTo>
                        <a:pt x="924219" y="992311"/>
                      </a:lnTo>
                      <a:lnTo>
                        <a:pt x="923321" y="1003867"/>
                      </a:lnTo>
                      <a:lnTo>
                        <a:pt x="922281" y="1015414"/>
                      </a:lnTo>
                      <a:lnTo>
                        <a:pt x="921098" y="1026948"/>
                      </a:lnTo>
                      <a:lnTo>
                        <a:pt x="919763" y="1038459"/>
                      </a:lnTo>
                      <a:lnTo>
                        <a:pt x="918294" y="1049961"/>
                      </a:lnTo>
                      <a:lnTo>
                        <a:pt x="916673" y="1061442"/>
                      </a:lnTo>
                      <a:lnTo>
                        <a:pt x="914909" y="1072899"/>
                      </a:lnTo>
                      <a:lnTo>
                        <a:pt x="913002" y="1084335"/>
                      </a:lnTo>
                      <a:lnTo>
                        <a:pt x="910955" y="1095748"/>
                      </a:lnTo>
                      <a:lnTo>
                        <a:pt x="908765" y="1107130"/>
                      </a:lnTo>
                      <a:lnTo>
                        <a:pt x="906432" y="1118487"/>
                      </a:lnTo>
                      <a:lnTo>
                        <a:pt x="903945" y="1129813"/>
                      </a:lnTo>
                      <a:lnTo>
                        <a:pt x="901326" y="1141108"/>
                      </a:lnTo>
                      <a:lnTo>
                        <a:pt x="898567" y="1152367"/>
                      </a:lnTo>
                      <a:lnTo>
                        <a:pt x="895675" y="1163594"/>
                      </a:lnTo>
                      <a:lnTo>
                        <a:pt x="892630" y="1174780"/>
                      </a:lnTo>
                      <a:lnTo>
                        <a:pt x="889453" y="1185930"/>
                      </a:lnTo>
                      <a:lnTo>
                        <a:pt x="886122" y="1197037"/>
                      </a:lnTo>
                      <a:lnTo>
                        <a:pt x="882673" y="1208099"/>
                      </a:lnTo>
                      <a:lnTo>
                        <a:pt x="879069" y="1219131"/>
                      </a:lnTo>
                      <a:lnTo>
                        <a:pt x="875334" y="1230095"/>
                      </a:lnTo>
                      <a:lnTo>
                        <a:pt x="871456" y="1241028"/>
                      </a:lnTo>
                      <a:lnTo>
                        <a:pt x="867446" y="1251903"/>
                      </a:lnTo>
                      <a:lnTo>
                        <a:pt x="863307" y="1262738"/>
                      </a:lnTo>
                      <a:lnTo>
                        <a:pt x="859022" y="1273506"/>
                      </a:lnTo>
                      <a:lnTo>
                        <a:pt x="854609" y="1284229"/>
                      </a:lnTo>
                      <a:lnTo>
                        <a:pt x="850063" y="1294888"/>
                      </a:lnTo>
                      <a:lnTo>
                        <a:pt x="845374" y="1305502"/>
                      </a:lnTo>
                      <a:lnTo>
                        <a:pt x="840554" y="1316040"/>
                      </a:lnTo>
                      <a:lnTo>
                        <a:pt x="835616" y="1326533"/>
                      </a:lnTo>
                      <a:lnTo>
                        <a:pt x="830532" y="1336950"/>
                      </a:lnTo>
                      <a:lnTo>
                        <a:pt x="825331" y="1347312"/>
                      </a:lnTo>
                      <a:lnTo>
                        <a:pt x="819983" y="1357597"/>
                      </a:lnTo>
                      <a:lnTo>
                        <a:pt x="814518" y="1367816"/>
                      </a:lnTo>
                      <a:lnTo>
                        <a:pt x="808920" y="1377970"/>
                      </a:lnTo>
                      <a:lnTo>
                        <a:pt x="803203" y="1388059"/>
                      </a:lnTo>
                      <a:lnTo>
                        <a:pt x="797353" y="1398070"/>
                      </a:lnTo>
                      <a:lnTo>
                        <a:pt x="791383" y="1408005"/>
                      </a:lnTo>
                      <a:lnTo>
                        <a:pt x="785282" y="1417864"/>
                      </a:lnTo>
                      <a:lnTo>
                        <a:pt x="779073" y="1427656"/>
                      </a:lnTo>
                    </a:path>
                  </a:pathLst>
                </a:custGeom>
                <a:noFill/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08" name="Freeform: Shape 62">
                  <a:extLst>
                    <a:ext uri="{FF2B5EF4-FFF2-40B4-BE49-F238E27FC236}">
                      <a16:creationId xmlns:a16="http://schemas.microsoft.com/office/drawing/2014/main" id="{5E538D5F-4564-06B1-968F-D3B7B690BA95}"/>
                    </a:ext>
                  </a:extLst>
                </p:cNvPr>
                <p:cNvSpPr/>
                <p:nvPr/>
              </p:nvSpPr>
              <p:spPr>
                <a:xfrm>
                  <a:off x="4584187" y="4284968"/>
                  <a:ext cx="255178" cy="243962"/>
                </a:xfrm>
                <a:custGeom>
                  <a:avLst/>
                  <a:gdLst>
                    <a:gd name="connsiteX0" fmla="*/ 223403 w 255177"/>
                    <a:gd name="connsiteY0" fmla="*/ 1577 h 243961"/>
                    <a:gd name="connsiteX1" fmla="*/ 231190 w 255177"/>
                    <a:gd name="connsiteY1" fmla="*/ 7404 h 243961"/>
                    <a:gd name="connsiteX2" fmla="*/ 238991 w 255177"/>
                    <a:gd name="connsiteY2" fmla="*/ 13243 h 243961"/>
                    <a:gd name="connsiteX3" fmla="*/ 254587 w 255177"/>
                    <a:gd name="connsiteY3" fmla="*/ 24900 h 243961"/>
                    <a:gd name="connsiteX4" fmla="*/ 247686 w 255177"/>
                    <a:gd name="connsiteY4" fmla="*/ 34002 h 243961"/>
                    <a:gd name="connsiteX5" fmla="*/ 240676 w 255177"/>
                    <a:gd name="connsiteY5" fmla="*/ 43017 h 243961"/>
                    <a:gd name="connsiteX6" fmla="*/ 233556 w 255177"/>
                    <a:gd name="connsiteY6" fmla="*/ 51954 h 243961"/>
                    <a:gd name="connsiteX7" fmla="*/ 226327 w 255177"/>
                    <a:gd name="connsiteY7" fmla="*/ 60793 h 243961"/>
                    <a:gd name="connsiteX8" fmla="*/ 218989 w 255177"/>
                    <a:gd name="connsiteY8" fmla="*/ 69536 h 243961"/>
                    <a:gd name="connsiteX9" fmla="*/ 211538 w 255177"/>
                    <a:gd name="connsiteY9" fmla="*/ 78198 h 243961"/>
                    <a:gd name="connsiteX10" fmla="*/ 203992 w 255177"/>
                    <a:gd name="connsiteY10" fmla="*/ 86765 h 243961"/>
                    <a:gd name="connsiteX11" fmla="*/ 196337 w 255177"/>
                    <a:gd name="connsiteY11" fmla="*/ 95234 h 243961"/>
                    <a:gd name="connsiteX12" fmla="*/ 188569 w 255177"/>
                    <a:gd name="connsiteY12" fmla="*/ 103612 h 243961"/>
                    <a:gd name="connsiteX13" fmla="*/ 180704 w 255177"/>
                    <a:gd name="connsiteY13" fmla="*/ 111893 h 243961"/>
                    <a:gd name="connsiteX14" fmla="*/ 172743 w 255177"/>
                    <a:gd name="connsiteY14" fmla="*/ 120076 h 243961"/>
                    <a:gd name="connsiteX15" fmla="*/ 164681 w 255177"/>
                    <a:gd name="connsiteY15" fmla="*/ 128160 h 243961"/>
                    <a:gd name="connsiteX16" fmla="*/ 156507 w 255177"/>
                    <a:gd name="connsiteY16" fmla="*/ 136143 h 243961"/>
                    <a:gd name="connsiteX17" fmla="*/ 148248 w 255177"/>
                    <a:gd name="connsiteY17" fmla="*/ 144032 h 243961"/>
                    <a:gd name="connsiteX18" fmla="*/ 139892 w 255177"/>
                    <a:gd name="connsiteY18" fmla="*/ 151808 h 243961"/>
                    <a:gd name="connsiteX19" fmla="*/ 131435 w 255177"/>
                    <a:gd name="connsiteY19" fmla="*/ 159488 h 243961"/>
                    <a:gd name="connsiteX20" fmla="*/ 122879 w 255177"/>
                    <a:gd name="connsiteY20" fmla="*/ 167057 h 243961"/>
                    <a:gd name="connsiteX21" fmla="*/ 114237 w 255177"/>
                    <a:gd name="connsiteY21" fmla="*/ 174515 h 243961"/>
                    <a:gd name="connsiteX22" fmla="*/ 105508 w 255177"/>
                    <a:gd name="connsiteY22" fmla="*/ 181876 h 243961"/>
                    <a:gd name="connsiteX23" fmla="*/ 96680 w 255177"/>
                    <a:gd name="connsiteY23" fmla="*/ 189128 h 243961"/>
                    <a:gd name="connsiteX24" fmla="*/ 87774 w 255177"/>
                    <a:gd name="connsiteY24" fmla="*/ 196270 h 243961"/>
                    <a:gd name="connsiteX25" fmla="*/ 78770 w 255177"/>
                    <a:gd name="connsiteY25" fmla="*/ 203292 h 243961"/>
                    <a:gd name="connsiteX26" fmla="*/ 69679 w 255177"/>
                    <a:gd name="connsiteY26" fmla="*/ 210215 h 243961"/>
                    <a:gd name="connsiteX27" fmla="*/ 60509 w 255177"/>
                    <a:gd name="connsiteY27" fmla="*/ 217015 h 243961"/>
                    <a:gd name="connsiteX28" fmla="*/ 51253 w 255177"/>
                    <a:gd name="connsiteY28" fmla="*/ 223709 h 243961"/>
                    <a:gd name="connsiteX29" fmla="*/ 41921 w 255177"/>
                    <a:gd name="connsiteY29" fmla="*/ 230282 h 243961"/>
                    <a:gd name="connsiteX30" fmla="*/ 32502 w 255177"/>
                    <a:gd name="connsiteY30" fmla="*/ 236743 h 243961"/>
                    <a:gd name="connsiteX31" fmla="*/ 23004 w 255177"/>
                    <a:gd name="connsiteY31" fmla="*/ 243086 h 243961"/>
                    <a:gd name="connsiteX32" fmla="*/ 1577 w 255177"/>
                    <a:gd name="connsiteY32" fmla="*/ 210574 h 243961"/>
                    <a:gd name="connsiteX33" fmla="*/ 10671 w 255177"/>
                    <a:gd name="connsiteY33" fmla="*/ 204495 h 243961"/>
                    <a:gd name="connsiteX34" fmla="*/ 19684 w 255177"/>
                    <a:gd name="connsiteY34" fmla="*/ 198306 h 243961"/>
                    <a:gd name="connsiteX35" fmla="*/ 28635 w 255177"/>
                    <a:gd name="connsiteY35" fmla="*/ 192008 h 243961"/>
                    <a:gd name="connsiteX36" fmla="*/ 37496 w 255177"/>
                    <a:gd name="connsiteY36" fmla="*/ 185600 h 243961"/>
                    <a:gd name="connsiteX37" fmla="*/ 46281 w 255177"/>
                    <a:gd name="connsiteY37" fmla="*/ 179084 h 243961"/>
                    <a:gd name="connsiteX38" fmla="*/ 54988 w 255177"/>
                    <a:gd name="connsiteY38" fmla="*/ 172457 h 243961"/>
                    <a:gd name="connsiteX39" fmla="*/ 63611 w 255177"/>
                    <a:gd name="connsiteY39" fmla="*/ 165719 h 243961"/>
                    <a:gd name="connsiteX40" fmla="*/ 72144 w 255177"/>
                    <a:gd name="connsiteY40" fmla="*/ 158885 h 243961"/>
                    <a:gd name="connsiteX41" fmla="*/ 80598 w 255177"/>
                    <a:gd name="connsiteY41" fmla="*/ 151939 h 243961"/>
                    <a:gd name="connsiteX42" fmla="*/ 88969 w 255177"/>
                    <a:gd name="connsiteY42" fmla="*/ 144887 h 243961"/>
                    <a:gd name="connsiteX43" fmla="*/ 97238 w 255177"/>
                    <a:gd name="connsiteY43" fmla="*/ 137745 h 243961"/>
                    <a:gd name="connsiteX44" fmla="*/ 105432 w 255177"/>
                    <a:gd name="connsiteY44" fmla="*/ 130482 h 243961"/>
                    <a:gd name="connsiteX45" fmla="*/ 113536 w 255177"/>
                    <a:gd name="connsiteY45" fmla="*/ 123132 h 243961"/>
                    <a:gd name="connsiteX46" fmla="*/ 121544 w 255177"/>
                    <a:gd name="connsiteY46" fmla="*/ 115684 h 243961"/>
                    <a:gd name="connsiteX47" fmla="*/ 129452 w 255177"/>
                    <a:gd name="connsiteY47" fmla="*/ 108135 h 243961"/>
                    <a:gd name="connsiteX48" fmla="*/ 137273 w 255177"/>
                    <a:gd name="connsiteY48" fmla="*/ 100480 h 243961"/>
                    <a:gd name="connsiteX49" fmla="*/ 145007 w 255177"/>
                    <a:gd name="connsiteY49" fmla="*/ 92735 h 243961"/>
                    <a:gd name="connsiteX50" fmla="*/ 152631 w 255177"/>
                    <a:gd name="connsiteY50" fmla="*/ 84903 h 243961"/>
                    <a:gd name="connsiteX51" fmla="*/ 160166 w 255177"/>
                    <a:gd name="connsiteY51" fmla="*/ 76973 h 243961"/>
                    <a:gd name="connsiteX52" fmla="*/ 167603 w 255177"/>
                    <a:gd name="connsiteY52" fmla="*/ 68945 h 243961"/>
                    <a:gd name="connsiteX53" fmla="*/ 174933 w 255177"/>
                    <a:gd name="connsiteY53" fmla="*/ 60827 h 243961"/>
                    <a:gd name="connsiteX54" fmla="*/ 182173 w 255177"/>
                    <a:gd name="connsiteY54" fmla="*/ 52621 h 243961"/>
                    <a:gd name="connsiteX55" fmla="*/ 189304 w 255177"/>
                    <a:gd name="connsiteY55" fmla="*/ 44330 h 243961"/>
                    <a:gd name="connsiteX56" fmla="*/ 196337 w 255177"/>
                    <a:gd name="connsiteY56" fmla="*/ 35951 h 243961"/>
                    <a:gd name="connsiteX57" fmla="*/ 203258 w 255177"/>
                    <a:gd name="connsiteY57" fmla="*/ 27482 h 243961"/>
                    <a:gd name="connsiteX58" fmla="*/ 210083 w 255177"/>
                    <a:gd name="connsiteY58" fmla="*/ 18930 h 243961"/>
                    <a:gd name="connsiteX59" fmla="*/ 216788 w 255177"/>
                    <a:gd name="connsiteY59" fmla="*/ 10287 h 243961"/>
                    <a:gd name="connsiteX60" fmla="*/ 223403 w 255177"/>
                    <a:gd name="connsiteY60" fmla="*/ 1577 h 243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255177" h="243961">
                      <a:moveTo>
                        <a:pt x="223403" y="1577"/>
                      </a:moveTo>
                      <a:lnTo>
                        <a:pt x="231190" y="7404"/>
                      </a:lnTo>
                      <a:lnTo>
                        <a:pt x="238991" y="13243"/>
                      </a:lnTo>
                      <a:lnTo>
                        <a:pt x="254587" y="24900"/>
                      </a:lnTo>
                      <a:lnTo>
                        <a:pt x="247686" y="34002"/>
                      </a:lnTo>
                      <a:lnTo>
                        <a:pt x="240676" y="43017"/>
                      </a:lnTo>
                      <a:lnTo>
                        <a:pt x="233556" y="51954"/>
                      </a:lnTo>
                      <a:lnTo>
                        <a:pt x="226327" y="60793"/>
                      </a:lnTo>
                      <a:lnTo>
                        <a:pt x="218989" y="69536"/>
                      </a:lnTo>
                      <a:lnTo>
                        <a:pt x="211538" y="78198"/>
                      </a:lnTo>
                      <a:lnTo>
                        <a:pt x="203992" y="86765"/>
                      </a:lnTo>
                      <a:lnTo>
                        <a:pt x="196337" y="95234"/>
                      </a:lnTo>
                      <a:lnTo>
                        <a:pt x="188569" y="103612"/>
                      </a:lnTo>
                      <a:lnTo>
                        <a:pt x="180704" y="111893"/>
                      </a:lnTo>
                      <a:lnTo>
                        <a:pt x="172743" y="120076"/>
                      </a:lnTo>
                      <a:lnTo>
                        <a:pt x="164681" y="128160"/>
                      </a:lnTo>
                      <a:lnTo>
                        <a:pt x="156507" y="136143"/>
                      </a:lnTo>
                      <a:lnTo>
                        <a:pt x="148248" y="144032"/>
                      </a:lnTo>
                      <a:lnTo>
                        <a:pt x="139892" y="151808"/>
                      </a:lnTo>
                      <a:lnTo>
                        <a:pt x="131435" y="159488"/>
                      </a:lnTo>
                      <a:lnTo>
                        <a:pt x="122879" y="167057"/>
                      </a:lnTo>
                      <a:lnTo>
                        <a:pt x="114237" y="174515"/>
                      </a:lnTo>
                      <a:lnTo>
                        <a:pt x="105508" y="181876"/>
                      </a:lnTo>
                      <a:lnTo>
                        <a:pt x="96680" y="189128"/>
                      </a:lnTo>
                      <a:lnTo>
                        <a:pt x="87774" y="196270"/>
                      </a:lnTo>
                      <a:lnTo>
                        <a:pt x="78770" y="203292"/>
                      </a:lnTo>
                      <a:lnTo>
                        <a:pt x="69679" y="210215"/>
                      </a:lnTo>
                      <a:lnTo>
                        <a:pt x="60509" y="217015"/>
                      </a:lnTo>
                      <a:lnTo>
                        <a:pt x="51253" y="223709"/>
                      </a:lnTo>
                      <a:lnTo>
                        <a:pt x="41921" y="230282"/>
                      </a:lnTo>
                      <a:lnTo>
                        <a:pt x="32502" y="236743"/>
                      </a:lnTo>
                      <a:lnTo>
                        <a:pt x="23004" y="243086"/>
                      </a:lnTo>
                      <a:lnTo>
                        <a:pt x="1577" y="210574"/>
                      </a:lnTo>
                      <a:lnTo>
                        <a:pt x="10671" y="204495"/>
                      </a:lnTo>
                      <a:lnTo>
                        <a:pt x="19684" y="198306"/>
                      </a:lnTo>
                      <a:lnTo>
                        <a:pt x="28635" y="192008"/>
                      </a:lnTo>
                      <a:lnTo>
                        <a:pt x="37496" y="185600"/>
                      </a:lnTo>
                      <a:lnTo>
                        <a:pt x="46281" y="179084"/>
                      </a:lnTo>
                      <a:lnTo>
                        <a:pt x="54988" y="172457"/>
                      </a:lnTo>
                      <a:lnTo>
                        <a:pt x="63611" y="165719"/>
                      </a:lnTo>
                      <a:lnTo>
                        <a:pt x="72144" y="158885"/>
                      </a:lnTo>
                      <a:lnTo>
                        <a:pt x="80598" y="151939"/>
                      </a:lnTo>
                      <a:lnTo>
                        <a:pt x="88969" y="144887"/>
                      </a:lnTo>
                      <a:lnTo>
                        <a:pt x="97238" y="137745"/>
                      </a:lnTo>
                      <a:lnTo>
                        <a:pt x="105432" y="130482"/>
                      </a:lnTo>
                      <a:lnTo>
                        <a:pt x="113536" y="123132"/>
                      </a:lnTo>
                      <a:lnTo>
                        <a:pt x="121544" y="115684"/>
                      </a:lnTo>
                      <a:lnTo>
                        <a:pt x="129452" y="108135"/>
                      </a:lnTo>
                      <a:lnTo>
                        <a:pt x="137273" y="100480"/>
                      </a:lnTo>
                      <a:lnTo>
                        <a:pt x="145007" y="92735"/>
                      </a:lnTo>
                      <a:lnTo>
                        <a:pt x="152631" y="84903"/>
                      </a:lnTo>
                      <a:lnTo>
                        <a:pt x="160166" y="76973"/>
                      </a:lnTo>
                      <a:lnTo>
                        <a:pt x="167603" y="68945"/>
                      </a:lnTo>
                      <a:lnTo>
                        <a:pt x="174933" y="60827"/>
                      </a:lnTo>
                      <a:lnTo>
                        <a:pt x="182173" y="52621"/>
                      </a:lnTo>
                      <a:lnTo>
                        <a:pt x="189304" y="44330"/>
                      </a:lnTo>
                      <a:lnTo>
                        <a:pt x="196337" y="35951"/>
                      </a:lnTo>
                      <a:lnTo>
                        <a:pt x="203258" y="27482"/>
                      </a:lnTo>
                      <a:lnTo>
                        <a:pt x="210083" y="18930"/>
                      </a:lnTo>
                      <a:lnTo>
                        <a:pt x="216788" y="10287"/>
                      </a:lnTo>
                      <a:lnTo>
                        <a:pt x="223403" y="1577"/>
                      </a:lnTo>
                    </a:path>
                  </a:pathLst>
                </a:custGeom>
                <a:noFill/>
                <a:ln w="7144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09" name="Freeform: Shape 63">
                  <a:extLst>
                    <a:ext uri="{FF2B5EF4-FFF2-40B4-BE49-F238E27FC236}">
                      <a16:creationId xmlns:a16="http://schemas.microsoft.com/office/drawing/2014/main" id="{B7550D97-53AD-8DAD-2DC3-D523B089619B}"/>
                    </a:ext>
                  </a:extLst>
                </p:cNvPr>
                <p:cNvSpPr/>
                <p:nvPr/>
              </p:nvSpPr>
              <p:spPr>
                <a:xfrm>
                  <a:off x="4584187" y="4284968"/>
                  <a:ext cx="255178" cy="243962"/>
                </a:xfrm>
                <a:custGeom>
                  <a:avLst/>
                  <a:gdLst>
                    <a:gd name="connsiteX0" fmla="*/ 223403 w 255177"/>
                    <a:gd name="connsiteY0" fmla="*/ 1577 h 243961"/>
                    <a:gd name="connsiteX1" fmla="*/ 231190 w 255177"/>
                    <a:gd name="connsiteY1" fmla="*/ 7404 h 243961"/>
                    <a:gd name="connsiteX2" fmla="*/ 238991 w 255177"/>
                    <a:gd name="connsiteY2" fmla="*/ 13243 h 243961"/>
                    <a:gd name="connsiteX3" fmla="*/ 254587 w 255177"/>
                    <a:gd name="connsiteY3" fmla="*/ 24900 h 243961"/>
                    <a:gd name="connsiteX4" fmla="*/ 247686 w 255177"/>
                    <a:gd name="connsiteY4" fmla="*/ 34002 h 243961"/>
                    <a:gd name="connsiteX5" fmla="*/ 240676 w 255177"/>
                    <a:gd name="connsiteY5" fmla="*/ 43017 h 243961"/>
                    <a:gd name="connsiteX6" fmla="*/ 233556 w 255177"/>
                    <a:gd name="connsiteY6" fmla="*/ 51954 h 243961"/>
                    <a:gd name="connsiteX7" fmla="*/ 226327 w 255177"/>
                    <a:gd name="connsiteY7" fmla="*/ 60793 h 243961"/>
                    <a:gd name="connsiteX8" fmla="*/ 218989 w 255177"/>
                    <a:gd name="connsiteY8" fmla="*/ 69536 h 243961"/>
                    <a:gd name="connsiteX9" fmla="*/ 211538 w 255177"/>
                    <a:gd name="connsiteY9" fmla="*/ 78198 h 243961"/>
                    <a:gd name="connsiteX10" fmla="*/ 203992 w 255177"/>
                    <a:gd name="connsiteY10" fmla="*/ 86765 h 243961"/>
                    <a:gd name="connsiteX11" fmla="*/ 196337 w 255177"/>
                    <a:gd name="connsiteY11" fmla="*/ 95234 h 243961"/>
                    <a:gd name="connsiteX12" fmla="*/ 188569 w 255177"/>
                    <a:gd name="connsiteY12" fmla="*/ 103612 h 243961"/>
                    <a:gd name="connsiteX13" fmla="*/ 180704 w 255177"/>
                    <a:gd name="connsiteY13" fmla="*/ 111893 h 243961"/>
                    <a:gd name="connsiteX14" fmla="*/ 172743 w 255177"/>
                    <a:gd name="connsiteY14" fmla="*/ 120076 h 243961"/>
                    <a:gd name="connsiteX15" fmla="*/ 164681 w 255177"/>
                    <a:gd name="connsiteY15" fmla="*/ 128160 h 243961"/>
                    <a:gd name="connsiteX16" fmla="*/ 156507 w 255177"/>
                    <a:gd name="connsiteY16" fmla="*/ 136143 h 243961"/>
                    <a:gd name="connsiteX17" fmla="*/ 148248 w 255177"/>
                    <a:gd name="connsiteY17" fmla="*/ 144032 h 243961"/>
                    <a:gd name="connsiteX18" fmla="*/ 139892 w 255177"/>
                    <a:gd name="connsiteY18" fmla="*/ 151808 h 243961"/>
                    <a:gd name="connsiteX19" fmla="*/ 131435 w 255177"/>
                    <a:gd name="connsiteY19" fmla="*/ 159488 h 243961"/>
                    <a:gd name="connsiteX20" fmla="*/ 122879 w 255177"/>
                    <a:gd name="connsiteY20" fmla="*/ 167057 h 243961"/>
                    <a:gd name="connsiteX21" fmla="*/ 114237 w 255177"/>
                    <a:gd name="connsiteY21" fmla="*/ 174515 h 243961"/>
                    <a:gd name="connsiteX22" fmla="*/ 105508 w 255177"/>
                    <a:gd name="connsiteY22" fmla="*/ 181876 h 243961"/>
                    <a:gd name="connsiteX23" fmla="*/ 96680 w 255177"/>
                    <a:gd name="connsiteY23" fmla="*/ 189128 h 243961"/>
                    <a:gd name="connsiteX24" fmla="*/ 87774 w 255177"/>
                    <a:gd name="connsiteY24" fmla="*/ 196270 h 243961"/>
                    <a:gd name="connsiteX25" fmla="*/ 78770 w 255177"/>
                    <a:gd name="connsiteY25" fmla="*/ 203292 h 243961"/>
                    <a:gd name="connsiteX26" fmla="*/ 69679 w 255177"/>
                    <a:gd name="connsiteY26" fmla="*/ 210215 h 243961"/>
                    <a:gd name="connsiteX27" fmla="*/ 60509 w 255177"/>
                    <a:gd name="connsiteY27" fmla="*/ 217015 h 243961"/>
                    <a:gd name="connsiteX28" fmla="*/ 51253 w 255177"/>
                    <a:gd name="connsiteY28" fmla="*/ 223709 h 243961"/>
                    <a:gd name="connsiteX29" fmla="*/ 41921 w 255177"/>
                    <a:gd name="connsiteY29" fmla="*/ 230282 h 243961"/>
                    <a:gd name="connsiteX30" fmla="*/ 32502 w 255177"/>
                    <a:gd name="connsiteY30" fmla="*/ 236743 h 243961"/>
                    <a:gd name="connsiteX31" fmla="*/ 23004 w 255177"/>
                    <a:gd name="connsiteY31" fmla="*/ 243086 h 243961"/>
                    <a:gd name="connsiteX32" fmla="*/ 1577 w 255177"/>
                    <a:gd name="connsiteY32" fmla="*/ 210574 h 243961"/>
                    <a:gd name="connsiteX33" fmla="*/ 10671 w 255177"/>
                    <a:gd name="connsiteY33" fmla="*/ 204495 h 243961"/>
                    <a:gd name="connsiteX34" fmla="*/ 19684 w 255177"/>
                    <a:gd name="connsiteY34" fmla="*/ 198306 h 243961"/>
                    <a:gd name="connsiteX35" fmla="*/ 28635 w 255177"/>
                    <a:gd name="connsiteY35" fmla="*/ 192008 h 243961"/>
                    <a:gd name="connsiteX36" fmla="*/ 37496 w 255177"/>
                    <a:gd name="connsiteY36" fmla="*/ 185600 h 243961"/>
                    <a:gd name="connsiteX37" fmla="*/ 46281 w 255177"/>
                    <a:gd name="connsiteY37" fmla="*/ 179084 h 243961"/>
                    <a:gd name="connsiteX38" fmla="*/ 54988 w 255177"/>
                    <a:gd name="connsiteY38" fmla="*/ 172457 h 243961"/>
                    <a:gd name="connsiteX39" fmla="*/ 63611 w 255177"/>
                    <a:gd name="connsiteY39" fmla="*/ 165719 h 243961"/>
                    <a:gd name="connsiteX40" fmla="*/ 72144 w 255177"/>
                    <a:gd name="connsiteY40" fmla="*/ 158885 h 243961"/>
                    <a:gd name="connsiteX41" fmla="*/ 80598 w 255177"/>
                    <a:gd name="connsiteY41" fmla="*/ 151939 h 243961"/>
                    <a:gd name="connsiteX42" fmla="*/ 88969 w 255177"/>
                    <a:gd name="connsiteY42" fmla="*/ 144887 h 243961"/>
                    <a:gd name="connsiteX43" fmla="*/ 97238 w 255177"/>
                    <a:gd name="connsiteY43" fmla="*/ 137745 h 243961"/>
                    <a:gd name="connsiteX44" fmla="*/ 105432 w 255177"/>
                    <a:gd name="connsiteY44" fmla="*/ 130482 h 243961"/>
                    <a:gd name="connsiteX45" fmla="*/ 113536 w 255177"/>
                    <a:gd name="connsiteY45" fmla="*/ 123132 h 243961"/>
                    <a:gd name="connsiteX46" fmla="*/ 121544 w 255177"/>
                    <a:gd name="connsiteY46" fmla="*/ 115684 h 243961"/>
                    <a:gd name="connsiteX47" fmla="*/ 129452 w 255177"/>
                    <a:gd name="connsiteY47" fmla="*/ 108135 h 243961"/>
                    <a:gd name="connsiteX48" fmla="*/ 137273 w 255177"/>
                    <a:gd name="connsiteY48" fmla="*/ 100480 h 243961"/>
                    <a:gd name="connsiteX49" fmla="*/ 145007 w 255177"/>
                    <a:gd name="connsiteY49" fmla="*/ 92735 h 243961"/>
                    <a:gd name="connsiteX50" fmla="*/ 152631 w 255177"/>
                    <a:gd name="connsiteY50" fmla="*/ 84903 h 243961"/>
                    <a:gd name="connsiteX51" fmla="*/ 160166 w 255177"/>
                    <a:gd name="connsiteY51" fmla="*/ 76973 h 243961"/>
                    <a:gd name="connsiteX52" fmla="*/ 167603 w 255177"/>
                    <a:gd name="connsiteY52" fmla="*/ 68945 h 243961"/>
                    <a:gd name="connsiteX53" fmla="*/ 174933 w 255177"/>
                    <a:gd name="connsiteY53" fmla="*/ 60827 h 243961"/>
                    <a:gd name="connsiteX54" fmla="*/ 182173 w 255177"/>
                    <a:gd name="connsiteY54" fmla="*/ 52621 h 243961"/>
                    <a:gd name="connsiteX55" fmla="*/ 189304 w 255177"/>
                    <a:gd name="connsiteY55" fmla="*/ 44330 h 243961"/>
                    <a:gd name="connsiteX56" fmla="*/ 196337 w 255177"/>
                    <a:gd name="connsiteY56" fmla="*/ 35951 h 243961"/>
                    <a:gd name="connsiteX57" fmla="*/ 203258 w 255177"/>
                    <a:gd name="connsiteY57" fmla="*/ 27482 h 243961"/>
                    <a:gd name="connsiteX58" fmla="*/ 210083 w 255177"/>
                    <a:gd name="connsiteY58" fmla="*/ 18930 h 243961"/>
                    <a:gd name="connsiteX59" fmla="*/ 216788 w 255177"/>
                    <a:gd name="connsiteY59" fmla="*/ 10287 h 243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255177" h="243961">
                      <a:moveTo>
                        <a:pt x="223403" y="1577"/>
                      </a:moveTo>
                      <a:lnTo>
                        <a:pt x="231190" y="7404"/>
                      </a:lnTo>
                      <a:lnTo>
                        <a:pt x="238991" y="13243"/>
                      </a:lnTo>
                      <a:lnTo>
                        <a:pt x="254587" y="24900"/>
                      </a:lnTo>
                      <a:lnTo>
                        <a:pt x="247686" y="34002"/>
                      </a:lnTo>
                      <a:lnTo>
                        <a:pt x="240676" y="43017"/>
                      </a:lnTo>
                      <a:lnTo>
                        <a:pt x="233556" y="51954"/>
                      </a:lnTo>
                      <a:lnTo>
                        <a:pt x="226327" y="60793"/>
                      </a:lnTo>
                      <a:lnTo>
                        <a:pt x="218989" y="69536"/>
                      </a:lnTo>
                      <a:lnTo>
                        <a:pt x="211538" y="78198"/>
                      </a:lnTo>
                      <a:lnTo>
                        <a:pt x="203992" y="86765"/>
                      </a:lnTo>
                      <a:lnTo>
                        <a:pt x="196337" y="95234"/>
                      </a:lnTo>
                      <a:lnTo>
                        <a:pt x="188569" y="103612"/>
                      </a:lnTo>
                      <a:lnTo>
                        <a:pt x="180704" y="111893"/>
                      </a:lnTo>
                      <a:lnTo>
                        <a:pt x="172743" y="120076"/>
                      </a:lnTo>
                      <a:lnTo>
                        <a:pt x="164681" y="128160"/>
                      </a:lnTo>
                      <a:lnTo>
                        <a:pt x="156507" y="136143"/>
                      </a:lnTo>
                      <a:lnTo>
                        <a:pt x="148248" y="144032"/>
                      </a:lnTo>
                      <a:lnTo>
                        <a:pt x="139892" y="151808"/>
                      </a:lnTo>
                      <a:lnTo>
                        <a:pt x="131435" y="159488"/>
                      </a:lnTo>
                      <a:lnTo>
                        <a:pt x="122879" y="167057"/>
                      </a:lnTo>
                      <a:lnTo>
                        <a:pt x="114237" y="174515"/>
                      </a:lnTo>
                      <a:lnTo>
                        <a:pt x="105508" y="181876"/>
                      </a:lnTo>
                      <a:lnTo>
                        <a:pt x="96680" y="189128"/>
                      </a:lnTo>
                      <a:lnTo>
                        <a:pt x="87774" y="196270"/>
                      </a:lnTo>
                      <a:lnTo>
                        <a:pt x="78770" y="203292"/>
                      </a:lnTo>
                      <a:lnTo>
                        <a:pt x="69679" y="210215"/>
                      </a:lnTo>
                      <a:lnTo>
                        <a:pt x="60509" y="217015"/>
                      </a:lnTo>
                      <a:lnTo>
                        <a:pt x="51253" y="223709"/>
                      </a:lnTo>
                      <a:lnTo>
                        <a:pt x="41921" y="230282"/>
                      </a:lnTo>
                      <a:lnTo>
                        <a:pt x="32502" y="236743"/>
                      </a:lnTo>
                      <a:lnTo>
                        <a:pt x="23004" y="243086"/>
                      </a:lnTo>
                      <a:lnTo>
                        <a:pt x="1577" y="210574"/>
                      </a:lnTo>
                      <a:lnTo>
                        <a:pt x="10671" y="204495"/>
                      </a:lnTo>
                      <a:lnTo>
                        <a:pt x="19684" y="198306"/>
                      </a:lnTo>
                      <a:lnTo>
                        <a:pt x="28635" y="192008"/>
                      </a:lnTo>
                      <a:lnTo>
                        <a:pt x="37496" y="185600"/>
                      </a:lnTo>
                      <a:lnTo>
                        <a:pt x="46281" y="179084"/>
                      </a:lnTo>
                      <a:lnTo>
                        <a:pt x="54988" y="172457"/>
                      </a:lnTo>
                      <a:lnTo>
                        <a:pt x="63611" y="165719"/>
                      </a:lnTo>
                      <a:lnTo>
                        <a:pt x="72144" y="158885"/>
                      </a:lnTo>
                      <a:lnTo>
                        <a:pt x="80598" y="151939"/>
                      </a:lnTo>
                      <a:lnTo>
                        <a:pt x="88969" y="144887"/>
                      </a:lnTo>
                      <a:lnTo>
                        <a:pt x="97238" y="137745"/>
                      </a:lnTo>
                      <a:lnTo>
                        <a:pt x="105432" y="130482"/>
                      </a:lnTo>
                      <a:lnTo>
                        <a:pt x="113536" y="123132"/>
                      </a:lnTo>
                      <a:lnTo>
                        <a:pt x="121544" y="115684"/>
                      </a:lnTo>
                      <a:lnTo>
                        <a:pt x="129452" y="108135"/>
                      </a:lnTo>
                      <a:lnTo>
                        <a:pt x="137273" y="100480"/>
                      </a:lnTo>
                      <a:lnTo>
                        <a:pt x="145007" y="92735"/>
                      </a:lnTo>
                      <a:lnTo>
                        <a:pt x="152631" y="84903"/>
                      </a:lnTo>
                      <a:lnTo>
                        <a:pt x="160166" y="76973"/>
                      </a:lnTo>
                      <a:lnTo>
                        <a:pt x="167603" y="68945"/>
                      </a:lnTo>
                      <a:lnTo>
                        <a:pt x="174933" y="60827"/>
                      </a:lnTo>
                      <a:lnTo>
                        <a:pt x="182173" y="52621"/>
                      </a:lnTo>
                      <a:lnTo>
                        <a:pt x="189304" y="44330"/>
                      </a:lnTo>
                      <a:lnTo>
                        <a:pt x="196337" y="35951"/>
                      </a:lnTo>
                      <a:lnTo>
                        <a:pt x="203258" y="27482"/>
                      </a:lnTo>
                      <a:lnTo>
                        <a:pt x="210083" y="18930"/>
                      </a:lnTo>
                      <a:lnTo>
                        <a:pt x="216788" y="10287"/>
                      </a:lnTo>
                      <a:close/>
                    </a:path>
                  </a:pathLst>
                </a:custGeom>
                <a:solidFill>
                  <a:srgbClr val="2F75B5"/>
                </a:solidFill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0" name="Freeform: Shape 64">
                  <a:extLst>
                    <a:ext uri="{FF2B5EF4-FFF2-40B4-BE49-F238E27FC236}">
                      <a16:creationId xmlns:a16="http://schemas.microsoft.com/office/drawing/2014/main" id="{9AAA021C-11E8-C86C-7684-EEC3A5F96CFB}"/>
                    </a:ext>
                  </a:extLst>
                </p:cNvPr>
                <p:cNvSpPr/>
                <p:nvPr/>
              </p:nvSpPr>
              <p:spPr>
                <a:xfrm>
                  <a:off x="4605613" y="4308290"/>
                  <a:ext cx="232745" cy="218724"/>
                </a:xfrm>
                <a:custGeom>
                  <a:avLst/>
                  <a:gdLst>
                    <a:gd name="connsiteX0" fmla="*/ 233161 w 232744"/>
                    <a:gd name="connsiteY0" fmla="*/ 1577 h 218724"/>
                    <a:gd name="connsiteX1" fmla="*/ 226260 w 232744"/>
                    <a:gd name="connsiteY1" fmla="*/ 10680 h 218724"/>
                    <a:gd name="connsiteX2" fmla="*/ 219250 w 232744"/>
                    <a:gd name="connsiteY2" fmla="*/ 19695 h 218724"/>
                    <a:gd name="connsiteX3" fmla="*/ 212130 w 232744"/>
                    <a:gd name="connsiteY3" fmla="*/ 28632 h 218724"/>
                    <a:gd name="connsiteX4" fmla="*/ 204901 w 232744"/>
                    <a:gd name="connsiteY4" fmla="*/ 37471 h 218724"/>
                    <a:gd name="connsiteX5" fmla="*/ 197562 w 232744"/>
                    <a:gd name="connsiteY5" fmla="*/ 46214 h 218724"/>
                    <a:gd name="connsiteX6" fmla="*/ 190112 w 232744"/>
                    <a:gd name="connsiteY6" fmla="*/ 54876 h 218724"/>
                    <a:gd name="connsiteX7" fmla="*/ 182566 w 232744"/>
                    <a:gd name="connsiteY7" fmla="*/ 63443 h 218724"/>
                    <a:gd name="connsiteX8" fmla="*/ 174910 w 232744"/>
                    <a:gd name="connsiteY8" fmla="*/ 71911 h 218724"/>
                    <a:gd name="connsiteX9" fmla="*/ 167143 w 232744"/>
                    <a:gd name="connsiteY9" fmla="*/ 80290 h 218724"/>
                    <a:gd name="connsiteX10" fmla="*/ 159277 w 232744"/>
                    <a:gd name="connsiteY10" fmla="*/ 88571 h 218724"/>
                    <a:gd name="connsiteX11" fmla="*/ 151316 w 232744"/>
                    <a:gd name="connsiteY11" fmla="*/ 96753 h 218724"/>
                    <a:gd name="connsiteX12" fmla="*/ 143254 w 232744"/>
                    <a:gd name="connsiteY12" fmla="*/ 104838 h 218724"/>
                    <a:gd name="connsiteX13" fmla="*/ 135080 w 232744"/>
                    <a:gd name="connsiteY13" fmla="*/ 112821 h 218724"/>
                    <a:gd name="connsiteX14" fmla="*/ 126822 w 232744"/>
                    <a:gd name="connsiteY14" fmla="*/ 120709 h 218724"/>
                    <a:gd name="connsiteX15" fmla="*/ 118466 w 232744"/>
                    <a:gd name="connsiteY15" fmla="*/ 128485 h 218724"/>
                    <a:gd name="connsiteX16" fmla="*/ 110008 w 232744"/>
                    <a:gd name="connsiteY16" fmla="*/ 136166 h 218724"/>
                    <a:gd name="connsiteX17" fmla="*/ 101453 w 232744"/>
                    <a:gd name="connsiteY17" fmla="*/ 143734 h 218724"/>
                    <a:gd name="connsiteX18" fmla="*/ 92810 w 232744"/>
                    <a:gd name="connsiteY18" fmla="*/ 151193 h 218724"/>
                    <a:gd name="connsiteX19" fmla="*/ 84081 w 232744"/>
                    <a:gd name="connsiteY19" fmla="*/ 158554 h 218724"/>
                    <a:gd name="connsiteX20" fmla="*/ 75254 w 232744"/>
                    <a:gd name="connsiteY20" fmla="*/ 165806 h 218724"/>
                    <a:gd name="connsiteX21" fmla="*/ 66348 w 232744"/>
                    <a:gd name="connsiteY21" fmla="*/ 172948 h 218724"/>
                    <a:gd name="connsiteX22" fmla="*/ 57344 w 232744"/>
                    <a:gd name="connsiteY22" fmla="*/ 179970 h 218724"/>
                    <a:gd name="connsiteX23" fmla="*/ 48252 w 232744"/>
                    <a:gd name="connsiteY23" fmla="*/ 186893 h 218724"/>
                    <a:gd name="connsiteX24" fmla="*/ 39083 w 232744"/>
                    <a:gd name="connsiteY24" fmla="*/ 193693 h 218724"/>
                    <a:gd name="connsiteX25" fmla="*/ 29826 w 232744"/>
                    <a:gd name="connsiteY25" fmla="*/ 200387 h 218724"/>
                    <a:gd name="connsiteX26" fmla="*/ 20494 w 232744"/>
                    <a:gd name="connsiteY26" fmla="*/ 206960 h 218724"/>
                    <a:gd name="connsiteX27" fmla="*/ 11075 w 232744"/>
                    <a:gd name="connsiteY27" fmla="*/ 213420 h 218724"/>
                    <a:gd name="connsiteX28" fmla="*/ 1577 w 232744"/>
                    <a:gd name="connsiteY28" fmla="*/ 219763 h 21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32744" h="218724">
                      <a:moveTo>
                        <a:pt x="233161" y="1577"/>
                      </a:moveTo>
                      <a:lnTo>
                        <a:pt x="226260" y="10680"/>
                      </a:lnTo>
                      <a:lnTo>
                        <a:pt x="219250" y="19695"/>
                      </a:lnTo>
                      <a:lnTo>
                        <a:pt x="212130" y="28632"/>
                      </a:lnTo>
                      <a:lnTo>
                        <a:pt x="204901" y="37471"/>
                      </a:lnTo>
                      <a:lnTo>
                        <a:pt x="197562" y="46214"/>
                      </a:lnTo>
                      <a:lnTo>
                        <a:pt x="190112" y="54876"/>
                      </a:lnTo>
                      <a:lnTo>
                        <a:pt x="182566" y="63443"/>
                      </a:lnTo>
                      <a:lnTo>
                        <a:pt x="174910" y="71911"/>
                      </a:lnTo>
                      <a:lnTo>
                        <a:pt x="167143" y="80290"/>
                      </a:lnTo>
                      <a:lnTo>
                        <a:pt x="159277" y="88571"/>
                      </a:lnTo>
                      <a:lnTo>
                        <a:pt x="151316" y="96753"/>
                      </a:lnTo>
                      <a:lnTo>
                        <a:pt x="143254" y="104838"/>
                      </a:lnTo>
                      <a:lnTo>
                        <a:pt x="135080" y="112821"/>
                      </a:lnTo>
                      <a:lnTo>
                        <a:pt x="126822" y="120709"/>
                      </a:lnTo>
                      <a:lnTo>
                        <a:pt x="118466" y="128485"/>
                      </a:lnTo>
                      <a:lnTo>
                        <a:pt x="110008" y="136166"/>
                      </a:lnTo>
                      <a:lnTo>
                        <a:pt x="101453" y="143734"/>
                      </a:lnTo>
                      <a:lnTo>
                        <a:pt x="92810" y="151193"/>
                      </a:lnTo>
                      <a:lnTo>
                        <a:pt x="84081" y="158554"/>
                      </a:lnTo>
                      <a:lnTo>
                        <a:pt x="75254" y="165806"/>
                      </a:lnTo>
                      <a:lnTo>
                        <a:pt x="66348" y="172948"/>
                      </a:lnTo>
                      <a:lnTo>
                        <a:pt x="57344" y="179970"/>
                      </a:lnTo>
                      <a:lnTo>
                        <a:pt x="48252" y="186893"/>
                      </a:lnTo>
                      <a:lnTo>
                        <a:pt x="39083" y="193693"/>
                      </a:lnTo>
                      <a:lnTo>
                        <a:pt x="29826" y="200387"/>
                      </a:lnTo>
                      <a:lnTo>
                        <a:pt x="20494" y="206960"/>
                      </a:lnTo>
                      <a:lnTo>
                        <a:pt x="11075" y="213420"/>
                      </a:lnTo>
                      <a:lnTo>
                        <a:pt x="1577" y="219763"/>
                      </a:lnTo>
                    </a:path>
                  </a:pathLst>
                </a:custGeom>
                <a:noFill/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1" name="Freeform: Shape 65">
                  <a:extLst>
                    <a:ext uri="{FF2B5EF4-FFF2-40B4-BE49-F238E27FC236}">
                      <a16:creationId xmlns:a16="http://schemas.microsoft.com/office/drawing/2014/main" id="{4A11BDF5-6F9B-03EF-5211-B5500C61D515}"/>
                    </a:ext>
                  </a:extLst>
                </p:cNvPr>
                <p:cNvSpPr/>
                <p:nvPr/>
              </p:nvSpPr>
              <p:spPr>
                <a:xfrm>
                  <a:off x="4158954" y="4526182"/>
                  <a:ext cx="392581" cy="151425"/>
                </a:xfrm>
                <a:custGeom>
                  <a:avLst/>
                  <a:gdLst>
                    <a:gd name="connsiteX0" fmla="*/ 374013 w 392581"/>
                    <a:gd name="connsiteY0" fmla="*/ 1577 h 151424"/>
                    <a:gd name="connsiteX1" fmla="*/ 383567 w 392581"/>
                    <a:gd name="connsiteY1" fmla="*/ 18534 h 151424"/>
                    <a:gd name="connsiteX2" fmla="*/ 388354 w 392581"/>
                    <a:gd name="connsiteY2" fmla="*/ 27022 h 151424"/>
                    <a:gd name="connsiteX3" fmla="*/ 393129 w 392581"/>
                    <a:gd name="connsiteY3" fmla="*/ 35499 h 151424"/>
                    <a:gd name="connsiteX4" fmla="*/ 383183 w 392581"/>
                    <a:gd name="connsiteY4" fmla="*/ 41021 h 151424"/>
                    <a:gd name="connsiteX5" fmla="*/ 373181 w 392581"/>
                    <a:gd name="connsiteY5" fmla="*/ 46421 h 151424"/>
                    <a:gd name="connsiteX6" fmla="*/ 363105 w 392581"/>
                    <a:gd name="connsiteY6" fmla="*/ 51691 h 151424"/>
                    <a:gd name="connsiteX7" fmla="*/ 352971 w 392581"/>
                    <a:gd name="connsiteY7" fmla="*/ 56839 h 151424"/>
                    <a:gd name="connsiteX8" fmla="*/ 342775 w 392581"/>
                    <a:gd name="connsiteY8" fmla="*/ 61867 h 151424"/>
                    <a:gd name="connsiteX9" fmla="*/ 332512 w 392581"/>
                    <a:gd name="connsiteY9" fmla="*/ 66763 h 151424"/>
                    <a:gd name="connsiteX10" fmla="*/ 322193 w 392581"/>
                    <a:gd name="connsiteY10" fmla="*/ 71538 h 151424"/>
                    <a:gd name="connsiteX11" fmla="*/ 311820 w 392581"/>
                    <a:gd name="connsiteY11" fmla="*/ 76182 h 151424"/>
                    <a:gd name="connsiteX12" fmla="*/ 301380 w 392581"/>
                    <a:gd name="connsiteY12" fmla="*/ 80697 h 151424"/>
                    <a:gd name="connsiteX13" fmla="*/ 290898 w 392581"/>
                    <a:gd name="connsiteY13" fmla="*/ 85077 h 151424"/>
                    <a:gd name="connsiteX14" fmla="*/ 280349 w 392581"/>
                    <a:gd name="connsiteY14" fmla="*/ 89339 h 151424"/>
                    <a:gd name="connsiteX15" fmla="*/ 269758 w 392581"/>
                    <a:gd name="connsiteY15" fmla="*/ 93467 h 151424"/>
                    <a:gd name="connsiteX16" fmla="*/ 259122 w 392581"/>
                    <a:gd name="connsiteY16" fmla="*/ 97466 h 151424"/>
                    <a:gd name="connsiteX17" fmla="*/ 248429 w 392581"/>
                    <a:gd name="connsiteY17" fmla="*/ 101333 h 151424"/>
                    <a:gd name="connsiteX18" fmla="*/ 237684 w 392581"/>
                    <a:gd name="connsiteY18" fmla="*/ 105068 h 151424"/>
                    <a:gd name="connsiteX19" fmla="*/ 226905 w 392581"/>
                    <a:gd name="connsiteY19" fmla="*/ 108671 h 151424"/>
                    <a:gd name="connsiteX20" fmla="*/ 216072 w 392581"/>
                    <a:gd name="connsiteY20" fmla="*/ 112143 h 151424"/>
                    <a:gd name="connsiteX21" fmla="*/ 205206 w 392581"/>
                    <a:gd name="connsiteY21" fmla="*/ 115474 h 151424"/>
                    <a:gd name="connsiteX22" fmla="*/ 194295 w 392581"/>
                    <a:gd name="connsiteY22" fmla="*/ 118682 h 151424"/>
                    <a:gd name="connsiteX23" fmla="*/ 183354 w 392581"/>
                    <a:gd name="connsiteY23" fmla="*/ 121750 h 151424"/>
                    <a:gd name="connsiteX24" fmla="*/ 172367 w 392581"/>
                    <a:gd name="connsiteY24" fmla="*/ 124686 h 151424"/>
                    <a:gd name="connsiteX25" fmla="*/ 161347 w 392581"/>
                    <a:gd name="connsiteY25" fmla="*/ 127479 h 151424"/>
                    <a:gd name="connsiteX26" fmla="*/ 150295 w 392581"/>
                    <a:gd name="connsiteY26" fmla="*/ 130140 h 151424"/>
                    <a:gd name="connsiteX27" fmla="*/ 139211 w 392581"/>
                    <a:gd name="connsiteY27" fmla="*/ 132672 h 151424"/>
                    <a:gd name="connsiteX28" fmla="*/ 128092 w 392581"/>
                    <a:gd name="connsiteY28" fmla="*/ 135058 h 151424"/>
                    <a:gd name="connsiteX29" fmla="*/ 116951 w 392581"/>
                    <a:gd name="connsiteY29" fmla="*/ 137316 h 151424"/>
                    <a:gd name="connsiteX30" fmla="*/ 105780 w 392581"/>
                    <a:gd name="connsiteY30" fmla="*/ 139430 h 151424"/>
                    <a:gd name="connsiteX31" fmla="*/ 94585 w 392581"/>
                    <a:gd name="connsiteY31" fmla="*/ 141412 h 151424"/>
                    <a:gd name="connsiteX32" fmla="*/ 83369 w 392581"/>
                    <a:gd name="connsiteY32" fmla="*/ 143252 h 151424"/>
                    <a:gd name="connsiteX33" fmla="*/ 72130 w 392581"/>
                    <a:gd name="connsiteY33" fmla="*/ 144962 h 151424"/>
                    <a:gd name="connsiteX34" fmla="*/ 60868 w 392581"/>
                    <a:gd name="connsiteY34" fmla="*/ 146516 h 151424"/>
                    <a:gd name="connsiteX35" fmla="*/ 49587 w 392581"/>
                    <a:gd name="connsiteY35" fmla="*/ 147952 h 151424"/>
                    <a:gd name="connsiteX36" fmla="*/ 38295 w 392581"/>
                    <a:gd name="connsiteY36" fmla="*/ 149233 h 151424"/>
                    <a:gd name="connsiteX37" fmla="*/ 26980 w 392581"/>
                    <a:gd name="connsiteY37" fmla="*/ 150383 h 151424"/>
                    <a:gd name="connsiteX38" fmla="*/ 15651 w 392581"/>
                    <a:gd name="connsiteY38" fmla="*/ 151390 h 151424"/>
                    <a:gd name="connsiteX39" fmla="*/ 4314 w 392581"/>
                    <a:gd name="connsiteY39" fmla="*/ 152267 h 151424"/>
                    <a:gd name="connsiteX40" fmla="*/ 3635 w 392581"/>
                    <a:gd name="connsiteY40" fmla="*/ 142551 h 151424"/>
                    <a:gd name="connsiteX41" fmla="*/ 2946 w 392581"/>
                    <a:gd name="connsiteY41" fmla="*/ 132834 h 151424"/>
                    <a:gd name="connsiteX42" fmla="*/ 2267 w 392581"/>
                    <a:gd name="connsiteY42" fmla="*/ 123129 h 151424"/>
                    <a:gd name="connsiteX43" fmla="*/ 1577 w 392581"/>
                    <a:gd name="connsiteY43" fmla="*/ 113416 h 151424"/>
                    <a:gd name="connsiteX44" fmla="*/ 12432 w 392581"/>
                    <a:gd name="connsiteY44" fmla="*/ 112583 h 151424"/>
                    <a:gd name="connsiteX45" fmla="*/ 23287 w 392581"/>
                    <a:gd name="connsiteY45" fmla="*/ 111618 h 151424"/>
                    <a:gd name="connsiteX46" fmla="*/ 34119 w 392581"/>
                    <a:gd name="connsiteY46" fmla="*/ 110511 h 151424"/>
                    <a:gd name="connsiteX47" fmla="*/ 44943 w 392581"/>
                    <a:gd name="connsiteY47" fmla="*/ 109285 h 151424"/>
                    <a:gd name="connsiteX48" fmla="*/ 55742 w 392581"/>
                    <a:gd name="connsiteY48" fmla="*/ 107917 h 151424"/>
                    <a:gd name="connsiteX49" fmla="*/ 66533 w 392581"/>
                    <a:gd name="connsiteY49" fmla="*/ 106414 h 151424"/>
                    <a:gd name="connsiteX50" fmla="*/ 77301 w 392581"/>
                    <a:gd name="connsiteY50" fmla="*/ 104782 h 151424"/>
                    <a:gd name="connsiteX51" fmla="*/ 88046 w 392581"/>
                    <a:gd name="connsiteY51" fmla="*/ 103018 h 151424"/>
                    <a:gd name="connsiteX52" fmla="*/ 98769 w 392581"/>
                    <a:gd name="connsiteY52" fmla="*/ 101125 h 151424"/>
                    <a:gd name="connsiteX53" fmla="*/ 109470 w 392581"/>
                    <a:gd name="connsiteY53" fmla="*/ 99098 h 151424"/>
                    <a:gd name="connsiteX54" fmla="*/ 120140 w 392581"/>
                    <a:gd name="connsiteY54" fmla="*/ 96941 h 151424"/>
                    <a:gd name="connsiteX55" fmla="*/ 130787 w 392581"/>
                    <a:gd name="connsiteY55" fmla="*/ 94650 h 151424"/>
                    <a:gd name="connsiteX56" fmla="*/ 141401 w 392581"/>
                    <a:gd name="connsiteY56" fmla="*/ 92230 h 151424"/>
                    <a:gd name="connsiteX57" fmla="*/ 151995 w 392581"/>
                    <a:gd name="connsiteY57" fmla="*/ 89679 h 151424"/>
                    <a:gd name="connsiteX58" fmla="*/ 162552 w 392581"/>
                    <a:gd name="connsiteY58" fmla="*/ 86995 h 151424"/>
                    <a:gd name="connsiteX59" fmla="*/ 173068 w 392581"/>
                    <a:gd name="connsiteY59" fmla="*/ 84191 h 151424"/>
                    <a:gd name="connsiteX60" fmla="*/ 183561 w 392581"/>
                    <a:gd name="connsiteY60" fmla="*/ 81244 h 151424"/>
                    <a:gd name="connsiteX61" fmla="*/ 194012 w 392581"/>
                    <a:gd name="connsiteY61" fmla="*/ 78176 h 151424"/>
                    <a:gd name="connsiteX62" fmla="*/ 204418 w 392581"/>
                    <a:gd name="connsiteY62" fmla="*/ 74976 h 151424"/>
                    <a:gd name="connsiteX63" fmla="*/ 214791 w 392581"/>
                    <a:gd name="connsiteY63" fmla="*/ 71659 h 151424"/>
                    <a:gd name="connsiteX64" fmla="*/ 225121 w 392581"/>
                    <a:gd name="connsiteY64" fmla="*/ 68207 h 151424"/>
                    <a:gd name="connsiteX65" fmla="*/ 235407 w 392581"/>
                    <a:gd name="connsiteY65" fmla="*/ 64626 h 151424"/>
                    <a:gd name="connsiteX66" fmla="*/ 245648 w 392581"/>
                    <a:gd name="connsiteY66" fmla="*/ 60925 h 151424"/>
                    <a:gd name="connsiteX67" fmla="*/ 255835 w 392581"/>
                    <a:gd name="connsiteY67" fmla="*/ 57091 h 151424"/>
                    <a:gd name="connsiteX68" fmla="*/ 265989 w 392581"/>
                    <a:gd name="connsiteY68" fmla="*/ 53135 h 151424"/>
                    <a:gd name="connsiteX69" fmla="*/ 276087 w 392581"/>
                    <a:gd name="connsiteY69" fmla="*/ 49060 h 151424"/>
                    <a:gd name="connsiteX70" fmla="*/ 286131 w 392581"/>
                    <a:gd name="connsiteY70" fmla="*/ 44854 h 151424"/>
                    <a:gd name="connsiteX71" fmla="*/ 296123 w 392581"/>
                    <a:gd name="connsiteY71" fmla="*/ 40527 h 151424"/>
                    <a:gd name="connsiteX72" fmla="*/ 306069 w 392581"/>
                    <a:gd name="connsiteY72" fmla="*/ 36080 h 151424"/>
                    <a:gd name="connsiteX73" fmla="*/ 315948 w 392581"/>
                    <a:gd name="connsiteY73" fmla="*/ 31512 h 151424"/>
                    <a:gd name="connsiteX74" fmla="*/ 325774 w 392581"/>
                    <a:gd name="connsiteY74" fmla="*/ 26826 h 151424"/>
                    <a:gd name="connsiteX75" fmla="*/ 335546 w 392581"/>
                    <a:gd name="connsiteY75" fmla="*/ 22006 h 151424"/>
                    <a:gd name="connsiteX76" fmla="*/ 345260 w 392581"/>
                    <a:gd name="connsiteY76" fmla="*/ 17076 h 151424"/>
                    <a:gd name="connsiteX77" fmla="*/ 354912 w 392581"/>
                    <a:gd name="connsiteY77" fmla="*/ 12026 h 151424"/>
                    <a:gd name="connsiteX78" fmla="*/ 364496 w 392581"/>
                    <a:gd name="connsiteY78" fmla="*/ 6858 h 151424"/>
                    <a:gd name="connsiteX79" fmla="*/ 374013 w 392581"/>
                    <a:gd name="connsiteY79" fmla="*/ 1577 h 151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392581" h="151424">
                      <a:moveTo>
                        <a:pt x="374013" y="1577"/>
                      </a:moveTo>
                      <a:lnTo>
                        <a:pt x="383567" y="18534"/>
                      </a:lnTo>
                      <a:lnTo>
                        <a:pt x="388354" y="27022"/>
                      </a:lnTo>
                      <a:lnTo>
                        <a:pt x="393129" y="35499"/>
                      </a:lnTo>
                      <a:lnTo>
                        <a:pt x="383183" y="41021"/>
                      </a:lnTo>
                      <a:lnTo>
                        <a:pt x="373181" y="46421"/>
                      </a:lnTo>
                      <a:lnTo>
                        <a:pt x="363105" y="51691"/>
                      </a:lnTo>
                      <a:lnTo>
                        <a:pt x="352971" y="56839"/>
                      </a:lnTo>
                      <a:lnTo>
                        <a:pt x="342775" y="61867"/>
                      </a:lnTo>
                      <a:lnTo>
                        <a:pt x="332512" y="66763"/>
                      </a:lnTo>
                      <a:lnTo>
                        <a:pt x="322193" y="71538"/>
                      </a:lnTo>
                      <a:lnTo>
                        <a:pt x="311820" y="76182"/>
                      </a:lnTo>
                      <a:lnTo>
                        <a:pt x="301380" y="80697"/>
                      </a:lnTo>
                      <a:lnTo>
                        <a:pt x="290898" y="85077"/>
                      </a:lnTo>
                      <a:lnTo>
                        <a:pt x="280349" y="89339"/>
                      </a:lnTo>
                      <a:lnTo>
                        <a:pt x="269758" y="93467"/>
                      </a:lnTo>
                      <a:lnTo>
                        <a:pt x="259122" y="97466"/>
                      </a:lnTo>
                      <a:lnTo>
                        <a:pt x="248429" y="101333"/>
                      </a:lnTo>
                      <a:lnTo>
                        <a:pt x="237684" y="105068"/>
                      </a:lnTo>
                      <a:lnTo>
                        <a:pt x="226905" y="108671"/>
                      </a:lnTo>
                      <a:lnTo>
                        <a:pt x="216072" y="112143"/>
                      </a:lnTo>
                      <a:lnTo>
                        <a:pt x="205206" y="115474"/>
                      </a:lnTo>
                      <a:lnTo>
                        <a:pt x="194295" y="118682"/>
                      </a:lnTo>
                      <a:lnTo>
                        <a:pt x="183354" y="121750"/>
                      </a:lnTo>
                      <a:lnTo>
                        <a:pt x="172367" y="124686"/>
                      </a:lnTo>
                      <a:lnTo>
                        <a:pt x="161347" y="127479"/>
                      </a:lnTo>
                      <a:lnTo>
                        <a:pt x="150295" y="130140"/>
                      </a:lnTo>
                      <a:lnTo>
                        <a:pt x="139211" y="132672"/>
                      </a:lnTo>
                      <a:lnTo>
                        <a:pt x="128092" y="135058"/>
                      </a:lnTo>
                      <a:lnTo>
                        <a:pt x="116951" y="137316"/>
                      </a:lnTo>
                      <a:lnTo>
                        <a:pt x="105780" y="139430"/>
                      </a:lnTo>
                      <a:lnTo>
                        <a:pt x="94585" y="141412"/>
                      </a:lnTo>
                      <a:lnTo>
                        <a:pt x="83369" y="143252"/>
                      </a:lnTo>
                      <a:lnTo>
                        <a:pt x="72130" y="144962"/>
                      </a:lnTo>
                      <a:lnTo>
                        <a:pt x="60868" y="146516"/>
                      </a:lnTo>
                      <a:lnTo>
                        <a:pt x="49587" y="147952"/>
                      </a:lnTo>
                      <a:lnTo>
                        <a:pt x="38295" y="149233"/>
                      </a:lnTo>
                      <a:lnTo>
                        <a:pt x="26980" y="150383"/>
                      </a:lnTo>
                      <a:lnTo>
                        <a:pt x="15651" y="151390"/>
                      </a:lnTo>
                      <a:lnTo>
                        <a:pt x="4314" y="152267"/>
                      </a:lnTo>
                      <a:lnTo>
                        <a:pt x="3635" y="142551"/>
                      </a:lnTo>
                      <a:lnTo>
                        <a:pt x="2946" y="132834"/>
                      </a:lnTo>
                      <a:lnTo>
                        <a:pt x="2267" y="123129"/>
                      </a:lnTo>
                      <a:lnTo>
                        <a:pt x="1577" y="113416"/>
                      </a:lnTo>
                      <a:lnTo>
                        <a:pt x="12432" y="112583"/>
                      </a:lnTo>
                      <a:lnTo>
                        <a:pt x="23287" y="111618"/>
                      </a:lnTo>
                      <a:lnTo>
                        <a:pt x="34119" y="110511"/>
                      </a:lnTo>
                      <a:lnTo>
                        <a:pt x="44943" y="109285"/>
                      </a:lnTo>
                      <a:lnTo>
                        <a:pt x="55742" y="107917"/>
                      </a:lnTo>
                      <a:lnTo>
                        <a:pt x="66533" y="106414"/>
                      </a:lnTo>
                      <a:lnTo>
                        <a:pt x="77301" y="104782"/>
                      </a:lnTo>
                      <a:lnTo>
                        <a:pt x="88046" y="103018"/>
                      </a:lnTo>
                      <a:lnTo>
                        <a:pt x="98769" y="101125"/>
                      </a:lnTo>
                      <a:lnTo>
                        <a:pt x="109470" y="99098"/>
                      </a:lnTo>
                      <a:lnTo>
                        <a:pt x="120140" y="96941"/>
                      </a:lnTo>
                      <a:lnTo>
                        <a:pt x="130787" y="94650"/>
                      </a:lnTo>
                      <a:lnTo>
                        <a:pt x="141401" y="92230"/>
                      </a:lnTo>
                      <a:lnTo>
                        <a:pt x="151995" y="89679"/>
                      </a:lnTo>
                      <a:lnTo>
                        <a:pt x="162552" y="86995"/>
                      </a:lnTo>
                      <a:lnTo>
                        <a:pt x="173068" y="84191"/>
                      </a:lnTo>
                      <a:lnTo>
                        <a:pt x="183561" y="81244"/>
                      </a:lnTo>
                      <a:lnTo>
                        <a:pt x="194012" y="78176"/>
                      </a:lnTo>
                      <a:lnTo>
                        <a:pt x="204418" y="74976"/>
                      </a:lnTo>
                      <a:lnTo>
                        <a:pt x="214791" y="71659"/>
                      </a:lnTo>
                      <a:lnTo>
                        <a:pt x="225121" y="68207"/>
                      </a:lnTo>
                      <a:lnTo>
                        <a:pt x="235407" y="64626"/>
                      </a:lnTo>
                      <a:lnTo>
                        <a:pt x="245648" y="60925"/>
                      </a:lnTo>
                      <a:lnTo>
                        <a:pt x="255835" y="57091"/>
                      </a:lnTo>
                      <a:lnTo>
                        <a:pt x="265989" y="53135"/>
                      </a:lnTo>
                      <a:lnTo>
                        <a:pt x="276087" y="49060"/>
                      </a:lnTo>
                      <a:lnTo>
                        <a:pt x="286131" y="44854"/>
                      </a:lnTo>
                      <a:lnTo>
                        <a:pt x="296123" y="40527"/>
                      </a:lnTo>
                      <a:lnTo>
                        <a:pt x="306069" y="36080"/>
                      </a:lnTo>
                      <a:lnTo>
                        <a:pt x="315948" y="31512"/>
                      </a:lnTo>
                      <a:lnTo>
                        <a:pt x="325774" y="26826"/>
                      </a:lnTo>
                      <a:lnTo>
                        <a:pt x="335546" y="22006"/>
                      </a:lnTo>
                      <a:lnTo>
                        <a:pt x="345260" y="17076"/>
                      </a:lnTo>
                      <a:lnTo>
                        <a:pt x="354912" y="12026"/>
                      </a:lnTo>
                      <a:lnTo>
                        <a:pt x="364496" y="6858"/>
                      </a:lnTo>
                      <a:lnTo>
                        <a:pt x="374013" y="1577"/>
                      </a:lnTo>
                    </a:path>
                  </a:pathLst>
                </a:custGeom>
                <a:noFill/>
                <a:ln w="7144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2" name="Freeform: Shape 66">
                  <a:extLst>
                    <a:ext uri="{FF2B5EF4-FFF2-40B4-BE49-F238E27FC236}">
                      <a16:creationId xmlns:a16="http://schemas.microsoft.com/office/drawing/2014/main" id="{116864F0-9F51-F69B-6190-DC85A9AED198}"/>
                    </a:ext>
                  </a:extLst>
                </p:cNvPr>
                <p:cNvSpPr/>
                <p:nvPr/>
              </p:nvSpPr>
              <p:spPr>
                <a:xfrm>
                  <a:off x="4158954" y="4526182"/>
                  <a:ext cx="392581" cy="151425"/>
                </a:xfrm>
                <a:custGeom>
                  <a:avLst/>
                  <a:gdLst>
                    <a:gd name="connsiteX0" fmla="*/ 374013 w 392581"/>
                    <a:gd name="connsiteY0" fmla="*/ 1577 h 151424"/>
                    <a:gd name="connsiteX1" fmla="*/ 383567 w 392581"/>
                    <a:gd name="connsiteY1" fmla="*/ 18534 h 151424"/>
                    <a:gd name="connsiteX2" fmla="*/ 388354 w 392581"/>
                    <a:gd name="connsiteY2" fmla="*/ 27022 h 151424"/>
                    <a:gd name="connsiteX3" fmla="*/ 393129 w 392581"/>
                    <a:gd name="connsiteY3" fmla="*/ 35499 h 151424"/>
                    <a:gd name="connsiteX4" fmla="*/ 383183 w 392581"/>
                    <a:gd name="connsiteY4" fmla="*/ 41021 h 151424"/>
                    <a:gd name="connsiteX5" fmla="*/ 373181 w 392581"/>
                    <a:gd name="connsiteY5" fmla="*/ 46421 h 151424"/>
                    <a:gd name="connsiteX6" fmla="*/ 363105 w 392581"/>
                    <a:gd name="connsiteY6" fmla="*/ 51691 h 151424"/>
                    <a:gd name="connsiteX7" fmla="*/ 352971 w 392581"/>
                    <a:gd name="connsiteY7" fmla="*/ 56839 h 151424"/>
                    <a:gd name="connsiteX8" fmla="*/ 342775 w 392581"/>
                    <a:gd name="connsiteY8" fmla="*/ 61867 h 151424"/>
                    <a:gd name="connsiteX9" fmla="*/ 332512 w 392581"/>
                    <a:gd name="connsiteY9" fmla="*/ 66763 h 151424"/>
                    <a:gd name="connsiteX10" fmla="*/ 322193 w 392581"/>
                    <a:gd name="connsiteY10" fmla="*/ 71538 h 151424"/>
                    <a:gd name="connsiteX11" fmla="*/ 311820 w 392581"/>
                    <a:gd name="connsiteY11" fmla="*/ 76182 h 151424"/>
                    <a:gd name="connsiteX12" fmla="*/ 301380 w 392581"/>
                    <a:gd name="connsiteY12" fmla="*/ 80697 h 151424"/>
                    <a:gd name="connsiteX13" fmla="*/ 290898 w 392581"/>
                    <a:gd name="connsiteY13" fmla="*/ 85077 h 151424"/>
                    <a:gd name="connsiteX14" fmla="*/ 280349 w 392581"/>
                    <a:gd name="connsiteY14" fmla="*/ 89339 h 151424"/>
                    <a:gd name="connsiteX15" fmla="*/ 269758 w 392581"/>
                    <a:gd name="connsiteY15" fmla="*/ 93467 h 151424"/>
                    <a:gd name="connsiteX16" fmla="*/ 259122 w 392581"/>
                    <a:gd name="connsiteY16" fmla="*/ 97466 h 151424"/>
                    <a:gd name="connsiteX17" fmla="*/ 248429 w 392581"/>
                    <a:gd name="connsiteY17" fmla="*/ 101333 h 151424"/>
                    <a:gd name="connsiteX18" fmla="*/ 237684 w 392581"/>
                    <a:gd name="connsiteY18" fmla="*/ 105068 h 151424"/>
                    <a:gd name="connsiteX19" fmla="*/ 226905 w 392581"/>
                    <a:gd name="connsiteY19" fmla="*/ 108671 h 151424"/>
                    <a:gd name="connsiteX20" fmla="*/ 216072 w 392581"/>
                    <a:gd name="connsiteY20" fmla="*/ 112143 h 151424"/>
                    <a:gd name="connsiteX21" fmla="*/ 205206 w 392581"/>
                    <a:gd name="connsiteY21" fmla="*/ 115474 h 151424"/>
                    <a:gd name="connsiteX22" fmla="*/ 194295 w 392581"/>
                    <a:gd name="connsiteY22" fmla="*/ 118682 h 151424"/>
                    <a:gd name="connsiteX23" fmla="*/ 183354 w 392581"/>
                    <a:gd name="connsiteY23" fmla="*/ 121750 h 151424"/>
                    <a:gd name="connsiteX24" fmla="*/ 172367 w 392581"/>
                    <a:gd name="connsiteY24" fmla="*/ 124686 h 151424"/>
                    <a:gd name="connsiteX25" fmla="*/ 161347 w 392581"/>
                    <a:gd name="connsiteY25" fmla="*/ 127479 h 151424"/>
                    <a:gd name="connsiteX26" fmla="*/ 150295 w 392581"/>
                    <a:gd name="connsiteY26" fmla="*/ 130140 h 151424"/>
                    <a:gd name="connsiteX27" fmla="*/ 139211 w 392581"/>
                    <a:gd name="connsiteY27" fmla="*/ 132672 h 151424"/>
                    <a:gd name="connsiteX28" fmla="*/ 128092 w 392581"/>
                    <a:gd name="connsiteY28" fmla="*/ 135058 h 151424"/>
                    <a:gd name="connsiteX29" fmla="*/ 116951 w 392581"/>
                    <a:gd name="connsiteY29" fmla="*/ 137316 h 151424"/>
                    <a:gd name="connsiteX30" fmla="*/ 105780 w 392581"/>
                    <a:gd name="connsiteY30" fmla="*/ 139430 h 151424"/>
                    <a:gd name="connsiteX31" fmla="*/ 94585 w 392581"/>
                    <a:gd name="connsiteY31" fmla="*/ 141412 h 151424"/>
                    <a:gd name="connsiteX32" fmla="*/ 83369 w 392581"/>
                    <a:gd name="connsiteY32" fmla="*/ 143252 h 151424"/>
                    <a:gd name="connsiteX33" fmla="*/ 72130 w 392581"/>
                    <a:gd name="connsiteY33" fmla="*/ 144962 h 151424"/>
                    <a:gd name="connsiteX34" fmla="*/ 60868 w 392581"/>
                    <a:gd name="connsiteY34" fmla="*/ 146516 h 151424"/>
                    <a:gd name="connsiteX35" fmla="*/ 49587 w 392581"/>
                    <a:gd name="connsiteY35" fmla="*/ 147952 h 151424"/>
                    <a:gd name="connsiteX36" fmla="*/ 38295 w 392581"/>
                    <a:gd name="connsiteY36" fmla="*/ 149233 h 151424"/>
                    <a:gd name="connsiteX37" fmla="*/ 26980 w 392581"/>
                    <a:gd name="connsiteY37" fmla="*/ 150383 h 151424"/>
                    <a:gd name="connsiteX38" fmla="*/ 15651 w 392581"/>
                    <a:gd name="connsiteY38" fmla="*/ 151390 h 151424"/>
                    <a:gd name="connsiteX39" fmla="*/ 4314 w 392581"/>
                    <a:gd name="connsiteY39" fmla="*/ 152267 h 151424"/>
                    <a:gd name="connsiteX40" fmla="*/ 3635 w 392581"/>
                    <a:gd name="connsiteY40" fmla="*/ 142551 h 151424"/>
                    <a:gd name="connsiteX41" fmla="*/ 2946 w 392581"/>
                    <a:gd name="connsiteY41" fmla="*/ 132834 h 151424"/>
                    <a:gd name="connsiteX42" fmla="*/ 2267 w 392581"/>
                    <a:gd name="connsiteY42" fmla="*/ 123129 h 151424"/>
                    <a:gd name="connsiteX43" fmla="*/ 1577 w 392581"/>
                    <a:gd name="connsiteY43" fmla="*/ 113416 h 151424"/>
                    <a:gd name="connsiteX44" fmla="*/ 12432 w 392581"/>
                    <a:gd name="connsiteY44" fmla="*/ 112583 h 151424"/>
                    <a:gd name="connsiteX45" fmla="*/ 23287 w 392581"/>
                    <a:gd name="connsiteY45" fmla="*/ 111618 h 151424"/>
                    <a:gd name="connsiteX46" fmla="*/ 34119 w 392581"/>
                    <a:gd name="connsiteY46" fmla="*/ 110511 h 151424"/>
                    <a:gd name="connsiteX47" fmla="*/ 44943 w 392581"/>
                    <a:gd name="connsiteY47" fmla="*/ 109285 h 151424"/>
                    <a:gd name="connsiteX48" fmla="*/ 55742 w 392581"/>
                    <a:gd name="connsiteY48" fmla="*/ 107917 h 151424"/>
                    <a:gd name="connsiteX49" fmla="*/ 66533 w 392581"/>
                    <a:gd name="connsiteY49" fmla="*/ 106414 h 151424"/>
                    <a:gd name="connsiteX50" fmla="*/ 77301 w 392581"/>
                    <a:gd name="connsiteY50" fmla="*/ 104782 h 151424"/>
                    <a:gd name="connsiteX51" fmla="*/ 88046 w 392581"/>
                    <a:gd name="connsiteY51" fmla="*/ 103018 h 151424"/>
                    <a:gd name="connsiteX52" fmla="*/ 98769 w 392581"/>
                    <a:gd name="connsiteY52" fmla="*/ 101125 h 151424"/>
                    <a:gd name="connsiteX53" fmla="*/ 109470 w 392581"/>
                    <a:gd name="connsiteY53" fmla="*/ 99098 h 151424"/>
                    <a:gd name="connsiteX54" fmla="*/ 120140 w 392581"/>
                    <a:gd name="connsiteY54" fmla="*/ 96941 h 151424"/>
                    <a:gd name="connsiteX55" fmla="*/ 130787 w 392581"/>
                    <a:gd name="connsiteY55" fmla="*/ 94650 h 151424"/>
                    <a:gd name="connsiteX56" fmla="*/ 141401 w 392581"/>
                    <a:gd name="connsiteY56" fmla="*/ 92230 h 151424"/>
                    <a:gd name="connsiteX57" fmla="*/ 151995 w 392581"/>
                    <a:gd name="connsiteY57" fmla="*/ 89679 h 151424"/>
                    <a:gd name="connsiteX58" fmla="*/ 162552 w 392581"/>
                    <a:gd name="connsiteY58" fmla="*/ 86995 h 151424"/>
                    <a:gd name="connsiteX59" fmla="*/ 173068 w 392581"/>
                    <a:gd name="connsiteY59" fmla="*/ 84191 h 151424"/>
                    <a:gd name="connsiteX60" fmla="*/ 183561 w 392581"/>
                    <a:gd name="connsiteY60" fmla="*/ 81244 h 151424"/>
                    <a:gd name="connsiteX61" fmla="*/ 194012 w 392581"/>
                    <a:gd name="connsiteY61" fmla="*/ 78176 h 151424"/>
                    <a:gd name="connsiteX62" fmla="*/ 204418 w 392581"/>
                    <a:gd name="connsiteY62" fmla="*/ 74976 h 151424"/>
                    <a:gd name="connsiteX63" fmla="*/ 214791 w 392581"/>
                    <a:gd name="connsiteY63" fmla="*/ 71659 h 151424"/>
                    <a:gd name="connsiteX64" fmla="*/ 225121 w 392581"/>
                    <a:gd name="connsiteY64" fmla="*/ 68207 h 151424"/>
                    <a:gd name="connsiteX65" fmla="*/ 235407 w 392581"/>
                    <a:gd name="connsiteY65" fmla="*/ 64626 h 151424"/>
                    <a:gd name="connsiteX66" fmla="*/ 245648 w 392581"/>
                    <a:gd name="connsiteY66" fmla="*/ 60925 h 151424"/>
                    <a:gd name="connsiteX67" fmla="*/ 255835 w 392581"/>
                    <a:gd name="connsiteY67" fmla="*/ 57091 h 151424"/>
                    <a:gd name="connsiteX68" fmla="*/ 265989 w 392581"/>
                    <a:gd name="connsiteY68" fmla="*/ 53135 h 151424"/>
                    <a:gd name="connsiteX69" fmla="*/ 276087 w 392581"/>
                    <a:gd name="connsiteY69" fmla="*/ 49060 h 151424"/>
                    <a:gd name="connsiteX70" fmla="*/ 286131 w 392581"/>
                    <a:gd name="connsiteY70" fmla="*/ 44854 h 151424"/>
                    <a:gd name="connsiteX71" fmla="*/ 296123 w 392581"/>
                    <a:gd name="connsiteY71" fmla="*/ 40527 h 151424"/>
                    <a:gd name="connsiteX72" fmla="*/ 306069 w 392581"/>
                    <a:gd name="connsiteY72" fmla="*/ 36080 h 151424"/>
                    <a:gd name="connsiteX73" fmla="*/ 315948 w 392581"/>
                    <a:gd name="connsiteY73" fmla="*/ 31512 h 151424"/>
                    <a:gd name="connsiteX74" fmla="*/ 325774 w 392581"/>
                    <a:gd name="connsiteY74" fmla="*/ 26826 h 151424"/>
                    <a:gd name="connsiteX75" fmla="*/ 335546 w 392581"/>
                    <a:gd name="connsiteY75" fmla="*/ 22006 h 151424"/>
                    <a:gd name="connsiteX76" fmla="*/ 345260 w 392581"/>
                    <a:gd name="connsiteY76" fmla="*/ 17076 h 151424"/>
                    <a:gd name="connsiteX77" fmla="*/ 354912 w 392581"/>
                    <a:gd name="connsiteY77" fmla="*/ 12026 h 151424"/>
                    <a:gd name="connsiteX78" fmla="*/ 364496 w 392581"/>
                    <a:gd name="connsiteY78" fmla="*/ 6858 h 151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392581" h="151424">
                      <a:moveTo>
                        <a:pt x="374013" y="1577"/>
                      </a:moveTo>
                      <a:lnTo>
                        <a:pt x="383567" y="18534"/>
                      </a:lnTo>
                      <a:lnTo>
                        <a:pt x="388354" y="27022"/>
                      </a:lnTo>
                      <a:lnTo>
                        <a:pt x="393129" y="35499"/>
                      </a:lnTo>
                      <a:lnTo>
                        <a:pt x="383183" y="41021"/>
                      </a:lnTo>
                      <a:lnTo>
                        <a:pt x="373181" y="46421"/>
                      </a:lnTo>
                      <a:lnTo>
                        <a:pt x="363105" y="51691"/>
                      </a:lnTo>
                      <a:lnTo>
                        <a:pt x="352971" y="56839"/>
                      </a:lnTo>
                      <a:lnTo>
                        <a:pt x="342775" y="61867"/>
                      </a:lnTo>
                      <a:lnTo>
                        <a:pt x="332512" y="66763"/>
                      </a:lnTo>
                      <a:lnTo>
                        <a:pt x="322193" y="71538"/>
                      </a:lnTo>
                      <a:lnTo>
                        <a:pt x="311820" y="76182"/>
                      </a:lnTo>
                      <a:lnTo>
                        <a:pt x="301380" y="80697"/>
                      </a:lnTo>
                      <a:lnTo>
                        <a:pt x="290898" y="85077"/>
                      </a:lnTo>
                      <a:lnTo>
                        <a:pt x="280349" y="89339"/>
                      </a:lnTo>
                      <a:lnTo>
                        <a:pt x="269758" y="93467"/>
                      </a:lnTo>
                      <a:lnTo>
                        <a:pt x="259122" y="97466"/>
                      </a:lnTo>
                      <a:lnTo>
                        <a:pt x="248429" y="101333"/>
                      </a:lnTo>
                      <a:lnTo>
                        <a:pt x="237684" y="105068"/>
                      </a:lnTo>
                      <a:lnTo>
                        <a:pt x="226905" y="108671"/>
                      </a:lnTo>
                      <a:lnTo>
                        <a:pt x="216072" y="112143"/>
                      </a:lnTo>
                      <a:lnTo>
                        <a:pt x="205206" y="115474"/>
                      </a:lnTo>
                      <a:lnTo>
                        <a:pt x="194295" y="118682"/>
                      </a:lnTo>
                      <a:lnTo>
                        <a:pt x="183354" y="121750"/>
                      </a:lnTo>
                      <a:lnTo>
                        <a:pt x="172367" y="124686"/>
                      </a:lnTo>
                      <a:lnTo>
                        <a:pt x="161347" y="127479"/>
                      </a:lnTo>
                      <a:lnTo>
                        <a:pt x="150295" y="130140"/>
                      </a:lnTo>
                      <a:lnTo>
                        <a:pt x="139211" y="132672"/>
                      </a:lnTo>
                      <a:lnTo>
                        <a:pt x="128092" y="135058"/>
                      </a:lnTo>
                      <a:lnTo>
                        <a:pt x="116951" y="137316"/>
                      </a:lnTo>
                      <a:lnTo>
                        <a:pt x="105780" y="139430"/>
                      </a:lnTo>
                      <a:lnTo>
                        <a:pt x="94585" y="141412"/>
                      </a:lnTo>
                      <a:lnTo>
                        <a:pt x="83369" y="143252"/>
                      </a:lnTo>
                      <a:lnTo>
                        <a:pt x="72130" y="144962"/>
                      </a:lnTo>
                      <a:lnTo>
                        <a:pt x="60868" y="146516"/>
                      </a:lnTo>
                      <a:lnTo>
                        <a:pt x="49587" y="147952"/>
                      </a:lnTo>
                      <a:lnTo>
                        <a:pt x="38295" y="149233"/>
                      </a:lnTo>
                      <a:lnTo>
                        <a:pt x="26980" y="150383"/>
                      </a:lnTo>
                      <a:lnTo>
                        <a:pt x="15651" y="151390"/>
                      </a:lnTo>
                      <a:lnTo>
                        <a:pt x="4314" y="152267"/>
                      </a:lnTo>
                      <a:lnTo>
                        <a:pt x="3635" y="142551"/>
                      </a:lnTo>
                      <a:lnTo>
                        <a:pt x="2946" y="132834"/>
                      </a:lnTo>
                      <a:lnTo>
                        <a:pt x="2267" y="123129"/>
                      </a:lnTo>
                      <a:lnTo>
                        <a:pt x="1577" y="113416"/>
                      </a:lnTo>
                      <a:lnTo>
                        <a:pt x="12432" y="112583"/>
                      </a:lnTo>
                      <a:lnTo>
                        <a:pt x="23287" y="111618"/>
                      </a:lnTo>
                      <a:lnTo>
                        <a:pt x="34119" y="110511"/>
                      </a:lnTo>
                      <a:lnTo>
                        <a:pt x="44943" y="109285"/>
                      </a:lnTo>
                      <a:lnTo>
                        <a:pt x="55742" y="107917"/>
                      </a:lnTo>
                      <a:lnTo>
                        <a:pt x="66533" y="106414"/>
                      </a:lnTo>
                      <a:lnTo>
                        <a:pt x="77301" y="104782"/>
                      </a:lnTo>
                      <a:lnTo>
                        <a:pt x="88046" y="103018"/>
                      </a:lnTo>
                      <a:lnTo>
                        <a:pt x="98769" y="101125"/>
                      </a:lnTo>
                      <a:lnTo>
                        <a:pt x="109470" y="99098"/>
                      </a:lnTo>
                      <a:lnTo>
                        <a:pt x="120140" y="96941"/>
                      </a:lnTo>
                      <a:lnTo>
                        <a:pt x="130787" y="94650"/>
                      </a:lnTo>
                      <a:lnTo>
                        <a:pt x="141401" y="92230"/>
                      </a:lnTo>
                      <a:lnTo>
                        <a:pt x="151995" y="89679"/>
                      </a:lnTo>
                      <a:lnTo>
                        <a:pt x="162552" y="86995"/>
                      </a:lnTo>
                      <a:lnTo>
                        <a:pt x="173068" y="84191"/>
                      </a:lnTo>
                      <a:lnTo>
                        <a:pt x="183561" y="81244"/>
                      </a:lnTo>
                      <a:lnTo>
                        <a:pt x="194012" y="78176"/>
                      </a:lnTo>
                      <a:lnTo>
                        <a:pt x="204418" y="74976"/>
                      </a:lnTo>
                      <a:lnTo>
                        <a:pt x="214791" y="71659"/>
                      </a:lnTo>
                      <a:lnTo>
                        <a:pt x="225121" y="68207"/>
                      </a:lnTo>
                      <a:lnTo>
                        <a:pt x="235407" y="64626"/>
                      </a:lnTo>
                      <a:lnTo>
                        <a:pt x="245648" y="60925"/>
                      </a:lnTo>
                      <a:lnTo>
                        <a:pt x="255835" y="57091"/>
                      </a:lnTo>
                      <a:lnTo>
                        <a:pt x="265989" y="53135"/>
                      </a:lnTo>
                      <a:lnTo>
                        <a:pt x="276087" y="49060"/>
                      </a:lnTo>
                      <a:lnTo>
                        <a:pt x="286131" y="44854"/>
                      </a:lnTo>
                      <a:lnTo>
                        <a:pt x="296123" y="40527"/>
                      </a:lnTo>
                      <a:lnTo>
                        <a:pt x="306069" y="36080"/>
                      </a:lnTo>
                      <a:lnTo>
                        <a:pt x="315948" y="31512"/>
                      </a:lnTo>
                      <a:lnTo>
                        <a:pt x="325774" y="26826"/>
                      </a:lnTo>
                      <a:lnTo>
                        <a:pt x="335546" y="22006"/>
                      </a:lnTo>
                      <a:lnTo>
                        <a:pt x="345260" y="17076"/>
                      </a:lnTo>
                      <a:lnTo>
                        <a:pt x="354912" y="12026"/>
                      </a:lnTo>
                      <a:lnTo>
                        <a:pt x="364496" y="6858"/>
                      </a:lnTo>
                      <a:close/>
                    </a:path>
                  </a:pathLst>
                </a:custGeom>
                <a:solidFill>
                  <a:srgbClr val="A9D08E"/>
                </a:solidFill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3" name="Freeform: Shape 67">
                  <a:extLst>
                    <a:ext uri="{FF2B5EF4-FFF2-40B4-BE49-F238E27FC236}">
                      <a16:creationId xmlns:a16="http://schemas.microsoft.com/office/drawing/2014/main" id="{A931AD2B-80B3-9261-ECC1-7C625786E752}"/>
                    </a:ext>
                  </a:extLst>
                </p:cNvPr>
                <p:cNvSpPr/>
                <p:nvPr/>
              </p:nvSpPr>
              <p:spPr>
                <a:xfrm>
                  <a:off x="4161691" y="4560104"/>
                  <a:ext cx="389777" cy="117775"/>
                </a:xfrm>
                <a:custGeom>
                  <a:avLst/>
                  <a:gdLst>
                    <a:gd name="connsiteX0" fmla="*/ 390393 w 389777"/>
                    <a:gd name="connsiteY0" fmla="*/ 1577 h 117774"/>
                    <a:gd name="connsiteX1" fmla="*/ 380446 w 389777"/>
                    <a:gd name="connsiteY1" fmla="*/ 7099 h 117774"/>
                    <a:gd name="connsiteX2" fmla="*/ 370444 w 389777"/>
                    <a:gd name="connsiteY2" fmla="*/ 12500 h 117774"/>
                    <a:gd name="connsiteX3" fmla="*/ 360369 w 389777"/>
                    <a:gd name="connsiteY3" fmla="*/ 17769 h 117774"/>
                    <a:gd name="connsiteX4" fmla="*/ 350234 w 389777"/>
                    <a:gd name="connsiteY4" fmla="*/ 22917 h 117774"/>
                    <a:gd name="connsiteX5" fmla="*/ 340038 w 389777"/>
                    <a:gd name="connsiteY5" fmla="*/ 27945 h 117774"/>
                    <a:gd name="connsiteX6" fmla="*/ 329775 w 389777"/>
                    <a:gd name="connsiteY6" fmla="*/ 32841 h 117774"/>
                    <a:gd name="connsiteX7" fmla="*/ 319456 w 389777"/>
                    <a:gd name="connsiteY7" fmla="*/ 37617 h 117774"/>
                    <a:gd name="connsiteX8" fmla="*/ 309083 w 389777"/>
                    <a:gd name="connsiteY8" fmla="*/ 42260 h 117774"/>
                    <a:gd name="connsiteX9" fmla="*/ 298644 w 389777"/>
                    <a:gd name="connsiteY9" fmla="*/ 46775 h 117774"/>
                    <a:gd name="connsiteX10" fmla="*/ 288162 w 389777"/>
                    <a:gd name="connsiteY10" fmla="*/ 51155 h 117774"/>
                    <a:gd name="connsiteX11" fmla="*/ 277613 w 389777"/>
                    <a:gd name="connsiteY11" fmla="*/ 55417 h 117774"/>
                    <a:gd name="connsiteX12" fmla="*/ 267021 w 389777"/>
                    <a:gd name="connsiteY12" fmla="*/ 59545 h 117774"/>
                    <a:gd name="connsiteX13" fmla="*/ 256385 w 389777"/>
                    <a:gd name="connsiteY13" fmla="*/ 63544 h 117774"/>
                    <a:gd name="connsiteX14" fmla="*/ 245693 w 389777"/>
                    <a:gd name="connsiteY14" fmla="*/ 67411 h 117774"/>
                    <a:gd name="connsiteX15" fmla="*/ 234947 w 389777"/>
                    <a:gd name="connsiteY15" fmla="*/ 71146 h 117774"/>
                    <a:gd name="connsiteX16" fmla="*/ 224168 w 389777"/>
                    <a:gd name="connsiteY16" fmla="*/ 74749 h 117774"/>
                    <a:gd name="connsiteX17" fmla="*/ 213336 w 389777"/>
                    <a:gd name="connsiteY17" fmla="*/ 78221 h 117774"/>
                    <a:gd name="connsiteX18" fmla="*/ 202470 w 389777"/>
                    <a:gd name="connsiteY18" fmla="*/ 81552 h 117774"/>
                    <a:gd name="connsiteX19" fmla="*/ 191559 w 389777"/>
                    <a:gd name="connsiteY19" fmla="*/ 84760 h 117774"/>
                    <a:gd name="connsiteX20" fmla="*/ 180617 w 389777"/>
                    <a:gd name="connsiteY20" fmla="*/ 87828 h 117774"/>
                    <a:gd name="connsiteX21" fmla="*/ 169630 w 389777"/>
                    <a:gd name="connsiteY21" fmla="*/ 90764 h 117774"/>
                    <a:gd name="connsiteX22" fmla="*/ 158610 w 389777"/>
                    <a:gd name="connsiteY22" fmla="*/ 93557 h 117774"/>
                    <a:gd name="connsiteX23" fmla="*/ 147559 w 389777"/>
                    <a:gd name="connsiteY23" fmla="*/ 96218 h 117774"/>
                    <a:gd name="connsiteX24" fmla="*/ 136474 w 389777"/>
                    <a:gd name="connsiteY24" fmla="*/ 98750 h 117774"/>
                    <a:gd name="connsiteX25" fmla="*/ 125355 w 389777"/>
                    <a:gd name="connsiteY25" fmla="*/ 101136 h 117774"/>
                    <a:gd name="connsiteX26" fmla="*/ 114215 w 389777"/>
                    <a:gd name="connsiteY26" fmla="*/ 103394 h 117774"/>
                    <a:gd name="connsiteX27" fmla="*/ 103043 w 389777"/>
                    <a:gd name="connsiteY27" fmla="*/ 105508 h 117774"/>
                    <a:gd name="connsiteX28" fmla="*/ 91849 w 389777"/>
                    <a:gd name="connsiteY28" fmla="*/ 107491 h 117774"/>
                    <a:gd name="connsiteX29" fmla="*/ 80632 w 389777"/>
                    <a:gd name="connsiteY29" fmla="*/ 109330 h 117774"/>
                    <a:gd name="connsiteX30" fmla="*/ 69393 w 389777"/>
                    <a:gd name="connsiteY30" fmla="*/ 111041 h 117774"/>
                    <a:gd name="connsiteX31" fmla="*/ 58132 w 389777"/>
                    <a:gd name="connsiteY31" fmla="*/ 112594 h 117774"/>
                    <a:gd name="connsiteX32" fmla="*/ 46850 w 389777"/>
                    <a:gd name="connsiteY32" fmla="*/ 114030 h 117774"/>
                    <a:gd name="connsiteX33" fmla="*/ 35558 w 389777"/>
                    <a:gd name="connsiteY33" fmla="*/ 115311 h 117774"/>
                    <a:gd name="connsiteX34" fmla="*/ 24243 w 389777"/>
                    <a:gd name="connsiteY34" fmla="*/ 116461 h 117774"/>
                    <a:gd name="connsiteX35" fmla="*/ 12915 w 389777"/>
                    <a:gd name="connsiteY35" fmla="*/ 117468 h 117774"/>
                    <a:gd name="connsiteX36" fmla="*/ 1577 w 389777"/>
                    <a:gd name="connsiteY36" fmla="*/ 118346 h 11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89777" h="117774">
                      <a:moveTo>
                        <a:pt x="390393" y="1577"/>
                      </a:moveTo>
                      <a:lnTo>
                        <a:pt x="380446" y="7099"/>
                      </a:lnTo>
                      <a:lnTo>
                        <a:pt x="370444" y="12500"/>
                      </a:lnTo>
                      <a:lnTo>
                        <a:pt x="360369" y="17769"/>
                      </a:lnTo>
                      <a:lnTo>
                        <a:pt x="350234" y="22917"/>
                      </a:lnTo>
                      <a:lnTo>
                        <a:pt x="340038" y="27945"/>
                      </a:lnTo>
                      <a:lnTo>
                        <a:pt x="329775" y="32841"/>
                      </a:lnTo>
                      <a:lnTo>
                        <a:pt x="319456" y="37617"/>
                      </a:lnTo>
                      <a:lnTo>
                        <a:pt x="309083" y="42260"/>
                      </a:lnTo>
                      <a:lnTo>
                        <a:pt x="298644" y="46775"/>
                      </a:lnTo>
                      <a:lnTo>
                        <a:pt x="288162" y="51155"/>
                      </a:lnTo>
                      <a:lnTo>
                        <a:pt x="277613" y="55417"/>
                      </a:lnTo>
                      <a:lnTo>
                        <a:pt x="267021" y="59545"/>
                      </a:lnTo>
                      <a:lnTo>
                        <a:pt x="256385" y="63544"/>
                      </a:lnTo>
                      <a:lnTo>
                        <a:pt x="245693" y="67411"/>
                      </a:lnTo>
                      <a:lnTo>
                        <a:pt x="234947" y="71146"/>
                      </a:lnTo>
                      <a:lnTo>
                        <a:pt x="224168" y="74749"/>
                      </a:lnTo>
                      <a:lnTo>
                        <a:pt x="213336" y="78221"/>
                      </a:lnTo>
                      <a:lnTo>
                        <a:pt x="202470" y="81552"/>
                      </a:lnTo>
                      <a:lnTo>
                        <a:pt x="191559" y="84760"/>
                      </a:lnTo>
                      <a:lnTo>
                        <a:pt x="180617" y="87828"/>
                      </a:lnTo>
                      <a:lnTo>
                        <a:pt x="169630" y="90764"/>
                      </a:lnTo>
                      <a:lnTo>
                        <a:pt x="158610" y="93557"/>
                      </a:lnTo>
                      <a:lnTo>
                        <a:pt x="147559" y="96218"/>
                      </a:lnTo>
                      <a:lnTo>
                        <a:pt x="136474" y="98750"/>
                      </a:lnTo>
                      <a:lnTo>
                        <a:pt x="125355" y="101136"/>
                      </a:lnTo>
                      <a:lnTo>
                        <a:pt x="114215" y="103394"/>
                      </a:lnTo>
                      <a:lnTo>
                        <a:pt x="103043" y="105508"/>
                      </a:lnTo>
                      <a:lnTo>
                        <a:pt x="91849" y="107491"/>
                      </a:lnTo>
                      <a:lnTo>
                        <a:pt x="80632" y="109330"/>
                      </a:lnTo>
                      <a:lnTo>
                        <a:pt x="69393" y="111041"/>
                      </a:lnTo>
                      <a:lnTo>
                        <a:pt x="58132" y="112594"/>
                      </a:lnTo>
                      <a:lnTo>
                        <a:pt x="46850" y="114030"/>
                      </a:lnTo>
                      <a:lnTo>
                        <a:pt x="35558" y="115311"/>
                      </a:lnTo>
                      <a:lnTo>
                        <a:pt x="24243" y="116461"/>
                      </a:lnTo>
                      <a:lnTo>
                        <a:pt x="12915" y="117468"/>
                      </a:lnTo>
                      <a:lnTo>
                        <a:pt x="1577" y="118346"/>
                      </a:lnTo>
                    </a:path>
                  </a:pathLst>
                </a:custGeom>
                <a:noFill/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4" name="Freeform: Shape 68">
                  <a:extLst>
                    <a:ext uri="{FF2B5EF4-FFF2-40B4-BE49-F238E27FC236}">
                      <a16:creationId xmlns:a16="http://schemas.microsoft.com/office/drawing/2014/main" id="{06368CD2-3814-B89D-8185-DE5BBB483893}"/>
                    </a:ext>
                  </a:extLst>
                </p:cNvPr>
                <p:cNvSpPr/>
                <p:nvPr/>
              </p:nvSpPr>
              <p:spPr>
                <a:xfrm>
                  <a:off x="3894180" y="4618750"/>
                  <a:ext cx="204703" cy="61692"/>
                </a:xfrm>
                <a:custGeom>
                  <a:avLst/>
                  <a:gdLst>
                    <a:gd name="connsiteX0" fmla="*/ 204550 w 204703"/>
                    <a:gd name="connsiteY0" fmla="*/ 23049 h 61691"/>
                    <a:gd name="connsiteX1" fmla="*/ 204550 w 204703"/>
                    <a:gd name="connsiteY1" fmla="*/ 32785 h 61691"/>
                    <a:gd name="connsiteX2" fmla="*/ 204562 w 204703"/>
                    <a:gd name="connsiteY2" fmla="*/ 42524 h 61691"/>
                    <a:gd name="connsiteX3" fmla="*/ 204562 w 204703"/>
                    <a:gd name="connsiteY3" fmla="*/ 52263 h 61691"/>
                    <a:gd name="connsiteX4" fmla="*/ 204573 w 204703"/>
                    <a:gd name="connsiteY4" fmla="*/ 61987 h 61691"/>
                    <a:gd name="connsiteX5" fmla="*/ 193202 w 204703"/>
                    <a:gd name="connsiteY5" fmla="*/ 61934 h 61691"/>
                    <a:gd name="connsiteX6" fmla="*/ 181831 w 204703"/>
                    <a:gd name="connsiteY6" fmla="*/ 61727 h 61691"/>
                    <a:gd name="connsiteX7" fmla="*/ 170474 w 204703"/>
                    <a:gd name="connsiteY7" fmla="*/ 61387 h 61691"/>
                    <a:gd name="connsiteX8" fmla="*/ 159115 w 204703"/>
                    <a:gd name="connsiteY8" fmla="*/ 60905 h 61691"/>
                    <a:gd name="connsiteX9" fmla="*/ 147755 w 204703"/>
                    <a:gd name="connsiteY9" fmla="*/ 60291 h 61691"/>
                    <a:gd name="connsiteX10" fmla="*/ 136418 w 204703"/>
                    <a:gd name="connsiteY10" fmla="*/ 59523 h 61691"/>
                    <a:gd name="connsiteX11" fmla="*/ 125081 w 204703"/>
                    <a:gd name="connsiteY11" fmla="*/ 58625 h 61691"/>
                    <a:gd name="connsiteX12" fmla="*/ 113766 w 204703"/>
                    <a:gd name="connsiteY12" fmla="*/ 57585 h 61691"/>
                    <a:gd name="connsiteX13" fmla="*/ 102451 w 204703"/>
                    <a:gd name="connsiteY13" fmla="*/ 56413 h 61691"/>
                    <a:gd name="connsiteX14" fmla="*/ 91156 w 204703"/>
                    <a:gd name="connsiteY14" fmla="*/ 55086 h 61691"/>
                    <a:gd name="connsiteX15" fmla="*/ 79886 w 204703"/>
                    <a:gd name="connsiteY15" fmla="*/ 53631 h 61691"/>
                    <a:gd name="connsiteX16" fmla="*/ 68625 w 204703"/>
                    <a:gd name="connsiteY16" fmla="*/ 52044 h 61691"/>
                    <a:gd name="connsiteX17" fmla="*/ 57386 w 204703"/>
                    <a:gd name="connsiteY17" fmla="*/ 50311 h 61691"/>
                    <a:gd name="connsiteX18" fmla="*/ 46180 w 204703"/>
                    <a:gd name="connsiteY18" fmla="*/ 48438 h 61691"/>
                    <a:gd name="connsiteX19" fmla="*/ 34986 w 204703"/>
                    <a:gd name="connsiteY19" fmla="*/ 46436 h 61691"/>
                    <a:gd name="connsiteX20" fmla="*/ 23826 w 204703"/>
                    <a:gd name="connsiteY20" fmla="*/ 44288 h 61691"/>
                    <a:gd name="connsiteX21" fmla="*/ 12685 w 204703"/>
                    <a:gd name="connsiteY21" fmla="*/ 41997 h 61691"/>
                    <a:gd name="connsiteX22" fmla="*/ 1577 w 204703"/>
                    <a:gd name="connsiteY22" fmla="*/ 39588 h 61691"/>
                    <a:gd name="connsiteX23" fmla="*/ 3703 w 204703"/>
                    <a:gd name="connsiteY23" fmla="*/ 30079 h 61691"/>
                    <a:gd name="connsiteX24" fmla="*/ 5840 w 204703"/>
                    <a:gd name="connsiteY24" fmla="*/ 20584 h 61691"/>
                    <a:gd name="connsiteX25" fmla="*/ 7962 w 204703"/>
                    <a:gd name="connsiteY25" fmla="*/ 11086 h 61691"/>
                    <a:gd name="connsiteX26" fmla="*/ 10099 w 204703"/>
                    <a:gd name="connsiteY26" fmla="*/ 1577 h 61691"/>
                    <a:gd name="connsiteX27" fmla="*/ 20735 w 204703"/>
                    <a:gd name="connsiteY27" fmla="*/ 3902 h 61691"/>
                    <a:gd name="connsiteX28" fmla="*/ 31405 w 204703"/>
                    <a:gd name="connsiteY28" fmla="*/ 6081 h 61691"/>
                    <a:gd name="connsiteX29" fmla="*/ 42106 w 204703"/>
                    <a:gd name="connsiteY29" fmla="*/ 8139 h 61691"/>
                    <a:gd name="connsiteX30" fmla="*/ 52818 w 204703"/>
                    <a:gd name="connsiteY30" fmla="*/ 10068 h 61691"/>
                    <a:gd name="connsiteX31" fmla="*/ 63566 w 204703"/>
                    <a:gd name="connsiteY31" fmla="*/ 11852 h 61691"/>
                    <a:gd name="connsiteX32" fmla="*/ 74320 w 204703"/>
                    <a:gd name="connsiteY32" fmla="*/ 13517 h 61691"/>
                    <a:gd name="connsiteX33" fmla="*/ 85110 w 204703"/>
                    <a:gd name="connsiteY33" fmla="*/ 15040 h 61691"/>
                    <a:gd name="connsiteX34" fmla="*/ 95912 w 204703"/>
                    <a:gd name="connsiteY34" fmla="*/ 16431 h 61691"/>
                    <a:gd name="connsiteX35" fmla="*/ 106722 w 204703"/>
                    <a:gd name="connsiteY35" fmla="*/ 17693 h 61691"/>
                    <a:gd name="connsiteX36" fmla="*/ 117554 w 204703"/>
                    <a:gd name="connsiteY36" fmla="*/ 18820 h 61691"/>
                    <a:gd name="connsiteX37" fmla="*/ 128401 w 204703"/>
                    <a:gd name="connsiteY37" fmla="*/ 19816 h 61691"/>
                    <a:gd name="connsiteX38" fmla="*/ 139256 w 204703"/>
                    <a:gd name="connsiteY38" fmla="*/ 20682 h 61691"/>
                    <a:gd name="connsiteX39" fmla="*/ 150122 w 204703"/>
                    <a:gd name="connsiteY39" fmla="*/ 21417 h 61691"/>
                    <a:gd name="connsiteX40" fmla="*/ 160999 w 204703"/>
                    <a:gd name="connsiteY40" fmla="*/ 22008 h 61691"/>
                    <a:gd name="connsiteX41" fmla="*/ 171885 w 204703"/>
                    <a:gd name="connsiteY41" fmla="*/ 22468 h 61691"/>
                    <a:gd name="connsiteX42" fmla="*/ 182762 w 204703"/>
                    <a:gd name="connsiteY42" fmla="*/ 22796 h 61691"/>
                    <a:gd name="connsiteX43" fmla="*/ 193651 w 204703"/>
                    <a:gd name="connsiteY43" fmla="*/ 22981 h 61691"/>
                    <a:gd name="connsiteX44" fmla="*/ 204550 w 204703"/>
                    <a:gd name="connsiteY44" fmla="*/ 23049 h 61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04703" h="61691">
                      <a:moveTo>
                        <a:pt x="204550" y="23049"/>
                      </a:moveTo>
                      <a:lnTo>
                        <a:pt x="204550" y="32785"/>
                      </a:lnTo>
                      <a:lnTo>
                        <a:pt x="204562" y="42524"/>
                      </a:lnTo>
                      <a:lnTo>
                        <a:pt x="204562" y="52263"/>
                      </a:lnTo>
                      <a:lnTo>
                        <a:pt x="204573" y="61987"/>
                      </a:lnTo>
                      <a:lnTo>
                        <a:pt x="193202" y="61934"/>
                      </a:lnTo>
                      <a:lnTo>
                        <a:pt x="181831" y="61727"/>
                      </a:lnTo>
                      <a:lnTo>
                        <a:pt x="170474" y="61387"/>
                      </a:lnTo>
                      <a:lnTo>
                        <a:pt x="159115" y="60905"/>
                      </a:lnTo>
                      <a:lnTo>
                        <a:pt x="147755" y="60291"/>
                      </a:lnTo>
                      <a:lnTo>
                        <a:pt x="136418" y="59523"/>
                      </a:lnTo>
                      <a:lnTo>
                        <a:pt x="125081" y="58625"/>
                      </a:lnTo>
                      <a:lnTo>
                        <a:pt x="113766" y="57585"/>
                      </a:lnTo>
                      <a:lnTo>
                        <a:pt x="102451" y="56413"/>
                      </a:lnTo>
                      <a:lnTo>
                        <a:pt x="91156" y="55086"/>
                      </a:lnTo>
                      <a:lnTo>
                        <a:pt x="79886" y="53631"/>
                      </a:lnTo>
                      <a:lnTo>
                        <a:pt x="68625" y="52044"/>
                      </a:lnTo>
                      <a:lnTo>
                        <a:pt x="57386" y="50311"/>
                      </a:lnTo>
                      <a:lnTo>
                        <a:pt x="46180" y="48438"/>
                      </a:lnTo>
                      <a:lnTo>
                        <a:pt x="34986" y="46436"/>
                      </a:lnTo>
                      <a:lnTo>
                        <a:pt x="23826" y="44288"/>
                      </a:lnTo>
                      <a:lnTo>
                        <a:pt x="12685" y="41997"/>
                      </a:lnTo>
                      <a:lnTo>
                        <a:pt x="1577" y="39588"/>
                      </a:lnTo>
                      <a:lnTo>
                        <a:pt x="3703" y="30079"/>
                      </a:lnTo>
                      <a:lnTo>
                        <a:pt x="5840" y="20584"/>
                      </a:lnTo>
                      <a:lnTo>
                        <a:pt x="7962" y="11086"/>
                      </a:lnTo>
                      <a:lnTo>
                        <a:pt x="10099" y="1577"/>
                      </a:lnTo>
                      <a:lnTo>
                        <a:pt x="20735" y="3902"/>
                      </a:lnTo>
                      <a:lnTo>
                        <a:pt x="31405" y="6081"/>
                      </a:lnTo>
                      <a:lnTo>
                        <a:pt x="42106" y="8139"/>
                      </a:lnTo>
                      <a:lnTo>
                        <a:pt x="52818" y="10068"/>
                      </a:lnTo>
                      <a:lnTo>
                        <a:pt x="63566" y="11852"/>
                      </a:lnTo>
                      <a:lnTo>
                        <a:pt x="74320" y="13517"/>
                      </a:lnTo>
                      <a:lnTo>
                        <a:pt x="85110" y="15040"/>
                      </a:lnTo>
                      <a:lnTo>
                        <a:pt x="95912" y="16431"/>
                      </a:lnTo>
                      <a:lnTo>
                        <a:pt x="106722" y="17693"/>
                      </a:lnTo>
                      <a:lnTo>
                        <a:pt x="117554" y="18820"/>
                      </a:lnTo>
                      <a:lnTo>
                        <a:pt x="128401" y="19816"/>
                      </a:lnTo>
                      <a:lnTo>
                        <a:pt x="139256" y="20682"/>
                      </a:lnTo>
                      <a:lnTo>
                        <a:pt x="150122" y="21417"/>
                      </a:lnTo>
                      <a:lnTo>
                        <a:pt x="160999" y="22008"/>
                      </a:lnTo>
                      <a:lnTo>
                        <a:pt x="171885" y="22468"/>
                      </a:lnTo>
                      <a:lnTo>
                        <a:pt x="182762" y="22796"/>
                      </a:lnTo>
                      <a:lnTo>
                        <a:pt x="193651" y="22981"/>
                      </a:lnTo>
                      <a:lnTo>
                        <a:pt x="204550" y="23049"/>
                      </a:lnTo>
                    </a:path>
                  </a:pathLst>
                </a:custGeom>
                <a:noFill/>
                <a:ln w="7144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5" name="Freeform: Shape 69">
                  <a:extLst>
                    <a:ext uri="{FF2B5EF4-FFF2-40B4-BE49-F238E27FC236}">
                      <a16:creationId xmlns:a16="http://schemas.microsoft.com/office/drawing/2014/main" id="{C0A87E49-6EEE-0C90-06C3-199E3888A040}"/>
                    </a:ext>
                  </a:extLst>
                </p:cNvPr>
                <p:cNvSpPr/>
                <p:nvPr/>
              </p:nvSpPr>
              <p:spPr>
                <a:xfrm>
                  <a:off x="3894180" y="4618750"/>
                  <a:ext cx="204703" cy="61692"/>
                </a:xfrm>
                <a:custGeom>
                  <a:avLst/>
                  <a:gdLst>
                    <a:gd name="connsiteX0" fmla="*/ 204550 w 204703"/>
                    <a:gd name="connsiteY0" fmla="*/ 23049 h 61691"/>
                    <a:gd name="connsiteX1" fmla="*/ 204550 w 204703"/>
                    <a:gd name="connsiteY1" fmla="*/ 32785 h 61691"/>
                    <a:gd name="connsiteX2" fmla="*/ 204562 w 204703"/>
                    <a:gd name="connsiteY2" fmla="*/ 42524 h 61691"/>
                    <a:gd name="connsiteX3" fmla="*/ 204562 w 204703"/>
                    <a:gd name="connsiteY3" fmla="*/ 52263 h 61691"/>
                    <a:gd name="connsiteX4" fmla="*/ 204573 w 204703"/>
                    <a:gd name="connsiteY4" fmla="*/ 61987 h 61691"/>
                    <a:gd name="connsiteX5" fmla="*/ 193202 w 204703"/>
                    <a:gd name="connsiteY5" fmla="*/ 61934 h 61691"/>
                    <a:gd name="connsiteX6" fmla="*/ 181831 w 204703"/>
                    <a:gd name="connsiteY6" fmla="*/ 61727 h 61691"/>
                    <a:gd name="connsiteX7" fmla="*/ 170474 w 204703"/>
                    <a:gd name="connsiteY7" fmla="*/ 61387 h 61691"/>
                    <a:gd name="connsiteX8" fmla="*/ 159115 w 204703"/>
                    <a:gd name="connsiteY8" fmla="*/ 60905 h 61691"/>
                    <a:gd name="connsiteX9" fmla="*/ 147755 w 204703"/>
                    <a:gd name="connsiteY9" fmla="*/ 60291 h 61691"/>
                    <a:gd name="connsiteX10" fmla="*/ 136418 w 204703"/>
                    <a:gd name="connsiteY10" fmla="*/ 59523 h 61691"/>
                    <a:gd name="connsiteX11" fmla="*/ 125081 w 204703"/>
                    <a:gd name="connsiteY11" fmla="*/ 58625 h 61691"/>
                    <a:gd name="connsiteX12" fmla="*/ 113766 w 204703"/>
                    <a:gd name="connsiteY12" fmla="*/ 57585 h 61691"/>
                    <a:gd name="connsiteX13" fmla="*/ 102451 w 204703"/>
                    <a:gd name="connsiteY13" fmla="*/ 56413 h 61691"/>
                    <a:gd name="connsiteX14" fmla="*/ 91156 w 204703"/>
                    <a:gd name="connsiteY14" fmla="*/ 55086 h 61691"/>
                    <a:gd name="connsiteX15" fmla="*/ 79886 w 204703"/>
                    <a:gd name="connsiteY15" fmla="*/ 53631 h 61691"/>
                    <a:gd name="connsiteX16" fmla="*/ 68625 w 204703"/>
                    <a:gd name="connsiteY16" fmla="*/ 52044 h 61691"/>
                    <a:gd name="connsiteX17" fmla="*/ 57386 w 204703"/>
                    <a:gd name="connsiteY17" fmla="*/ 50311 h 61691"/>
                    <a:gd name="connsiteX18" fmla="*/ 46180 w 204703"/>
                    <a:gd name="connsiteY18" fmla="*/ 48438 h 61691"/>
                    <a:gd name="connsiteX19" fmla="*/ 34986 w 204703"/>
                    <a:gd name="connsiteY19" fmla="*/ 46436 h 61691"/>
                    <a:gd name="connsiteX20" fmla="*/ 23826 w 204703"/>
                    <a:gd name="connsiteY20" fmla="*/ 44288 h 61691"/>
                    <a:gd name="connsiteX21" fmla="*/ 12685 w 204703"/>
                    <a:gd name="connsiteY21" fmla="*/ 41997 h 61691"/>
                    <a:gd name="connsiteX22" fmla="*/ 1577 w 204703"/>
                    <a:gd name="connsiteY22" fmla="*/ 39588 h 61691"/>
                    <a:gd name="connsiteX23" fmla="*/ 3703 w 204703"/>
                    <a:gd name="connsiteY23" fmla="*/ 30079 h 61691"/>
                    <a:gd name="connsiteX24" fmla="*/ 5840 w 204703"/>
                    <a:gd name="connsiteY24" fmla="*/ 20584 h 61691"/>
                    <a:gd name="connsiteX25" fmla="*/ 7962 w 204703"/>
                    <a:gd name="connsiteY25" fmla="*/ 11086 h 61691"/>
                    <a:gd name="connsiteX26" fmla="*/ 10099 w 204703"/>
                    <a:gd name="connsiteY26" fmla="*/ 1577 h 61691"/>
                    <a:gd name="connsiteX27" fmla="*/ 20735 w 204703"/>
                    <a:gd name="connsiteY27" fmla="*/ 3902 h 61691"/>
                    <a:gd name="connsiteX28" fmla="*/ 31405 w 204703"/>
                    <a:gd name="connsiteY28" fmla="*/ 6081 h 61691"/>
                    <a:gd name="connsiteX29" fmla="*/ 42106 w 204703"/>
                    <a:gd name="connsiteY29" fmla="*/ 8139 h 61691"/>
                    <a:gd name="connsiteX30" fmla="*/ 52818 w 204703"/>
                    <a:gd name="connsiteY30" fmla="*/ 10068 h 61691"/>
                    <a:gd name="connsiteX31" fmla="*/ 63566 w 204703"/>
                    <a:gd name="connsiteY31" fmla="*/ 11852 h 61691"/>
                    <a:gd name="connsiteX32" fmla="*/ 74320 w 204703"/>
                    <a:gd name="connsiteY32" fmla="*/ 13517 h 61691"/>
                    <a:gd name="connsiteX33" fmla="*/ 85110 w 204703"/>
                    <a:gd name="connsiteY33" fmla="*/ 15040 h 61691"/>
                    <a:gd name="connsiteX34" fmla="*/ 95912 w 204703"/>
                    <a:gd name="connsiteY34" fmla="*/ 16431 h 61691"/>
                    <a:gd name="connsiteX35" fmla="*/ 106722 w 204703"/>
                    <a:gd name="connsiteY35" fmla="*/ 17693 h 61691"/>
                    <a:gd name="connsiteX36" fmla="*/ 117554 w 204703"/>
                    <a:gd name="connsiteY36" fmla="*/ 18820 h 61691"/>
                    <a:gd name="connsiteX37" fmla="*/ 128401 w 204703"/>
                    <a:gd name="connsiteY37" fmla="*/ 19816 h 61691"/>
                    <a:gd name="connsiteX38" fmla="*/ 139256 w 204703"/>
                    <a:gd name="connsiteY38" fmla="*/ 20682 h 61691"/>
                    <a:gd name="connsiteX39" fmla="*/ 150122 w 204703"/>
                    <a:gd name="connsiteY39" fmla="*/ 21417 h 61691"/>
                    <a:gd name="connsiteX40" fmla="*/ 160999 w 204703"/>
                    <a:gd name="connsiteY40" fmla="*/ 22008 h 61691"/>
                    <a:gd name="connsiteX41" fmla="*/ 171885 w 204703"/>
                    <a:gd name="connsiteY41" fmla="*/ 22468 h 61691"/>
                    <a:gd name="connsiteX42" fmla="*/ 182762 w 204703"/>
                    <a:gd name="connsiteY42" fmla="*/ 22796 h 61691"/>
                    <a:gd name="connsiteX43" fmla="*/ 193651 w 204703"/>
                    <a:gd name="connsiteY43" fmla="*/ 22981 h 61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204703" h="61691">
                      <a:moveTo>
                        <a:pt x="204550" y="23049"/>
                      </a:moveTo>
                      <a:lnTo>
                        <a:pt x="204550" y="32785"/>
                      </a:lnTo>
                      <a:lnTo>
                        <a:pt x="204562" y="42524"/>
                      </a:lnTo>
                      <a:lnTo>
                        <a:pt x="204562" y="52263"/>
                      </a:lnTo>
                      <a:lnTo>
                        <a:pt x="204573" y="61987"/>
                      </a:lnTo>
                      <a:lnTo>
                        <a:pt x="193202" y="61934"/>
                      </a:lnTo>
                      <a:lnTo>
                        <a:pt x="181831" y="61727"/>
                      </a:lnTo>
                      <a:lnTo>
                        <a:pt x="170474" y="61387"/>
                      </a:lnTo>
                      <a:lnTo>
                        <a:pt x="159115" y="60905"/>
                      </a:lnTo>
                      <a:lnTo>
                        <a:pt x="147755" y="60291"/>
                      </a:lnTo>
                      <a:lnTo>
                        <a:pt x="136418" y="59523"/>
                      </a:lnTo>
                      <a:lnTo>
                        <a:pt x="125081" y="58625"/>
                      </a:lnTo>
                      <a:lnTo>
                        <a:pt x="113766" y="57585"/>
                      </a:lnTo>
                      <a:lnTo>
                        <a:pt x="102451" y="56413"/>
                      </a:lnTo>
                      <a:lnTo>
                        <a:pt x="91156" y="55086"/>
                      </a:lnTo>
                      <a:lnTo>
                        <a:pt x="79886" y="53631"/>
                      </a:lnTo>
                      <a:lnTo>
                        <a:pt x="68625" y="52044"/>
                      </a:lnTo>
                      <a:lnTo>
                        <a:pt x="57386" y="50311"/>
                      </a:lnTo>
                      <a:lnTo>
                        <a:pt x="46180" y="48438"/>
                      </a:lnTo>
                      <a:lnTo>
                        <a:pt x="34986" y="46436"/>
                      </a:lnTo>
                      <a:lnTo>
                        <a:pt x="23826" y="44288"/>
                      </a:lnTo>
                      <a:lnTo>
                        <a:pt x="12685" y="41997"/>
                      </a:lnTo>
                      <a:lnTo>
                        <a:pt x="1577" y="39588"/>
                      </a:lnTo>
                      <a:lnTo>
                        <a:pt x="3703" y="30079"/>
                      </a:lnTo>
                      <a:lnTo>
                        <a:pt x="5840" y="20584"/>
                      </a:lnTo>
                      <a:lnTo>
                        <a:pt x="7962" y="11086"/>
                      </a:lnTo>
                      <a:lnTo>
                        <a:pt x="10099" y="1577"/>
                      </a:lnTo>
                      <a:lnTo>
                        <a:pt x="20735" y="3902"/>
                      </a:lnTo>
                      <a:lnTo>
                        <a:pt x="31405" y="6081"/>
                      </a:lnTo>
                      <a:lnTo>
                        <a:pt x="42106" y="8139"/>
                      </a:lnTo>
                      <a:lnTo>
                        <a:pt x="52818" y="10068"/>
                      </a:lnTo>
                      <a:lnTo>
                        <a:pt x="63566" y="11852"/>
                      </a:lnTo>
                      <a:lnTo>
                        <a:pt x="74320" y="13517"/>
                      </a:lnTo>
                      <a:lnTo>
                        <a:pt x="85110" y="15040"/>
                      </a:lnTo>
                      <a:lnTo>
                        <a:pt x="95912" y="16431"/>
                      </a:lnTo>
                      <a:lnTo>
                        <a:pt x="106722" y="17693"/>
                      </a:lnTo>
                      <a:lnTo>
                        <a:pt x="117554" y="18820"/>
                      </a:lnTo>
                      <a:lnTo>
                        <a:pt x="128401" y="19816"/>
                      </a:lnTo>
                      <a:lnTo>
                        <a:pt x="139256" y="20682"/>
                      </a:lnTo>
                      <a:lnTo>
                        <a:pt x="150122" y="21417"/>
                      </a:lnTo>
                      <a:lnTo>
                        <a:pt x="160999" y="22008"/>
                      </a:lnTo>
                      <a:lnTo>
                        <a:pt x="171885" y="22468"/>
                      </a:lnTo>
                      <a:lnTo>
                        <a:pt x="182762" y="22796"/>
                      </a:lnTo>
                      <a:lnTo>
                        <a:pt x="193651" y="22981"/>
                      </a:lnTo>
                      <a:close/>
                    </a:path>
                  </a:pathLst>
                </a:custGeom>
                <a:solidFill>
                  <a:srgbClr val="548235"/>
                </a:solidFill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6" name="Freeform: Shape 70">
                  <a:extLst>
                    <a:ext uri="{FF2B5EF4-FFF2-40B4-BE49-F238E27FC236}">
                      <a16:creationId xmlns:a16="http://schemas.microsoft.com/office/drawing/2014/main" id="{FD6FE4ED-A08E-EF11-20FD-AEC713F5952C}"/>
                    </a:ext>
                  </a:extLst>
                </p:cNvPr>
                <p:cNvSpPr/>
                <p:nvPr/>
              </p:nvSpPr>
              <p:spPr>
                <a:xfrm>
                  <a:off x="3894180" y="4656760"/>
                  <a:ext cx="204703" cy="25237"/>
                </a:xfrm>
                <a:custGeom>
                  <a:avLst/>
                  <a:gdLst>
                    <a:gd name="connsiteX0" fmla="*/ 204573 w 204703"/>
                    <a:gd name="connsiteY0" fmla="*/ 23977 h 25237"/>
                    <a:gd name="connsiteX1" fmla="*/ 193202 w 204703"/>
                    <a:gd name="connsiteY1" fmla="*/ 23924 h 25237"/>
                    <a:gd name="connsiteX2" fmla="*/ 181831 w 204703"/>
                    <a:gd name="connsiteY2" fmla="*/ 23716 h 25237"/>
                    <a:gd name="connsiteX3" fmla="*/ 170474 w 204703"/>
                    <a:gd name="connsiteY3" fmla="*/ 23377 h 25237"/>
                    <a:gd name="connsiteX4" fmla="*/ 159115 w 204703"/>
                    <a:gd name="connsiteY4" fmla="*/ 22895 h 25237"/>
                    <a:gd name="connsiteX5" fmla="*/ 147755 w 204703"/>
                    <a:gd name="connsiteY5" fmla="*/ 22281 h 25237"/>
                    <a:gd name="connsiteX6" fmla="*/ 136418 w 204703"/>
                    <a:gd name="connsiteY6" fmla="*/ 21512 h 25237"/>
                    <a:gd name="connsiteX7" fmla="*/ 125081 w 204703"/>
                    <a:gd name="connsiteY7" fmla="*/ 20615 h 25237"/>
                    <a:gd name="connsiteX8" fmla="*/ 113766 w 204703"/>
                    <a:gd name="connsiteY8" fmla="*/ 19575 h 25237"/>
                    <a:gd name="connsiteX9" fmla="*/ 102451 w 204703"/>
                    <a:gd name="connsiteY9" fmla="*/ 18402 h 25237"/>
                    <a:gd name="connsiteX10" fmla="*/ 91156 w 204703"/>
                    <a:gd name="connsiteY10" fmla="*/ 17076 h 25237"/>
                    <a:gd name="connsiteX11" fmla="*/ 79886 w 204703"/>
                    <a:gd name="connsiteY11" fmla="*/ 15621 h 25237"/>
                    <a:gd name="connsiteX12" fmla="*/ 68625 w 204703"/>
                    <a:gd name="connsiteY12" fmla="*/ 14033 h 25237"/>
                    <a:gd name="connsiteX13" fmla="*/ 57386 w 204703"/>
                    <a:gd name="connsiteY13" fmla="*/ 12301 h 25237"/>
                    <a:gd name="connsiteX14" fmla="*/ 46180 w 204703"/>
                    <a:gd name="connsiteY14" fmla="*/ 10427 h 25237"/>
                    <a:gd name="connsiteX15" fmla="*/ 34986 w 204703"/>
                    <a:gd name="connsiteY15" fmla="*/ 8425 h 25237"/>
                    <a:gd name="connsiteX16" fmla="*/ 23826 w 204703"/>
                    <a:gd name="connsiteY16" fmla="*/ 6277 h 25237"/>
                    <a:gd name="connsiteX17" fmla="*/ 12685 w 204703"/>
                    <a:gd name="connsiteY17" fmla="*/ 3986 h 25237"/>
                    <a:gd name="connsiteX18" fmla="*/ 1577 w 204703"/>
                    <a:gd name="connsiteY18" fmla="*/ 1577 h 25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4703" h="25237">
                      <a:moveTo>
                        <a:pt x="204573" y="23977"/>
                      </a:moveTo>
                      <a:lnTo>
                        <a:pt x="193202" y="23924"/>
                      </a:lnTo>
                      <a:lnTo>
                        <a:pt x="181831" y="23716"/>
                      </a:lnTo>
                      <a:lnTo>
                        <a:pt x="170474" y="23377"/>
                      </a:lnTo>
                      <a:lnTo>
                        <a:pt x="159115" y="22895"/>
                      </a:lnTo>
                      <a:lnTo>
                        <a:pt x="147755" y="22281"/>
                      </a:lnTo>
                      <a:lnTo>
                        <a:pt x="136418" y="21512"/>
                      </a:lnTo>
                      <a:lnTo>
                        <a:pt x="125081" y="20615"/>
                      </a:lnTo>
                      <a:lnTo>
                        <a:pt x="113766" y="19575"/>
                      </a:lnTo>
                      <a:lnTo>
                        <a:pt x="102451" y="18402"/>
                      </a:lnTo>
                      <a:lnTo>
                        <a:pt x="91156" y="17076"/>
                      </a:lnTo>
                      <a:lnTo>
                        <a:pt x="79886" y="15621"/>
                      </a:lnTo>
                      <a:lnTo>
                        <a:pt x="68625" y="14033"/>
                      </a:lnTo>
                      <a:lnTo>
                        <a:pt x="57386" y="12301"/>
                      </a:lnTo>
                      <a:lnTo>
                        <a:pt x="46180" y="10427"/>
                      </a:lnTo>
                      <a:lnTo>
                        <a:pt x="34986" y="8425"/>
                      </a:lnTo>
                      <a:lnTo>
                        <a:pt x="23826" y="6277"/>
                      </a:lnTo>
                      <a:lnTo>
                        <a:pt x="12685" y="3986"/>
                      </a:lnTo>
                      <a:lnTo>
                        <a:pt x="1577" y="1577"/>
                      </a:lnTo>
                    </a:path>
                  </a:pathLst>
                </a:custGeom>
                <a:noFill/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7" name="Freeform: Shape 71">
                  <a:extLst>
                    <a:ext uri="{FF2B5EF4-FFF2-40B4-BE49-F238E27FC236}">
                      <a16:creationId xmlns:a16="http://schemas.microsoft.com/office/drawing/2014/main" id="{5B6B842C-E448-2849-F0ED-3C7F15585F7C}"/>
                    </a:ext>
                  </a:extLst>
                </p:cNvPr>
                <p:cNvSpPr/>
                <p:nvPr/>
              </p:nvSpPr>
              <p:spPr>
                <a:xfrm>
                  <a:off x="3171587" y="3508984"/>
                  <a:ext cx="672996" cy="1132881"/>
                </a:xfrm>
                <a:custGeom>
                  <a:avLst/>
                  <a:gdLst>
                    <a:gd name="connsiteX0" fmla="*/ 672852 w 672996"/>
                    <a:gd name="connsiteY0" fmla="*/ 1095713 h 1132880"/>
                    <a:gd name="connsiteX1" fmla="*/ 670070 w 672996"/>
                    <a:gd name="connsiteY1" fmla="*/ 1105045 h 1132880"/>
                    <a:gd name="connsiteX2" fmla="*/ 667277 w 672996"/>
                    <a:gd name="connsiteY2" fmla="*/ 1114378 h 1132880"/>
                    <a:gd name="connsiteX3" fmla="*/ 664484 w 672996"/>
                    <a:gd name="connsiteY3" fmla="*/ 1123701 h 1132880"/>
                    <a:gd name="connsiteX4" fmla="*/ 661703 w 672996"/>
                    <a:gd name="connsiteY4" fmla="*/ 1133034 h 1132880"/>
                    <a:gd name="connsiteX5" fmla="*/ 650649 w 672996"/>
                    <a:gd name="connsiteY5" fmla="*/ 1129660 h 1132880"/>
                    <a:gd name="connsiteX6" fmla="*/ 639651 w 672996"/>
                    <a:gd name="connsiteY6" fmla="*/ 1126144 h 1132880"/>
                    <a:gd name="connsiteX7" fmla="*/ 628687 w 672996"/>
                    <a:gd name="connsiteY7" fmla="*/ 1122496 h 1132880"/>
                    <a:gd name="connsiteX8" fmla="*/ 617778 w 672996"/>
                    <a:gd name="connsiteY8" fmla="*/ 1118704 h 1132880"/>
                    <a:gd name="connsiteX9" fmla="*/ 606912 w 672996"/>
                    <a:gd name="connsiteY9" fmla="*/ 1114784 h 1132880"/>
                    <a:gd name="connsiteX10" fmla="*/ 596088 w 672996"/>
                    <a:gd name="connsiteY10" fmla="*/ 1110721 h 1132880"/>
                    <a:gd name="connsiteX11" fmla="*/ 585332 w 672996"/>
                    <a:gd name="connsiteY11" fmla="*/ 1106526 h 1132880"/>
                    <a:gd name="connsiteX12" fmla="*/ 574620 w 672996"/>
                    <a:gd name="connsiteY12" fmla="*/ 1102199 h 1132880"/>
                    <a:gd name="connsiteX13" fmla="*/ 563961 w 672996"/>
                    <a:gd name="connsiteY13" fmla="*/ 1097729 h 1132880"/>
                    <a:gd name="connsiteX14" fmla="*/ 553359 w 672996"/>
                    <a:gd name="connsiteY14" fmla="*/ 1093139 h 1132880"/>
                    <a:gd name="connsiteX15" fmla="*/ 542821 w 672996"/>
                    <a:gd name="connsiteY15" fmla="*/ 1088419 h 1132880"/>
                    <a:gd name="connsiteX16" fmla="*/ 532339 w 672996"/>
                    <a:gd name="connsiteY16" fmla="*/ 1083554 h 1132880"/>
                    <a:gd name="connsiteX17" fmla="*/ 521921 w 672996"/>
                    <a:gd name="connsiteY17" fmla="*/ 1078571 h 1132880"/>
                    <a:gd name="connsiteX18" fmla="*/ 511560 w 672996"/>
                    <a:gd name="connsiteY18" fmla="*/ 1073445 h 1132880"/>
                    <a:gd name="connsiteX19" fmla="*/ 501274 w 672996"/>
                    <a:gd name="connsiteY19" fmla="*/ 1068199 h 1132880"/>
                    <a:gd name="connsiteX20" fmla="*/ 491042 w 672996"/>
                    <a:gd name="connsiteY20" fmla="*/ 1062831 h 1132880"/>
                    <a:gd name="connsiteX21" fmla="*/ 480888 w 672996"/>
                    <a:gd name="connsiteY21" fmla="*/ 1057321 h 1132880"/>
                    <a:gd name="connsiteX22" fmla="*/ 470802 w 672996"/>
                    <a:gd name="connsiteY22" fmla="*/ 1051691 h 1132880"/>
                    <a:gd name="connsiteX23" fmla="*/ 460777 w 672996"/>
                    <a:gd name="connsiteY23" fmla="*/ 1045939 h 1132880"/>
                    <a:gd name="connsiteX24" fmla="*/ 450842 w 672996"/>
                    <a:gd name="connsiteY24" fmla="*/ 1040059 h 1132880"/>
                    <a:gd name="connsiteX25" fmla="*/ 440963 w 672996"/>
                    <a:gd name="connsiteY25" fmla="*/ 1034055 h 1132880"/>
                    <a:gd name="connsiteX26" fmla="*/ 431171 w 672996"/>
                    <a:gd name="connsiteY26" fmla="*/ 1027931 h 1132880"/>
                    <a:gd name="connsiteX27" fmla="*/ 421454 w 672996"/>
                    <a:gd name="connsiteY27" fmla="*/ 1021689 h 1132880"/>
                    <a:gd name="connsiteX28" fmla="*/ 411814 w 672996"/>
                    <a:gd name="connsiteY28" fmla="*/ 1015312 h 1132880"/>
                    <a:gd name="connsiteX29" fmla="*/ 402263 w 672996"/>
                    <a:gd name="connsiteY29" fmla="*/ 1008829 h 1132880"/>
                    <a:gd name="connsiteX30" fmla="*/ 392776 w 672996"/>
                    <a:gd name="connsiteY30" fmla="*/ 1002222 h 1132880"/>
                    <a:gd name="connsiteX31" fmla="*/ 383391 w 672996"/>
                    <a:gd name="connsiteY31" fmla="*/ 995498 h 1132880"/>
                    <a:gd name="connsiteX32" fmla="*/ 374078 w 672996"/>
                    <a:gd name="connsiteY32" fmla="*/ 988653 h 1132880"/>
                    <a:gd name="connsiteX33" fmla="*/ 364855 w 672996"/>
                    <a:gd name="connsiteY33" fmla="*/ 981696 h 1132880"/>
                    <a:gd name="connsiteX34" fmla="*/ 355722 w 672996"/>
                    <a:gd name="connsiteY34" fmla="*/ 974621 h 1132880"/>
                    <a:gd name="connsiteX35" fmla="*/ 346673 w 672996"/>
                    <a:gd name="connsiteY35" fmla="*/ 967434 h 1132880"/>
                    <a:gd name="connsiteX36" fmla="*/ 337725 w 672996"/>
                    <a:gd name="connsiteY36" fmla="*/ 960140 h 1132880"/>
                    <a:gd name="connsiteX37" fmla="*/ 328861 w 672996"/>
                    <a:gd name="connsiteY37" fmla="*/ 952723 h 1132880"/>
                    <a:gd name="connsiteX38" fmla="*/ 320087 w 672996"/>
                    <a:gd name="connsiteY38" fmla="*/ 945208 h 1132880"/>
                    <a:gd name="connsiteX39" fmla="*/ 311414 w 672996"/>
                    <a:gd name="connsiteY39" fmla="*/ 937575 h 1132880"/>
                    <a:gd name="connsiteX40" fmla="*/ 302836 w 672996"/>
                    <a:gd name="connsiteY40" fmla="*/ 929841 h 1132880"/>
                    <a:gd name="connsiteX41" fmla="*/ 294348 w 672996"/>
                    <a:gd name="connsiteY41" fmla="*/ 921998 h 1132880"/>
                    <a:gd name="connsiteX42" fmla="*/ 285969 w 672996"/>
                    <a:gd name="connsiteY42" fmla="*/ 914057 h 1132880"/>
                    <a:gd name="connsiteX43" fmla="*/ 277685 w 672996"/>
                    <a:gd name="connsiteY43" fmla="*/ 905995 h 1132880"/>
                    <a:gd name="connsiteX44" fmla="*/ 269503 w 672996"/>
                    <a:gd name="connsiteY44" fmla="*/ 897846 h 1132880"/>
                    <a:gd name="connsiteX45" fmla="*/ 261421 w 672996"/>
                    <a:gd name="connsiteY45" fmla="*/ 889585 h 1132880"/>
                    <a:gd name="connsiteX46" fmla="*/ 253446 w 672996"/>
                    <a:gd name="connsiteY46" fmla="*/ 881228 h 1132880"/>
                    <a:gd name="connsiteX47" fmla="*/ 245569 w 672996"/>
                    <a:gd name="connsiteY47" fmla="*/ 872771 h 1132880"/>
                    <a:gd name="connsiteX48" fmla="*/ 237805 w 672996"/>
                    <a:gd name="connsiteY48" fmla="*/ 864218 h 1132880"/>
                    <a:gd name="connsiteX49" fmla="*/ 230147 w 672996"/>
                    <a:gd name="connsiteY49" fmla="*/ 855573 h 1132880"/>
                    <a:gd name="connsiteX50" fmla="*/ 222601 w 672996"/>
                    <a:gd name="connsiteY50" fmla="*/ 846821 h 1132880"/>
                    <a:gd name="connsiteX51" fmla="*/ 215164 w 672996"/>
                    <a:gd name="connsiteY51" fmla="*/ 837983 h 1132880"/>
                    <a:gd name="connsiteX52" fmla="*/ 207834 w 672996"/>
                    <a:gd name="connsiteY52" fmla="*/ 829054 h 1132880"/>
                    <a:gd name="connsiteX53" fmla="*/ 200616 w 672996"/>
                    <a:gd name="connsiteY53" fmla="*/ 820042 h 1132880"/>
                    <a:gd name="connsiteX54" fmla="*/ 193519 w 672996"/>
                    <a:gd name="connsiteY54" fmla="*/ 810928 h 1132880"/>
                    <a:gd name="connsiteX55" fmla="*/ 186531 w 672996"/>
                    <a:gd name="connsiteY55" fmla="*/ 801725 h 1132880"/>
                    <a:gd name="connsiteX56" fmla="*/ 179649 w 672996"/>
                    <a:gd name="connsiteY56" fmla="*/ 792438 h 1132880"/>
                    <a:gd name="connsiteX57" fmla="*/ 172891 w 672996"/>
                    <a:gd name="connsiteY57" fmla="*/ 783072 h 1132880"/>
                    <a:gd name="connsiteX58" fmla="*/ 166254 w 672996"/>
                    <a:gd name="connsiteY58" fmla="*/ 773619 h 1132880"/>
                    <a:gd name="connsiteX59" fmla="*/ 159737 w 672996"/>
                    <a:gd name="connsiteY59" fmla="*/ 764079 h 1132880"/>
                    <a:gd name="connsiteX60" fmla="*/ 153341 w 672996"/>
                    <a:gd name="connsiteY60" fmla="*/ 754461 h 1132880"/>
                    <a:gd name="connsiteX61" fmla="*/ 147051 w 672996"/>
                    <a:gd name="connsiteY61" fmla="*/ 744767 h 1132880"/>
                    <a:gd name="connsiteX62" fmla="*/ 140896 w 672996"/>
                    <a:gd name="connsiteY62" fmla="*/ 734994 h 1132880"/>
                    <a:gd name="connsiteX63" fmla="*/ 134861 w 672996"/>
                    <a:gd name="connsiteY63" fmla="*/ 725138 h 1132880"/>
                    <a:gd name="connsiteX64" fmla="*/ 128945 w 672996"/>
                    <a:gd name="connsiteY64" fmla="*/ 715214 h 1132880"/>
                    <a:gd name="connsiteX65" fmla="*/ 123163 w 672996"/>
                    <a:gd name="connsiteY65" fmla="*/ 705222 h 1132880"/>
                    <a:gd name="connsiteX66" fmla="*/ 117498 w 672996"/>
                    <a:gd name="connsiteY66" fmla="*/ 695147 h 1132880"/>
                    <a:gd name="connsiteX67" fmla="*/ 111957 w 672996"/>
                    <a:gd name="connsiteY67" fmla="*/ 685013 h 1132880"/>
                    <a:gd name="connsiteX68" fmla="*/ 106545 w 672996"/>
                    <a:gd name="connsiteY68" fmla="*/ 674806 h 1132880"/>
                    <a:gd name="connsiteX69" fmla="*/ 101265 w 672996"/>
                    <a:gd name="connsiteY69" fmla="*/ 664531 h 1132880"/>
                    <a:gd name="connsiteX70" fmla="*/ 96117 w 672996"/>
                    <a:gd name="connsiteY70" fmla="*/ 654190 h 1132880"/>
                    <a:gd name="connsiteX71" fmla="*/ 91089 w 672996"/>
                    <a:gd name="connsiteY71" fmla="*/ 643783 h 1132880"/>
                    <a:gd name="connsiteX72" fmla="*/ 86204 w 672996"/>
                    <a:gd name="connsiteY72" fmla="*/ 633324 h 1132880"/>
                    <a:gd name="connsiteX73" fmla="*/ 81440 w 672996"/>
                    <a:gd name="connsiteY73" fmla="*/ 622797 h 1132880"/>
                    <a:gd name="connsiteX74" fmla="*/ 76807 w 672996"/>
                    <a:gd name="connsiteY74" fmla="*/ 612214 h 1132880"/>
                    <a:gd name="connsiteX75" fmla="*/ 72304 w 672996"/>
                    <a:gd name="connsiteY75" fmla="*/ 601567 h 1132880"/>
                    <a:gd name="connsiteX76" fmla="*/ 67946 w 672996"/>
                    <a:gd name="connsiteY76" fmla="*/ 590877 h 1132880"/>
                    <a:gd name="connsiteX77" fmla="*/ 63717 w 672996"/>
                    <a:gd name="connsiteY77" fmla="*/ 580120 h 1132880"/>
                    <a:gd name="connsiteX78" fmla="*/ 59620 w 672996"/>
                    <a:gd name="connsiteY78" fmla="*/ 569319 h 1132880"/>
                    <a:gd name="connsiteX79" fmla="*/ 55655 w 672996"/>
                    <a:gd name="connsiteY79" fmla="*/ 558464 h 1132880"/>
                    <a:gd name="connsiteX80" fmla="*/ 51831 w 672996"/>
                    <a:gd name="connsiteY80" fmla="*/ 547567 h 1132880"/>
                    <a:gd name="connsiteX81" fmla="*/ 48140 w 672996"/>
                    <a:gd name="connsiteY81" fmla="*/ 536622 h 1132880"/>
                    <a:gd name="connsiteX82" fmla="*/ 44590 w 672996"/>
                    <a:gd name="connsiteY82" fmla="*/ 525624 h 1132880"/>
                    <a:gd name="connsiteX83" fmla="*/ 41175 w 672996"/>
                    <a:gd name="connsiteY83" fmla="*/ 514584 h 1132880"/>
                    <a:gd name="connsiteX84" fmla="*/ 37900 w 672996"/>
                    <a:gd name="connsiteY84" fmla="*/ 503511 h 1132880"/>
                    <a:gd name="connsiteX85" fmla="*/ 34765 w 672996"/>
                    <a:gd name="connsiteY85" fmla="*/ 492392 h 1132880"/>
                    <a:gd name="connsiteX86" fmla="*/ 31764 w 672996"/>
                    <a:gd name="connsiteY86" fmla="*/ 481229 h 1132880"/>
                    <a:gd name="connsiteX87" fmla="*/ 28907 w 672996"/>
                    <a:gd name="connsiteY87" fmla="*/ 470046 h 1132880"/>
                    <a:gd name="connsiteX88" fmla="*/ 26189 w 672996"/>
                    <a:gd name="connsiteY88" fmla="*/ 458818 h 1132880"/>
                    <a:gd name="connsiteX89" fmla="*/ 23615 w 672996"/>
                    <a:gd name="connsiteY89" fmla="*/ 447548 h 1132880"/>
                    <a:gd name="connsiteX90" fmla="*/ 21173 w 672996"/>
                    <a:gd name="connsiteY90" fmla="*/ 436264 h 1132880"/>
                    <a:gd name="connsiteX91" fmla="*/ 18882 w 672996"/>
                    <a:gd name="connsiteY91" fmla="*/ 424938 h 1132880"/>
                    <a:gd name="connsiteX92" fmla="*/ 16725 w 672996"/>
                    <a:gd name="connsiteY92" fmla="*/ 413590 h 1132880"/>
                    <a:gd name="connsiteX93" fmla="*/ 14709 w 672996"/>
                    <a:gd name="connsiteY93" fmla="*/ 402211 h 1132880"/>
                    <a:gd name="connsiteX94" fmla="*/ 12847 w 672996"/>
                    <a:gd name="connsiteY94" fmla="*/ 390806 h 1132880"/>
                    <a:gd name="connsiteX95" fmla="*/ 11117 w 672996"/>
                    <a:gd name="connsiteY95" fmla="*/ 379393 h 1132880"/>
                    <a:gd name="connsiteX96" fmla="*/ 9527 w 672996"/>
                    <a:gd name="connsiteY96" fmla="*/ 367946 h 1132880"/>
                    <a:gd name="connsiteX97" fmla="*/ 8094 w 672996"/>
                    <a:gd name="connsiteY97" fmla="*/ 356489 h 1132880"/>
                    <a:gd name="connsiteX98" fmla="*/ 6790 w 672996"/>
                    <a:gd name="connsiteY98" fmla="*/ 345008 h 1132880"/>
                    <a:gd name="connsiteX99" fmla="*/ 5641 w 672996"/>
                    <a:gd name="connsiteY99" fmla="*/ 333509 h 1132880"/>
                    <a:gd name="connsiteX100" fmla="*/ 4620 w 672996"/>
                    <a:gd name="connsiteY100" fmla="*/ 322006 h 1132880"/>
                    <a:gd name="connsiteX101" fmla="*/ 3756 w 672996"/>
                    <a:gd name="connsiteY101" fmla="*/ 310484 h 1132880"/>
                    <a:gd name="connsiteX102" fmla="*/ 3033 w 672996"/>
                    <a:gd name="connsiteY102" fmla="*/ 298947 h 1132880"/>
                    <a:gd name="connsiteX103" fmla="*/ 2452 w 672996"/>
                    <a:gd name="connsiteY103" fmla="*/ 287414 h 1132880"/>
                    <a:gd name="connsiteX104" fmla="*/ 2015 w 672996"/>
                    <a:gd name="connsiteY104" fmla="*/ 275869 h 1132880"/>
                    <a:gd name="connsiteX105" fmla="*/ 1729 w 672996"/>
                    <a:gd name="connsiteY105" fmla="*/ 264324 h 1132880"/>
                    <a:gd name="connsiteX106" fmla="*/ 1577 w 672996"/>
                    <a:gd name="connsiteY106" fmla="*/ 252768 h 1132880"/>
                    <a:gd name="connsiteX107" fmla="*/ 1577 w 672996"/>
                    <a:gd name="connsiteY107" fmla="*/ 241212 h 1132880"/>
                    <a:gd name="connsiteX108" fmla="*/ 1718 w 672996"/>
                    <a:gd name="connsiteY108" fmla="*/ 229665 h 1132880"/>
                    <a:gd name="connsiteX109" fmla="*/ 2004 w 672996"/>
                    <a:gd name="connsiteY109" fmla="*/ 218109 h 1132880"/>
                    <a:gd name="connsiteX110" fmla="*/ 2430 w 672996"/>
                    <a:gd name="connsiteY110" fmla="*/ 206575 h 1132880"/>
                    <a:gd name="connsiteX111" fmla="*/ 3010 w 672996"/>
                    <a:gd name="connsiteY111" fmla="*/ 195031 h 1132880"/>
                    <a:gd name="connsiteX112" fmla="*/ 3723 w 672996"/>
                    <a:gd name="connsiteY112" fmla="*/ 183508 h 1132880"/>
                    <a:gd name="connsiteX113" fmla="*/ 4589 w 672996"/>
                    <a:gd name="connsiteY113" fmla="*/ 171983 h 1132880"/>
                    <a:gd name="connsiteX114" fmla="*/ 5596 w 672996"/>
                    <a:gd name="connsiteY114" fmla="*/ 160472 h 1132880"/>
                    <a:gd name="connsiteX115" fmla="*/ 6745 w 672996"/>
                    <a:gd name="connsiteY115" fmla="*/ 148981 h 1132880"/>
                    <a:gd name="connsiteX116" fmla="*/ 8038 w 672996"/>
                    <a:gd name="connsiteY116" fmla="*/ 137501 h 1132880"/>
                    <a:gd name="connsiteX117" fmla="*/ 9474 w 672996"/>
                    <a:gd name="connsiteY117" fmla="*/ 126032 h 1132880"/>
                    <a:gd name="connsiteX118" fmla="*/ 11050 w 672996"/>
                    <a:gd name="connsiteY118" fmla="*/ 114585 h 1132880"/>
                    <a:gd name="connsiteX119" fmla="*/ 12772 w 672996"/>
                    <a:gd name="connsiteY119" fmla="*/ 103172 h 1132880"/>
                    <a:gd name="connsiteX120" fmla="*/ 14645 w 672996"/>
                    <a:gd name="connsiteY120" fmla="*/ 91770 h 1132880"/>
                    <a:gd name="connsiteX121" fmla="*/ 16650 w 672996"/>
                    <a:gd name="connsiteY121" fmla="*/ 80388 h 1132880"/>
                    <a:gd name="connsiteX122" fmla="*/ 18795 w 672996"/>
                    <a:gd name="connsiteY122" fmla="*/ 69040 h 1132880"/>
                    <a:gd name="connsiteX123" fmla="*/ 21086 w 672996"/>
                    <a:gd name="connsiteY123" fmla="*/ 57714 h 1132880"/>
                    <a:gd name="connsiteX124" fmla="*/ 23517 w 672996"/>
                    <a:gd name="connsiteY124" fmla="*/ 46421 h 1132880"/>
                    <a:gd name="connsiteX125" fmla="*/ 26091 w 672996"/>
                    <a:gd name="connsiteY125" fmla="*/ 35160 h 1132880"/>
                    <a:gd name="connsiteX126" fmla="*/ 28806 w 672996"/>
                    <a:gd name="connsiteY126" fmla="*/ 23932 h 1132880"/>
                    <a:gd name="connsiteX127" fmla="*/ 31655 w 672996"/>
                    <a:gd name="connsiteY127" fmla="*/ 12738 h 1132880"/>
                    <a:gd name="connsiteX128" fmla="*/ 34655 w 672996"/>
                    <a:gd name="connsiteY128" fmla="*/ 1577 h 1132880"/>
                    <a:gd name="connsiteX129" fmla="*/ 44043 w 672996"/>
                    <a:gd name="connsiteY129" fmla="*/ 4160 h 1132880"/>
                    <a:gd name="connsiteX130" fmla="*/ 53432 w 672996"/>
                    <a:gd name="connsiteY130" fmla="*/ 6734 h 1132880"/>
                    <a:gd name="connsiteX131" fmla="*/ 72206 w 672996"/>
                    <a:gd name="connsiteY131" fmla="*/ 11905 h 1132880"/>
                    <a:gd name="connsiteX132" fmla="*/ 69337 w 672996"/>
                    <a:gd name="connsiteY132" fmla="*/ 22586 h 1132880"/>
                    <a:gd name="connsiteX133" fmla="*/ 66608 w 672996"/>
                    <a:gd name="connsiteY133" fmla="*/ 33309 h 1132880"/>
                    <a:gd name="connsiteX134" fmla="*/ 64001 w 672996"/>
                    <a:gd name="connsiteY134" fmla="*/ 44066 h 1132880"/>
                    <a:gd name="connsiteX135" fmla="*/ 61536 w 672996"/>
                    <a:gd name="connsiteY135" fmla="*/ 54856 h 1132880"/>
                    <a:gd name="connsiteX136" fmla="*/ 59214 w 672996"/>
                    <a:gd name="connsiteY136" fmla="*/ 65678 h 1132880"/>
                    <a:gd name="connsiteX137" fmla="*/ 57013 w 672996"/>
                    <a:gd name="connsiteY137" fmla="*/ 76521 h 1132880"/>
                    <a:gd name="connsiteX138" fmla="*/ 54966 w 672996"/>
                    <a:gd name="connsiteY138" fmla="*/ 87399 h 1132880"/>
                    <a:gd name="connsiteX139" fmla="*/ 53036 w 672996"/>
                    <a:gd name="connsiteY139" fmla="*/ 98298 h 1132880"/>
                    <a:gd name="connsiteX140" fmla="*/ 51250 w 672996"/>
                    <a:gd name="connsiteY140" fmla="*/ 109218 h 1132880"/>
                    <a:gd name="connsiteX141" fmla="*/ 49598 w 672996"/>
                    <a:gd name="connsiteY141" fmla="*/ 120162 h 1132880"/>
                    <a:gd name="connsiteX142" fmla="*/ 48084 w 672996"/>
                    <a:gd name="connsiteY142" fmla="*/ 131116 h 1132880"/>
                    <a:gd name="connsiteX143" fmla="*/ 46716 w 672996"/>
                    <a:gd name="connsiteY143" fmla="*/ 142102 h 1132880"/>
                    <a:gd name="connsiteX144" fmla="*/ 45468 w 672996"/>
                    <a:gd name="connsiteY144" fmla="*/ 153100 h 1132880"/>
                    <a:gd name="connsiteX145" fmla="*/ 44372 w 672996"/>
                    <a:gd name="connsiteY145" fmla="*/ 164109 h 1132880"/>
                    <a:gd name="connsiteX146" fmla="*/ 43410 w 672996"/>
                    <a:gd name="connsiteY146" fmla="*/ 175127 h 1132880"/>
                    <a:gd name="connsiteX147" fmla="*/ 42588 w 672996"/>
                    <a:gd name="connsiteY147" fmla="*/ 186170 h 1132880"/>
                    <a:gd name="connsiteX148" fmla="*/ 41895 w 672996"/>
                    <a:gd name="connsiteY148" fmla="*/ 197210 h 1132880"/>
                    <a:gd name="connsiteX149" fmla="*/ 41349 w 672996"/>
                    <a:gd name="connsiteY149" fmla="*/ 208264 h 1132880"/>
                    <a:gd name="connsiteX150" fmla="*/ 40934 w 672996"/>
                    <a:gd name="connsiteY150" fmla="*/ 219326 h 1132880"/>
                    <a:gd name="connsiteX151" fmla="*/ 40659 w 672996"/>
                    <a:gd name="connsiteY151" fmla="*/ 230388 h 1132880"/>
                    <a:gd name="connsiteX152" fmla="*/ 40527 w 672996"/>
                    <a:gd name="connsiteY152" fmla="*/ 241454 h 1132880"/>
                    <a:gd name="connsiteX153" fmla="*/ 40527 w 672996"/>
                    <a:gd name="connsiteY153" fmla="*/ 252516 h 1132880"/>
                    <a:gd name="connsiteX154" fmla="*/ 40670 w 672996"/>
                    <a:gd name="connsiteY154" fmla="*/ 263578 h 1132880"/>
                    <a:gd name="connsiteX155" fmla="*/ 40945 w 672996"/>
                    <a:gd name="connsiteY155" fmla="*/ 274644 h 1132880"/>
                    <a:gd name="connsiteX156" fmla="*/ 41360 w 672996"/>
                    <a:gd name="connsiteY156" fmla="*/ 285706 h 1132880"/>
                    <a:gd name="connsiteX157" fmla="*/ 41918 w 672996"/>
                    <a:gd name="connsiteY157" fmla="*/ 296757 h 1132880"/>
                    <a:gd name="connsiteX158" fmla="*/ 42608 w 672996"/>
                    <a:gd name="connsiteY158" fmla="*/ 307800 h 1132880"/>
                    <a:gd name="connsiteX159" fmla="*/ 43441 w 672996"/>
                    <a:gd name="connsiteY159" fmla="*/ 318829 h 1132880"/>
                    <a:gd name="connsiteX160" fmla="*/ 44405 w 672996"/>
                    <a:gd name="connsiteY160" fmla="*/ 329860 h 1132880"/>
                    <a:gd name="connsiteX161" fmla="*/ 45521 w 672996"/>
                    <a:gd name="connsiteY161" fmla="*/ 340870 h 1132880"/>
                    <a:gd name="connsiteX162" fmla="*/ 46761 w 672996"/>
                    <a:gd name="connsiteY162" fmla="*/ 351867 h 1132880"/>
                    <a:gd name="connsiteX163" fmla="*/ 48140 w 672996"/>
                    <a:gd name="connsiteY163" fmla="*/ 362843 h 1132880"/>
                    <a:gd name="connsiteX164" fmla="*/ 49663 w 672996"/>
                    <a:gd name="connsiteY164" fmla="*/ 373807 h 1132880"/>
                    <a:gd name="connsiteX165" fmla="*/ 51317 w 672996"/>
                    <a:gd name="connsiteY165" fmla="*/ 384749 h 1132880"/>
                    <a:gd name="connsiteX166" fmla="*/ 53104 w 672996"/>
                    <a:gd name="connsiteY166" fmla="*/ 395671 h 1132880"/>
                    <a:gd name="connsiteX167" fmla="*/ 55030 w 672996"/>
                    <a:gd name="connsiteY167" fmla="*/ 406568 h 1132880"/>
                    <a:gd name="connsiteX168" fmla="*/ 57100 w 672996"/>
                    <a:gd name="connsiteY168" fmla="*/ 417434 h 1132880"/>
                    <a:gd name="connsiteX169" fmla="*/ 59301 w 672996"/>
                    <a:gd name="connsiteY169" fmla="*/ 428281 h 1132880"/>
                    <a:gd name="connsiteX170" fmla="*/ 61637 w 672996"/>
                    <a:gd name="connsiteY170" fmla="*/ 439102 h 1132880"/>
                    <a:gd name="connsiteX171" fmla="*/ 64099 w 672996"/>
                    <a:gd name="connsiteY171" fmla="*/ 449881 h 1132880"/>
                    <a:gd name="connsiteX172" fmla="*/ 66707 w 672996"/>
                    <a:gd name="connsiteY172" fmla="*/ 460638 h 1132880"/>
                    <a:gd name="connsiteX173" fmla="*/ 69446 w 672996"/>
                    <a:gd name="connsiteY173" fmla="*/ 471361 h 1132880"/>
                    <a:gd name="connsiteX174" fmla="*/ 72315 w 672996"/>
                    <a:gd name="connsiteY174" fmla="*/ 482051 h 1132880"/>
                    <a:gd name="connsiteX175" fmla="*/ 75315 w 672996"/>
                    <a:gd name="connsiteY175" fmla="*/ 492698 h 1132880"/>
                    <a:gd name="connsiteX176" fmla="*/ 78462 w 672996"/>
                    <a:gd name="connsiteY176" fmla="*/ 503312 h 1132880"/>
                    <a:gd name="connsiteX177" fmla="*/ 81726 w 672996"/>
                    <a:gd name="connsiteY177" fmla="*/ 513883 h 1132880"/>
                    <a:gd name="connsiteX178" fmla="*/ 85130 w 672996"/>
                    <a:gd name="connsiteY178" fmla="*/ 524410 h 1132880"/>
                    <a:gd name="connsiteX179" fmla="*/ 88657 w 672996"/>
                    <a:gd name="connsiteY179" fmla="*/ 534903 h 1132880"/>
                    <a:gd name="connsiteX180" fmla="*/ 92328 w 672996"/>
                    <a:gd name="connsiteY180" fmla="*/ 545343 h 1132880"/>
                    <a:gd name="connsiteX181" fmla="*/ 96117 w 672996"/>
                    <a:gd name="connsiteY181" fmla="*/ 555738 h 1132880"/>
                    <a:gd name="connsiteX182" fmla="*/ 100040 w 672996"/>
                    <a:gd name="connsiteY182" fmla="*/ 566088 h 1132880"/>
                    <a:gd name="connsiteX183" fmla="*/ 104092 w 672996"/>
                    <a:gd name="connsiteY183" fmla="*/ 576385 h 1132880"/>
                    <a:gd name="connsiteX184" fmla="*/ 108275 w 672996"/>
                    <a:gd name="connsiteY184" fmla="*/ 586626 h 1132880"/>
                    <a:gd name="connsiteX185" fmla="*/ 112580 w 672996"/>
                    <a:gd name="connsiteY185" fmla="*/ 596825 h 1132880"/>
                    <a:gd name="connsiteX186" fmla="*/ 117019 w 672996"/>
                    <a:gd name="connsiteY186" fmla="*/ 606956 h 1132880"/>
                    <a:gd name="connsiteX187" fmla="*/ 121584 w 672996"/>
                    <a:gd name="connsiteY187" fmla="*/ 617046 h 1132880"/>
                    <a:gd name="connsiteX188" fmla="*/ 126272 w 672996"/>
                    <a:gd name="connsiteY188" fmla="*/ 627068 h 1132880"/>
                    <a:gd name="connsiteX189" fmla="*/ 131082 w 672996"/>
                    <a:gd name="connsiteY189" fmla="*/ 637036 h 1132880"/>
                    <a:gd name="connsiteX190" fmla="*/ 136022 w 672996"/>
                    <a:gd name="connsiteY190" fmla="*/ 646938 h 1132880"/>
                    <a:gd name="connsiteX191" fmla="*/ 141073 w 672996"/>
                    <a:gd name="connsiteY191" fmla="*/ 656775 h 1132880"/>
                    <a:gd name="connsiteX192" fmla="*/ 146252 w 672996"/>
                    <a:gd name="connsiteY192" fmla="*/ 666556 h 1132880"/>
                    <a:gd name="connsiteX193" fmla="*/ 151566 w 672996"/>
                    <a:gd name="connsiteY193" fmla="*/ 676272 h 1132880"/>
                    <a:gd name="connsiteX194" fmla="*/ 156986 w 672996"/>
                    <a:gd name="connsiteY194" fmla="*/ 685913 h 1132880"/>
                    <a:gd name="connsiteX195" fmla="*/ 162530 w 672996"/>
                    <a:gd name="connsiteY195" fmla="*/ 695498 h 1132880"/>
                    <a:gd name="connsiteX196" fmla="*/ 168194 w 672996"/>
                    <a:gd name="connsiteY196" fmla="*/ 705004 h 1132880"/>
                    <a:gd name="connsiteX197" fmla="*/ 173977 w 672996"/>
                    <a:gd name="connsiteY197" fmla="*/ 714434 h 1132880"/>
                    <a:gd name="connsiteX198" fmla="*/ 179879 w 672996"/>
                    <a:gd name="connsiteY198" fmla="*/ 723800 h 1132880"/>
                    <a:gd name="connsiteX199" fmla="*/ 185894 w 672996"/>
                    <a:gd name="connsiteY199" fmla="*/ 733090 h 1132880"/>
                    <a:gd name="connsiteX200" fmla="*/ 192030 w 672996"/>
                    <a:gd name="connsiteY200" fmla="*/ 742302 h 1132880"/>
                    <a:gd name="connsiteX201" fmla="*/ 198272 w 672996"/>
                    <a:gd name="connsiteY201" fmla="*/ 751438 h 1132880"/>
                    <a:gd name="connsiteX202" fmla="*/ 204626 w 672996"/>
                    <a:gd name="connsiteY202" fmla="*/ 760484 h 1132880"/>
                    <a:gd name="connsiteX203" fmla="*/ 211098 w 672996"/>
                    <a:gd name="connsiteY203" fmla="*/ 769466 h 1132880"/>
                    <a:gd name="connsiteX204" fmla="*/ 217682 w 672996"/>
                    <a:gd name="connsiteY204" fmla="*/ 778361 h 1132880"/>
                    <a:gd name="connsiteX205" fmla="*/ 224376 w 672996"/>
                    <a:gd name="connsiteY205" fmla="*/ 787168 h 1132880"/>
                    <a:gd name="connsiteX206" fmla="*/ 231187 w 672996"/>
                    <a:gd name="connsiteY206" fmla="*/ 795898 h 1132880"/>
                    <a:gd name="connsiteX207" fmla="*/ 238099 w 672996"/>
                    <a:gd name="connsiteY207" fmla="*/ 804540 h 1132880"/>
                    <a:gd name="connsiteX208" fmla="*/ 245110 w 672996"/>
                    <a:gd name="connsiteY208" fmla="*/ 813096 h 1132880"/>
                    <a:gd name="connsiteX209" fmla="*/ 252240 w 672996"/>
                    <a:gd name="connsiteY209" fmla="*/ 821564 h 1132880"/>
                    <a:gd name="connsiteX210" fmla="*/ 259470 w 672996"/>
                    <a:gd name="connsiteY210" fmla="*/ 829943 h 1132880"/>
                    <a:gd name="connsiteX211" fmla="*/ 266808 w 672996"/>
                    <a:gd name="connsiteY211" fmla="*/ 838224 h 1132880"/>
                    <a:gd name="connsiteX212" fmla="*/ 274247 w 672996"/>
                    <a:gd name="connsiteY212" fmla="*/ 846418 h 1132880"/>
                    <a:gd name="connsiteX213" fmla="*/ 281782 w 672996"/>
                    <a:gd name="connsiteY213" fmla="*/ 854513 h 1132880"/>
                    <a:gd name="connsiteX214" fmla="*/ 289429 w 672996"/>
                    <a:gd name="connsiteY214" fmla="*/ 862519 h 1132880"/>
                    <a:gd name="connsiteX215" fmla="*/ 297163 w 672996"/>
                    <a:gd name="connsiteY215" fmla="*/ 870427 h 1132880"/>
                    <a:gd name="connsiteX216" fmla="*/ 305006 w 672996"/>
                    <a:gd name="connsiteY216" fmla="*/ 878239 h 1132880"/>
                    <a:gd name="connsiteX217" fmla="*/ 312936 w 672996"/>
                    <a:gd name="connsiteY217" fmla="*/ 885959 h 1132880"/>
                    <a:gd name="connsiteX218" fmla="*/ 320965 w 672996"/>
                    <a:gd name="connsiteY218" fmla="*/ 893572 h 1132880"/>
                    <a:gd name="connsiteX219" fmla="*/ 329091 w 672996"/>
                    <a:gd name="connsiteY219" fmla="*/ 901087 h 1132880"/>
                    <a:gd name="connsiteX220" fmla="*/ 337307 w 672996"/>
                    <a:gd name="connsiteY220" fmla="*/ 908493 h 1132880"/>
                    <a:gd name="connsiteX221" fmla="*/ 345622 w 672996"/>
                    <a:gd name="connsiteY221" fmla="*/ 915798 h 1132880"/>
                    <a:gd name="connsiteX222" fmla="*/ 354023 w 672996"/>
                    <a:gd name="connsiteY222" fmla="*/ 923005 h 1132880"/>
                    <a:gd name="connsiteX223" fmla="*/ 362511 w 672996"/>
                    <a:gd name="connsiteY223" fmla="*/ 930105 h 1132880"/>
                    <a:gd name="connsiteX224" fmla="*/ 371089 w 672996"/>
                    <a:gd name="connsiteY224" fmla="*/ 937093 h 1132880"/>
                    <a:gd name="connsiteX225" fmla="*/ 379754 w 672996"/>
                    <a:gd name="connsiteY225" fmla="*/ 943972 h 1132880"/>
                    <a:gd name="connsiteX226" fmla="*/ 388505 w 672996"/>
                    <a:gd name="connsiteY226" fmla="*/ 950752 h 1132880"/>
                    <a:gd name="connsiteX227" fmla="*/ 397344 w 672996"/>
                    <a:gd name="connsiteY227" fmla="*/ 957412 h 1132880"/>
                    <a:gd name="connsiteX228" fmla="*/ 406261 w 672996"/>
                    <a:gd name="connsiteY228" fmla="*/ 963974 h 1132880"/>
                    <a:gd name="connsiteX229" fmla="*/ 415254 w 672996"/>
                    <a:gd name="connsiteY229" fmla="*/ 970415 h 1132880"/>
                    <a:gd name="connsiteX230" fmla="*/ 424334 w 672996"/>
                    <a:gd name="connsiteY230" fmla="*/ 976744 h 1132880"/>
                    <a:gd name="connsiteX231" fmla="*/ 433492 w 672996"/>
                    <a:gd name="connsiteY231" fmla="*/ 982955 h 1132880"/>
                    <a:gd name="connsiteX232" fmla="*/ 442726 w 672996"/>
                    <a:gd name="connsiteY232" fmla="*/ 989057 h 1132880"/>
                    <a:gd name="connsiteX233" fmla="*/ 452025 w 672996"/>
                    <a:gd name="connsiteY233" fmla="*/ 995038 h 1132880"/>
                    <a:gd name="connsiteX234" fmla="*/ 461413 w 672996"/>
                    <a:gd name="connsiteY234" fmla="*/ 1000910 h 1132880"/>
                    <a:gd name="connsiteX235" fmla="*/ 470866 w 672996"/>
                    <a:gd name="connsiteY235" fmla="*/ 1006658 h 1132880"/>
                    <a:gd name="connsiteX236" fmla="*/ 480395 w 672996"/>
                    <a:gd name="connsiteY236" fmla="*/ 1012289 h 1132880"/>
                    <a:gd name="connsiteX237" fmla="*/ 489990 w 672996"/>
                    <a:gd name="connsiteY237" fmla="*/ 1017799 h 1132880"/>
                    <a:gd name="connsiteX238" fmla="*/ 499654 w 672996"/>
                    <a:gd name="connsiteY238" fmla="*/ 1023200 h 1132880"/>
                    <a:gd name="connsiteX239" fmla="*/ 509378 w 672996"/>
                    <a:gd name="connsiteY239" fmla="*/ 1028469 h 1132880"/>
                    <a:gd name="connsiteX240" fmla="*/ 519173 w 672996"/>
                    <a:gd name="connsiteY240" fmla="*/ 1033618 h 1132880"/>
                    <a:gd name="connsiteX241" fmla="*/ 529041 w 672996"/>
                    <a:gd name="connsiteY241" fmla="*/ 1038645 h 1132880"/>
                    <a:gd name="connsiteX242" fmla="*/ 538954 w 672996"/>
                    <a:gd name="connsiteY242" fmla="*/ 1043542 h 1132880"/>
                    <a:gd name="connsiteX243" fmla="*/ 548934 w 672996"/>
                    <a:gd name="connsiteY243" fmla="*/ 1048317 h 1132880"/>
                    <a:gd name="connsiteX244" fmla="*/ 558978 w 672996"/>
                    <a:gd name="connsiteY244" fmla="*/ 1052972 h 1132880"/>
                    <a:gd name="connsiteX245" fmla="*/ 569076 w 672996"/>
                    <a:gd name="connsiteY245" fmla="*/ 1057506 h 1132880"/>
                    <a:gd name="connsiteX246" fmla="*/ 579233 w 672996"/>
                    <a:gd name="connsiteY246" fmla="*/ 1061900 h 1132880"/>
                    <a:gd name="connsiteX247" fmla="*/ 589440 w 672996"/>
                    <a:gd name="connsiteY247" fmla="*/ 1066182 h 1132880"/>
                    <a:gd name="connsiteX248" fmla="*/ 599692 w 672996"/>
                    <a:gd name="connsiteY248" fmla="*/ 1070324 h 1132880"/>
                    <a:gd name="connsiteX249" fmla="*/ 610011 w 672996"/>
                    <a:gd name="connsiteY249" fmla="*/ 1074342 h 1132880"/>
                    <a:gd name="connsiteX250" fmla="*/ 620364 w 672996"/>
                    <a:gd name="connsiteY250" fmla="*/ 1078232 h 1132880"/>
                    <a:gd name="connsiteX251" fmla="*/ 630778 w 672996"/>
                    <a:gd name="connsiteY251" fmla="*/ 1081989 h 1132880"/>
                    <a:gd name="connsiteX252" fmla="*/ 641230 w 672996"/>
                    <a:gd name="connsiteY252" fmla="*/ 1085615 h 1132880"/>
                    <a:gd name="connsiteX253" fmla="*/ 651723 w 672996"/>
                    <a:gd name="connsiteY253" fmla="*/ 1089120 h 1132880"/>
                    <a:gd name="connsiteX254" fmla="*/ 662272 w 672996"/>
                    <a:gd name="connsiteY254" fmla="*/ 1092483 h 1132880"/>
                    <a:gd name="connsiteX255" fmla="*/ 672852 w 672996"/>
                    <a:gd name="connsiteY255" fmla="*/ 1095713 h 113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</a:cxnLst>
                  <a:rect l="l" t="t" r="r" b="b"/>
                  <a:pathLst>
                    <a:path w="672996" h="1132880">
                      <a:moveTo>
                        <a:pt x="672852" y="1095713"/>
                      </a:moveTo>
                      <a:lnTo>
                        <a:pt x="670070" y="1105045"/>
                      </a:lnTo>
                      <a:lnTo>
                        <a:pt x="667277" y="1114378"/>
                      </a:lnTo>
                      <a:lnTo>
                        <a:pt x="664484" y="1123701"/>
                      </a:lnTo>
                      <a:lnTo>
                        <a:pt x="661703" y="1133034"/>
                      </a:lnTo>
                      <a:lnTo>
                        <a:pt x="650649" y="1129660"/>
                      </a:lnTo>
                      <a:lnTo>
                        <a:pt x="639651" y="1126144"/>
                      </a:lnTo>
                      <a:lnTo>
                        <a:pt x="628687" y="1122496"/>
                      </a:lnTo>
                      <a:lnTo>
                        <a:pt x="617778" y="1118704"/>
                      </a:lnTo>
                      <a:lnTo>
                        <a:pt x="606912" y="1114784"/>
                      </a:lnTo>
                      <a:lnTo>
                        <a:pt x="596088" y="1110721"/>
                      </a:lnTo>
                      <a:lnTo>
                        <a:pt x="585332" y="1106526"/>
                      </a:lnTo>
                      <a:lnTo>
                        <a:pt x="574620" y="1102199"/>
                      </a:lnTo>
                      <a:lnTo>
                        <a:pt x="563961" y="1097729"/>
                      </a:lnTo>
                      <a:lnTo>
                        <a:pt x="553359" y="1093139"/>
                      </a:lnTo>
                      <a:lnTo>
                        <a:pt x="542821" y="1088419"/>
                      </a:lnTo>
                      <a:lnTo>
                        <a:pt x="532339" y="1083554"/>
                      </a:lnTo>
                      <a:lnTo>
                        <a:pt x="521921" y="1078571"/>
                      </a:lnTo>
                      <a:lnTo>
                        <a:pt x="511560" y="1073445"/>
                      </a:lnTo>
                      <a:lnTo>
                        <a:pt x="501274" y="1068199"/>
                      </a:lnTo>
                      <a:lnTo>
                        <a:pt x="491042" y="1062831"/>
                      </a:lnTo>
                      <a:lnTo>
                        <a:pt x="480888" y="1057321"/>
                      </a:lnTo>
                      <a:lnTo>
                        <a:pt x="470802" y="1051691"/>
                      </a:lnTo>
                      <a:lnTo>
                        <a:pt x="460777" y="1045939"/>
                      </a:lnTo>
                      <a:lnTo>
                        <a:pt x="450842" y="1040059"/>
                      </a:lnTo>
                      <a:lnTo>
                        <a:pt x="440963" y="1034055"/>
                      </a:lnTo>
                      <a:lnTo>
                        <a:pt x="431171" y="1027931"/>
                      </a:lnTo>
                      <a:lnTo>
                        <a:pt x="421454" y="1021689"/>
                      </a:lnTo>
                      <a:lnTo>
                        <a:pt x="411814" y="1015312"/>
                      </a:lnTo>
                      <a:lnTo>
                        <a:pt x="402263" y="1008829"/>
                      </a:lnTo>
                      <a:lnTo>
                        <a:pt x="392776" y="1002222"/>
                      </a:lnTo>
                      <a:lnTo>
                        <a:pt x="383391" y="995498"/>
                      </a:lnTo>
                      <a:lnTo>
                        <a:pt x="374078" y="988653"/>
                      </a:lnTo>
                      <a:lnTo>
                        <a:pt x="364855" y="981696"/>
                      </a:lnTo>
                      <a:lnTo>
                        <a:pt x="355722" y="974621"/>
                      </a:lnTo>
                      <a:lnTo>
                        <a:pt x="346673" y="967434"/>
                      </a:lnTo>
                      <a:lnTo>
                        <a:pt x="337725" y="960140"/>
                      </a:lnTo>
                      <a:lnTo>
                        <a:pt x="328861" y="952723"/>
                      </a:lnTo>
                      <a:lnTo>
                        <a:pt x="320087" y="945208"/>
                      </a:lnTo>
                      <a:lnTo>
                        <a:pt x="311414" y="937575"/>
                      </a:lnTo>
                      <a:lnTo>
                        <a:pt x="302836" y="929841"/>
                      </a:lnTo>
                      <a:lnTo>
                        <a:pt x="294348" y="921998"/>
                      </a:lnTo>
                      <a:lnTo>
                        <a:pt x="285969" y="914057"/>
                      </a:lnTo>
                      <a:lnTo>
                        <a:pt x="277685" y="905995"/>
                      </a:lnTo>
                      <a:lnTo>
                        <a:pt x="269503" y="897846"/>
                      </a:lnTo>
                      <a:lnTo>
                        <a:pt x="261421" y="889585"/>
                      </a:lnTo>
                      <a:lnTo>
                        <a:pt x="253446" y="881228"/>
                      </a:lnTo>
                      <a:lnTo>
                        <a:pt x="245569" y="872771"/>
                      </a:lnTo>
                      <a:lnTo>
                        <a:pt x="237805" y="864218"/>
                      </a:lnTo>
                      <a:lnTo>
                        <a:pt x="230147" y="855573"/>
                      </a:lnTo>
                      <a:lnTo>
                        <a:pt x="222601" y="846821"/>
                      </a:lnTo>
                      <a:lnTo>
                        <a:pt x="215164" y="837983"/>
                      </a:lnTo>
                      <a:lnTo>
                        <a:pt x="207834" y="829054"/>
                      </a:lnTo>
                      <a:lnTo>
                        <a:pt x="200616" y="820042"/>
                      </a:lnTo>
                      <a:lnTo>
                        <a:pt x="193519" y="810928"/>
                      </a:lnTo>
                      <a:lnTo>
                        <a:pt x="186531" y="801725"/>
                      </a:lnTo>
                      <a:lnTo>
                        <a:pt x="179649" y="792438"/>
                      </a:lnTo>
                      <a:lnTo>
                        <a:pt x="172891" y="783072"/>
                      </a:lnTo>
                      <a:lnTo>
                        <a:pt x="166254" y="773619"/>
                      </a:lnTo>
                      <a:lnTo>
                        <a:pt x="159737" y="764079"/>
                      </a:lnTo>
                      <a:lnTo>
                        <a:pt x="153341" y="754461"/>
                      </a:lnTo>
                      <a:lnTo>
                        <a:pt x="147051" y="744767"/>
                      </a:lnTo>
                      <a:lnTo>
                        <a:pt x="140896" y="734994"/>
                      </a:lnTo>
                      <a:lnTo>
                        <a:pt x="134861" y="725138"/>
                      </a:lnTo>
                      <a:lnTo>
                        <a:pt x="128945" y="715214"/>
                      </a:lnTo>
                      <a:lnTo>
                        <a:pt x="123163" y="705222"/>
                      </a:lnTo>
                      <a:lnTo>
                        <a:pt x="117498" y="695147"/>
                      </a:lnTo>
                      <a:lnTo>
                        <a:pt x="111957" y="685013"/>
                      </a:lnTo>
                      <a:lnTo>
                        <a:pt x="106545" y="674806"/>
                      </a:lnTo>
                      <a:lnTo>
                        <a:pt x="101265" y="664531"/>
                      </a:lnTo>
                      <a:lnTo>
                        <a:pt x="96117" y="654190"/>
                      </a:lnTo>
                      <a:lnTo>
                        <a:pt x="91089" y="643783"/>
                      </a:lnTo>
                      <a:lnTo>
                        <a:pt x="86204" y="633324"/>
                      </a:lnTo>
                      <a:lnTo>
                        <a:pt x="81440" y="622797"/>
                      </a:lnTo>
                      <a:lnTo>
                        <a:pt x="76807" y="612214"/>
                      </a:lnTo>
                      <a:lnTo>
                        <a:pt x="72304" y="601567"/>
                      </a:lnTo>
                      <a:lnTo>
                        <a:pt x="67946" y="590877"/>
                      </a:lnTo>
                      <a:lnTo>
                        <a:pt x="63717" y="580120"/>
                      </a:lnTo>
                      <a:lnTo>
                        <a:pt x="59620" y="569319"/>
                      </a:lnTo>
                      <a:lnTo>
                        <a:pt x="55655" y="558464"/>
                      </a:lnTo>
                      <a:lnTo>
                        <a:pt x="51831" y="547567"/>
                      </a:lnTo>
                      <a:lnTo>
                        <a:pt x="48140" y="536622"/>
                      </a:lnTo>
                      <a:lnTo>
                        <a:pt x="44590" y="525624"/>
                      </a:lnTo>
                      <a:lnTo>
                        <a:pt x="41175" y="514584"/>
                      </a:lnTo>
                      <a:lnTo>
                        <a:pt x="37900" y="503511"/>
                      </a:lnTo>
                      <a:lnTo>
                        <a:pt x="34765" y="492392"/>
                      </a:lnTo>
                      <a:lnTo>
                        <a:pt x="31764" y="481229"/>
                      </a:lnTo>
                      <a:lnTo>
                        <a:pt x="28907" y="470046"/>
                      </a:lnTo>
                      <a:lnTo>
                        <a:pt x="26189" y="458818"/>
                      </a:lnTo>
                      <a:lnTo>
                        <a:pt x="23615" y="447548"/>
                      </a:lnTo>
                      <a:lnTo>
                        <a:pt x="21173" y="436264"/>
                      </a:lnTo>
                      <a:lnTo>
                        <a:pt x="18882" y="424938"/>
                      </a:lnTo>
                      <a:lnTo>
                        <a:pt x="16725" y="413590"/>
                      </a:lnTo>
                      <a:lnTo>
                        <a:pt x="14709" y="402211"/>
                      </a:lnTo>
                      <a:lnTo>
                        <a:pt x="12847" y="390806"/>
                      </a:lnTo>
                      <a:lnTo>
                        <a:pt x="11117" y="379393"/>
                      </a:lnTo>
                      <a:lnTo>
                        <a:pt x="9527" y="367946"/>
                      </a:lnTo>
                      <a:lnTo>
                        <a:pt x="8094" y="356489"/>
                      </a:lnTo>
                      <a:lnTo>
                        <a:pt x="6790" y="345008"/>
                      </a:lnTo>
                      <a:lnTo>
                        <a:pt x="5641" y="333509"/>
                      </a:lnTo>
                      <a:lnTo>
                        <a:pt x="4620" y="322006"/>
                      </a:lnTo>
                      <a:lnTo>
                        <a:pt x="3756" y="310484"/>
                      </a:lnTo>
                      <a:lnTo>
                        <a:pt x="3033" y="298947"/>
                      </a:lnTo>
                      <a:lnTo>
                        <a:pt x="2452" y="287414"/>
                      </a:lnTo>
                      <a:lnTo>
                        <a:pt x="2015" y="275869"/>
                      </a:lnTo>
                      <a:lnTo>
                        <a:pt x="1729" y="264324"/>
                      </a:lnTo>
                      <a:lnTo>
                        <a:pt x="1577" y="252768"/>
                      </a:lnTo>
                      <a:lnTo>
                        <a:pt x="1577" y="241212"/>
                      </a:lnTo>
                      <a:lnTo>
                        <a:pt x="1718" y="229665"/>
                      </a:lnTo>
                      <a:lnTo>
                        <a:pt x="2004" y="218109"/>
                      </a:lnTo>
                      <a:lnTo>
                        <a:pt x="2430" y="206575"/>
                      </a:lnTo>
                      <a:lnTo>
                        <a:pt x="3010" y="195031"/>
                      </a:lnTo>
                      <a:lnTo>
                        <a:pt x="3723" y="183508"/>
                      </a:lnTo>
                      <a:lnTo>
                        <a:pt x="4589" y="171983"/>
                      </a:lnTo>
                      <a:lnTo>
                        <a:pt x="5596" y="160472"/>
                      </a:lnTo>
                      <a:lnTo>
                        <a:pt x="6745" y="148981"/>
                      </a:lnTo>
                      <a:lnTo>
                        <a:pt x="8038" y="137501"/>
                      </a:lnTo>
                      <a:lnTo>
                        <a:pt x="9474" y="126032"/>
                      </a:lnTo>
                      <a:lnTo>
                        <a:pt x="11050" y="114585"/>
                      </a:lnTo>
                      <a:lnTo>
                        <a:pt x="12772" y="103172"/>
                      </a:lnTo>
                      <a:lnTo>
                        <a:pt x="14645" y="91770"/>
                      </a:lnTo>
                      <a:lnTo>
                        <a:pt x="16650" y="80388"/>
                      </a:lnTo>
                      <a:lnTo>
                        <a:pt x="18795" y="69040"/>
                      </a:lnTo>
                      <a:lnTo>
                        <a:pt x="21086" y="57714"/>
                      </a:lnTo>
                      <a:lnTo>
                        <a:pt x="23517" y="46421"/>
                      </a:lnTo>
                      <a:lnTo>
                        <a:pt x="26091" y="35160"/>
                      </a:lnTo>
                      <a:lnTo>
                        <a:pt x="28806" y="23932"/>
                      </a:lnTo>
                      <a:lnTo>
                        <a:pt x="31655" y="12738"/>
                      </a:lnTo>
                      <a:lnTo>
                        <a:pt x="34655" y="1577"/>
                      </a:lnTo>
                      <a:lnTo>
                        <a:pt x="44043" y="4160"/>
                      </a:lnTo>
                      <a:lnTo>
                        <a:pt x="53432" y="6734"/>
                      </a:lnTo>
                      <a:lnTo>
                        <a:pt x="72206" y="11905"/>
                      </a:lnTo>
                      <a:lnTo>
                        <a:pt x="69337" y="22586"/>
                      </a:lnTo>
                      <a:lnTo>
                        <a:pt x="66608" y="33309"/>
                      </a:lnTo>
                      <a:lnTo>
                        <a:pt x="64001" y="44066"/>
                      </a:lnTo>
                      <a:lnTo>
                        <a:pt x="61536" y="54856"/>
                      </a:lnTo>
                      <a:lnTo>
                        <a:pt x="59214" y="65678"/>
                      </a:lnTo>
                      <a:lnTo>
                        <a:pt x="57013" y="76521"/>
                      </a:lnTo>
                      <a:lnTo>
                        <a:pt x="54966" y="87399"/>
                      </a:lnTo>
                      <a:lnTo>
                        <a:pt x="53036" y="98298"/>
                      </a:lnTo>
                      <a:lnTo>
                        <a:pt x="51250" y="109218"/>
                      </a:lnTo>
                      <a:lnTo>
                        <a:pt x="49598" y="120162"/>
                      </a:lnTo>
                      <a:lnTo>
                        <a:pt x="48084" y="131116"/>
                      </a:lnTo>
                      <a:lnTo>
                        <a:pt x="46716" y="142102"/>
                      </a:lnTo>
                      <a:lnTo>
                        <a:pt x="45468" y="153100"/>
                      </a:lnTo>
                      <a:lnTo>
                        <a:pt x="44372" y="164109"/>
                      </a:lnTo>
                      <a:lnTo>
                        <a:pt x="43410" y="175127"/>
                      </a:lnTo>
                      <a:lnTo>
                        <a:pt x="42588" y="186170"/>
                      </a:lnTo>
                      <a:lnTo>
                        <a:pt x="41895" y="197210"/>
                      </a:lnTo>
                      <a:lnTo>
                        <a:pt x="41349" y="208264"/>
                      </a:lnTo>
                      <a:lnTo>
                        <a:pt x="40934" y="219326"/>
                      </a:lnTo>
                      <a:lnTo>
                        <a:pt x="40659" y="230388"/>
                      </a:lnTo>
                      <a:lnTo>
                        <a:pt x="40527" y="241454"/>
                      </a:lnTo>
                      <a:lnTo>
                        <a:pt x="40527" y="252516"/>
                      </a:lnTo>
                      <a:lnTo>
                        <a:pt x="40670" y="263578"/>
                      </a:lnTo>
                      <a:lnTo>
                        <a:pt x="40945" y="274644"/>
                      </a:lnTo>
                      <a:lnTo>
                        <a:pt x="41360" y="285706"/>
                      </a:lnTo>
                      <a:lnTo>
                        <a:pt x="41918" y="296757"/>
                      </a:lnTo>
                      <a:lnTo>
                        <a:pt x="42608" y="307800"/>
                      </a:lnTo>
                      <a:lnTo>
                        <a:pt x="43441" y="318829"/>
                      </a:lnTo>
                      <a:lnTo>
                        <a:pt x="44405" y="329860"/>
                      </a:lnTo>
                      <a:lnTo>
                        <a:pt x="45521" y="340870"/>
                      </a:lnTo>
                      <a:lnTo>
                        <a:pt x="46761" y="351867"/>
                      </a:lnTo>
                      <a:lnTo>
                        <a:pt x="48140" y="362843"/>
                      </a:lnTo>
                      <a:lnTo>
                        <a:pt x="49663" y="373807"/>
                      </a:lnTo>
                      <a:lnTo>
                        <a:pt x="51317" y="384749"/>
                      </a:lnTo>
                      <a:lnTo>
                        <a:pt x="53104" y="395671"/>
                      </a:lnTo>
                      <a:lnTo>
                        <a:pt x="55030" y="406568"/>
                      </a:lnTo>
                      <a:lnTo>
                        <a:pt x="57100" y="417434"/>
                      </a:lnTo>
                      <a:lnTo>
                        <a:pt x="59301" y="428281"/>
                      </a:lnTo>
                      <a:lnTo>
                        <a:pt x="61637" y="439102"/>
                      </a:lnTo>
                      <a:lnTo>
                        <a:pt x="64099" y="449881"/>
                      </a:lnTo>
                      <a:lnTo>
                        <a:pt x="66707" y="460638"/>
                      </a:lnTo>
                      <a:lnTo>
                        <a:pt x="69446" y="471361"/>
                      </a:lnTo>
                      <a:lnTo>
                        <a:pt x="72315" y="482051"/>
                      </a:lnTo>
                      <a:lnTo>
                        <a:pt x="75315" y="492698"/>
                      </a:lnTo>
                      <a:lnTo>
                        <a:pt x="78462" y="503312"/>
                      </a:lnTo>
                      <a:lnTo>
                        <a:pt x="81726" y="513883"/>
                      </a:lnTo>
                      <a:lnTo>
                        <a:pt x="85130" y="524410"/>
                      </a:lnTo>
                      <a:lnTo>
                        <a:pt x="88657" y="534903"/>
                      </a:lnTo>
                      <a:lnTo>
                        <a:pt x="92328" y="545343"/>
                      </a:lnTo>
                      <a:lnTo>
                        <a:pt x="96117" y="555738"/>
                      </a:lnTo>
                      <a:lnTo>
                        <a:pt x="100040" y="566088"/>
                      </a:lnTo>
                      <a:lnTo>
                        <a:pt x="104092" y="576385"/>
                      </a:lnTo>
                      <a:lnTo>
                        <a:pt x="108275" y="586626"/>
                      </a:lnTo>
                      <a:lnTo>
                        <a:pt x="112580" y="596825"/>
                      </a:lnTo>
                      <a:lnTo>
                        <a:pt x="117019" y="606956"/>
                      </a:lnTo>
                      <a:lnTo>
                        <a:pt x="121584" y="617046"/>
                      </a:lnTo>
                      <a:lnTo>
                        <a:pt x="126272" y="627068"/>
                      </a:lnTo>
                      <a:lnTo>
                        <a:pt x="131082" y="637036"/>
                      </a:lnTo>
                      <a:lnTo>
                        <a:pt x="136022" y="646938"/>
                      </a:lnTo>
                      <a:lnTo>
                        <a:pt x="141073" y="656775"/>
                      </a:lnTo>
                      <a:lnTo>
                        <a:pt x="146252" y="666556"/>
                      </a:lnTo>
                      <a:lnTo>
                        <a:pt x="151566" y="676272"/>
                      </a:lnTo>
                      <a:lnTo>
                        <a:pt x="156986" y="685913"/>
                      </a:lnTo>
                      <a:lnTo>
                        <a:pt x="162530" y="695498"/>
                      </a:lnTo>
                      <a:lnTo>
                        <a:pt x="168194" y="705004"/>
                      </a:lnTo>
                      <a:lnTo>
                        <a:pt x="173977" y="714434"/>
                      </a:lnTo>
                      <a:lnTo>
                        <a:pt x="179879" y="723800"/>
                      </a:lnTo>
                      <a:lnTo>
                        <a:pt x="185894" y="733090"/>
                      </a:lnTo>
                      <a:lnTo>
                        <a:pt x="192030" y="742302"/>
                      </a:lnTo>
                      <a:lnTo>
                        <a:pt x="198272" y="751438"/>
                      </a:lnTo>
                      <a:lnTo>
                        <a:pt x="204626" y="760484"/>
                      </a:lnTo>
                      <a:lnTo>
                        <a:pt x="211098" y="769466"/>
                      </a:lnTo>
                      <a:lnTo>
                        <a:pt x="217682" y="778361"/>
                      </a:lnTo>
                      <a:lnTo>
                        <a:pt x="224376" y="787168"/>
                      </a:lnTo>
                      <a:lnTo>
                        <a:pt x="231187" y="795898"/>
                      </a:lnTo>
                      <a:lnTo>
                        <a:pt x="238099" y="804540"/>
                      </a:lnTo>
                      <a:lnTo>
                        <a:pt x="245110" y="813096"/>
                      </a:lnTo>
                      <a:lnTo>
                        <a:pt x="252240" y="821564"/>
                      </a:lnTo>
                      <a:lnTo>
                        <a:pt x="259470" y="829943"/>
                      </a:lnTo>
                      <a:lnTo>
                        <a:pt x="266808" y="838224"/>
                      </a:lnTo>
                      <a:lnTo>
                        <a:pt x="274247" y="846418"/>
                      </a:lnTo>
                      <a:lnTo>
                        <a:pt x="281782" y="854513"/>
                      </a:lnTo>
                      <a:lnTo>
                        <a:pt x="289429" y="862519"/>
                      </a:lnTo>
                      <a:lnTo>
                        <a:pt x="297163" y="870427"/>
                      </a:lnTo>
                      <a:lnTo>
                        <a:pt x="305006" y="878239"/>
                      </a:lnTo>
                      <a:lnTo>
                        <a:pt x="312936" y="885959"/>
                      </a:lnTo>
                      <a:lnTo>
                        <a:pt x="320965" y="893572"/>
                      </a:lnTo>
                      <a:lnTo>
                        <a:pt x="329091" y="901087"/>
                      </a:lnTo>
                      <a:lnTo>
                        <a:pt x="337307" y="908493"/>
                      </a:lnTo>
                      <a:lnTo>
                        <a:pt x="345622" y="915798"/>
                      </a:lnTo>
                      <a:lnTo>
                        <a:pt x="354023" y="923005"/>
                      </a:lnTo>
                      <a:lnTo>
                        <a:pt x="362511" y="930105"/>
                      </a:lnTo>
                      <a:lnTo>
                        <a:pt x="371089" y="937093"/>
                      </a:lnTo>
                      <a:lnTo>
                        <a:pt x="379754" y="943972"/>
                      </a:lnTo>
                      <a:lnTo>
                        <a:pt x="388505" y="950752"/>
                      </a:lnTo>
                      <a:lnTo>
                        <a:pt x="397344" y="957412"/>
                      </a:lnTo>
                      <a:lnTo>
                        <a:pt x="406261" y="963974"/>
                      </a:lnTo>
                      <a:lnTo>
                        <a:pt x="415254" y="970415"/>
                      </a:lnTo>
                      <a:lnTo>
                        <a:pt x="424334" y="976744"/>
                      </a:lnTo>
                      <a:lnTo>
                        <a:pt x="433492" y="982955"/>
                      </a:lnTo>
                      <a:lnTo>
                        <a:pt x="442726" y="989057"/>
                      </a:lnTo>
                      <a:lnTo>
                        <a:pt x="452025" y="995038"/>
                      </a:lnTo>
                      <a:lnTo>
                        <a:pt x="461413" y="1000910"/>
                      </a:lnTo>
                      <a:lnTo>
                        <a:pt x="470866" y="1006658"/>
                      </a:lnTo>
                      <a:lnTo>
                        <a:pt x="480395" y="1012289"/>
                      </a:lnTo>
                      <a:lnTo>
                        <a:pt x="489990" y="1017799"/>
                      </a:lnTo>
                      <a:lnTo>
                        <a:pt x="499654" y="1023200"/>
                      </a:lnTo>
                      <a:lnTo>
                        <a:pt x="509378" y="1028469"/>
                      </a:lnTo>
                      <a:lnTo>
                        <a:pt x="519173" y="1033618"/>
                      </a:lnTo>
                      <a:lnTo>
                        <a:pt x="529041" y="1038645"/>
                      </a:lnTo>
                      <a:lnTo>
                        <a:pt x="538954" y="1043542"/>
                      </a:lnTo>
                      <a:lnTo>
                        <a:pt x="548934" y="1048317"/>
                      </a:lnTo>
                      <a:lnTo>
                        <a:pt x="558978" y="1052972"/>
                      </a:lnTo>
                      <a:lnTo>
                        <a:pt x="569076" y="1057506"/>
                      </a:lnTo>
                      <a:lnTo>
                        <a:pt x="579233" y="1061900"/>
                      </a:lnTo>
                      <a:lnTo>
                        <a:pt x="589440" y="1066182"/>
                      </a:lnTo>
                      <a:lnTo>
                        <a:pt x="599692" y="1070324"/>
                      </a:lnTo>
                      <a:lnTo>
                        <a:pt x="610011" y="1074342"/>
                      </a:lnTo>
                      <a:lnTo>
                        <a:pt x="620364" y="1078232"/>
                      </a:lnTo>
                      <a:lnTo>
                        <a:pt x="630778" y="1081989"/>
                      </a:lnTo>
                      <a:lnTo>
                        <a:pt x="641230" y="1085615"/>
                      </a:lnTo>
                      <a:lnTo>
                        <a:pt x="651723" y="1089120"/>
                      </a:lnTo>
                      <a:lnTo>
                        <a:pt x="662272" y="1092483"/>
                      </a:lnTo>
                      <a:lnTo>
                        <a:pt x="672852" y="1095713"/>
                      </a:lnTo>
                    </a:path>
                  </a:pathLst>
                </a:custGeom>
                <a:noFill/>
                <a:ln w="7144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8" name="Freeform: Shape 72">
                  <a:extLst>
                    <a:ext uri="{FF2B5EF4-FFF2-40B4-BE49-F238E27FC236}">
                      <a16:creationId xmlns:a16="http://schemas.microsoft.com/office/drawing/2014/main" id="{AF696804-408C-3344-7DC5-D43DDB075491}"/>
                    </a:ext>
                  </a:extLst>
                </p:cNvPr>
                <p:cNvSpPr/>
                <p:nvPr/>
              </p:nvSpPr>
              <p:spPr>
                <a:xfrm>
                  <a:off x="3171587" y="3508984"/>
                  <a:ext cx="672996" cy="1132881"/>
                </a:xfrm>
                <a:custGeom>
                  <a:avLst/>
                  <a:gdLst>
                    <a:gd name="connsiteX0" fmla="*/ 672852 w 672996"/>
                    <a:gd name="connsiteY0" fmla="*/ 1095713 h 1132880"/>
                    <a:gd name="connsiteX1" fmla="*/ 670070 w 672996"/>
                    <a:gd name="connsiteY1" fmla="*/ 1105045 h 1132880"/>
                    <a:gd name="connsiteX2" fmla="*/ 667277 w 672996"/>
                    <a:gd name="connsiteY2" fmla="*/ 1114378 h 1132880"/>
                    <a:gd name="connsiteX3" fmla="*/ 664484 w 672996"/>
                    <a:gd name="connsiteY3" fmla="*/ 1123701 h 1132880"/>
                    <a:gd name="connsiteX4" fmla="*/ 661703 w 672996"/>
                    <a:gd name="connsiteY4" fmla="*/ 1133034 h 1132880"/>
                    <a:gd name="connsiteX5" fmla="*/ 650649 w 672996"/>
                    <a:gd name="connsiteY5" fmla="*/ 1129660 h 1132880"/>
                    <a:gd name="connsiteX6" fmla="*/ 639651 w 672996"/>
                    <a:gd name="connsiteY6" fmla="*/ 1126144 h 1132880"/>
                    <a:gd name="connsiteX7" fmla="*/ 628687 w 672996"/>
                    <a:gd name="connsiteY7" fmla="*/ 1122496 h 1132880"/>
                    <a:gd name="connsiteX8" fmla="*/ 617778 w 672996"/>
                    <a:gd name="connsiteY8" fmla="*/ 1118704 h 1132880"/>
                    <a:gd name="connsiteX9" fmla="*/ 606912 w 672996"/>
                    <a:gd name="connsiteY9" fmla="*/ 1114784 h 1132880"/>
                    <a:gd name="connsiteX10" fmla="*/ 596088 w 672996"/>
                    <a:gd name="connsiteY10" fmla="*/ 1110721 h 1132880"/>
                    <a:gd name="connsiteX11" fmla="*/ 585332 w 672996"/>
                    <a:gd name="connsiteY11" fmla="*/ 1106526 h 1132880"/>
                    <a:gd name="connsiteX12" fmla="*/ 574620 w 672996"/>
                    <a:gd name="connsiteY12" fmla="*/ 1102199 h 1132880"/>
                    <a:gd name="connsiteX13" fmla="*/ 563961 w 672996"/>
                    <a:gd name="connsiteY13" fmla="*/ 1097729 h 1132880"/>
                    <a:gd name="connsiteX14" fmla="*/ 553359 w 672996"/>
                    <a:gd name="connsiteY14" fmla="*/ 1093139 h 1132880"/>
                    <a:gd name="connsiteX15" fmla="*/ 542821 w 672996"/>
                    <a:gd name="connsiteY15" fmla="*/ 1088419 h 1132880"/>
                    <a:gd name="connsiteX16" fmla="*/ 532339 w 672996"/>
                    <a:gd name="connsiteY16" fmla="*/ 1083554 h 1132880"/>
                    <a:gd name="connsiteX17" fmla="*/ 521921 w 672996"/>
                    <a:gd name="connsiteY17" fmla="*/ 1078571 h 1132880"/>
                    <a:gd name="connsiteX18" fmla="*/ 511560 w 672996"/>
                    <a:gd name="connsiteY18" fmla="*/ 1073445 h 1132880"/>
                    <a:gd name="connsiteX19" fmla="*/ 501274 w 672996"/>
                    <a:gd name="connsiteY19" fmla="*/ 1068199 h 1132880"/>
                    <a:gd name="connsiteX20" fmla="*/ 491042 w 672996"/>
                    <a:gd name="connsiteY20" fmla="*/ 1062831 h 1132880"/>
                    <a:gd name="connsiteX21" fmla="*/ 480888 w 672996"/>
                    <a:gd name="connsiteY21" fmla="*/ 1057321 h 1132880"/>
                    <a:gd name="connsiteX22" fmla="*/ 470802 w 672996"/>
                    <a:gd name="connsiteY22" fmla="*/ 1051691 h 1132880"/>
                    <a:gd name="connsiteX23" fmla="*/ 460777 w 672996"/>
                    <a:gd name="connsiteY23" fmla="*/ 1045939 h 1132880"/>
                    <a:gd name="connsiteX24" fmla="*/ 450842 w 672996"/>
                    <a:gd name="connsiteY24" fmla="*/ 1040059 h 1132880"/>
                    <a:gd name="connsiteX25" fmla="*/ 440963 w 672996"/>
                    <a:gd name="connsiteY25" fmla="*/ 1034055 h 1132880"/>
                    <a:gd name="connsiteX26" fmla="*/ 431171 w 672996"/>
                    <a:gd name="connsiteY26" fmla="*/ 1027931 h 1132880"/>
                    <a:gd name="connsiteX27" fmla="*/ 421454 w 672996"/>
                    <a:gd name="connsiteY27" fmla="*/ 1021689 h 1132880"/>
                    <a:gd name="connsiteX28" fmla="*/ 411814 w 672996"/>
                    <a:gd name="connsiteY28" fmla="*/ 1015312 h 1132880"/>
                    <a:gd name="connsiteX29" fmla="*/ 402263 w 672996"/>
                    <a:gd name="connsiteY29" fmla="*/ 1008829 h 1132880"/>
                    <a:gd name="connsiteX30" fmla="*/ 392776 w 672996"/>
                    <a:gd name="connsiteY30" fmla="*/ 1002222 h 1132880"/>
                    <a:gd name="connsiteX31" fmla="*/ 383391 w 672996"/>
                    <a:gd name="connsiteY31" fmla="*/ 995498 h 1132880"/>
                    <a:gd name="connsiteX32" fmla="*/ 374078 w 672996"/>
                    <a:gd name="connsiteY32" fmla="*/ 988653 h 1132880"/>
                    <a:gd name="connsiteX33" fmla="*/ 364855 w 672996"/>
                    <a:gd name="connsiteY33" fmla="*/ 981696 h 1132880"/>
                    <a:gd name="connsiteX34" fmla="*/ 355722 w 672996"/>
                    <a:gd name="connsiteY34" fmla="*/ 974621 h 1132880"/>
                    <a:gd name="connsiteX35" fmla="*/ 346673 w 672996"/>
                    <a:gd name="connsiteY35" fmla="*/ 967434 h 1132880"/>
                    <a:gd name="connsiteX36" fmla="*/ 337725 w 672996"/>
                    <a:gd name="connsiteY36" fmla="*/ 960140 h 1132880"/>
                    <a:gd name="connsiteX37" fmla="*/ 328861 w 672996"/>
                    <a:gd name="connsiteY37" fmla="*/ 952723 h 1132880"/>
                    <a:gd name="connsiteX38" fmla="*/ 320087 w 672996"/>
                    <a:gd name="connsiteY38" fmla="*/ 945208 h 1132880"/>
                    <a:gd name="connsiteX39" fmla="*/ 311414 w 672996"/>
                    <a:gd name="connsiteY39" fmla="*/ 937575 h 1132880"/>
                    <a:gd name="connsiteX40" fmla="*/ 302836 w 672996"/>
                    <a:gd name="connsiteY40" fmla="*/ 929841 h 1132880"/>
                    <a:gd name="connsiteX41" fmla="*/ 294348 w 672996"/>
                    <a:gd name="connsiteY41" fmla="*/ 921998 h 1132880"/>
                    <a:gd name="connsiteX42" fmla="*/ 285969 w 672996"/>
                    <a:gd name="connsiteY42" fmla="*/ 914057 h 1132880"/>
                    <a:gd name="connsiteX43" fmla="*/ 277685 w 672996"/>
                    <a:gd name="connsiteY43" fmla="*/ 905995 h 1132880"/>
                    <a:gd name="connsiteX44" fmla="*/ 269503 w 672996"/>
                    <a:gd name="connsiteY44" fmla="*/ 897846 h 1132880"/>
                    <a:gd name="connsiteX45" fmla="*/ 261421 w 672996"/>
                    <a:gd name="connsiteY45" fmla="*/ 889585 h 1132880"/>
                    <a:gd name="connsiteX46" fmla="*/ 253446 w 672996"/>
                    <a:gd name="connsiteY46" fmla="*/ 881228 h 1132880"/>
                    <a:gd name="connsiteX47" fmla="*/ 245569 w 672996"/>
                    <a:gd name="connsiteY47" fmla="*/ 872771 h 1132880"/>
                    <a:gd name="connsiteX48" fmla="*/ 237805 w 672996"/>
                    <a:gd name="connsiteY48" fmla="*/ 864218 h 1132880"/>
                    <a:gd name="connsiteX49" fmla="*/ 230147 w 672996"/>
                    <a:gd name="connsiteY49" fmla="*/ 855573 h 1132880"/>
                    <a:gd name="connsiteX50" fmla="*/ 222601 w 672996"/>
                    <a:gd name="connsiteY50" fmla="*/ 846821 h 1132880"/>
                    <a:gd name="connsiteX51" fmla="*/ 215164 w 672996"/>
                    <a:gd name="connsiteY51" fmla="*/ 837983 h 1132880"/>
                    <a:gd name="connsiteX52" fmla="*/ 207834 w 672996"/>
                    <a:gd name="connsiteY52" fmla="*/ 829054 h 1132880"/>
                    <a:gd name="connsiteX53" fmla="*/ 200616 w 672996"/>
                    <a:gd name="connsiteY53" fmla="*/ 820042 h 1132880"/>
                    <a:gd name="connsiteX54" fmla="*/ 193519 w 672996"/>
                    <a:gd name="connsiteY54" fmla="*/ 810928 h 1132880"/>
                    <a:gd name="connsiteX55" fmla="*/ 186531 w 672996"/>
                    <a:gd name="connsiteY55" fmla="*/ 801725 h 1132880"/>
                    <a:gd name="connsiteX56" fmla="*/ 179649 w 672996"/>
                    <a:gd name="connsiteY56" fmla="*/ 792438 h 1132880"/>
                    <a:gd name="connsiteX57" fmla="*/ 172891 w 672996"/>
                    <a:gd name="connsiteY57" fmla="*/ 783072 h 1132880"/>
                    <a:gd name="connsiteX58" fmla="*/ 166254 w 672996"/>
                    <a:gd name="connsiteY58" fmla="*/ 773619 h 1132880"/>
                    <a:gd name="connsiteX59" fmla="*/ 159737 w 672996"/>
                    <a:gd name="connsiteY59" fmla="*/ 764079 h 1132880"/>
                    <a:gd name="connsiteX60" fmla="*/ 153341 w 672996"/>
                    <a:gd name="connsiteY60" fmla="*/ 754461 h 1132880"/>
                    <a:gd name="connsiteX61" fmla="*/ 147051 w 672996"/>
                    <a:gd name="connsiteY61" fmla="*/ 744767 h 1132880"/>
                    <a:gd name="connsiteX62" fmla="*/ 140896 w 672996"/>
                    <a:gd name="connsiteY62" fmla="*/ 734994 h 1132880"/>
                    <a:gd name="connsiteX63" fmla="*/ 134861 w 672996"/>
                    <a:gd name="connsiteY63" fmla="*/ 725138 h 1132880"/>
                    <a:gd name="connsiteX64" fmla="*/ 128945 w 672996"/>
                    <a:gd name="connsiteY64" fmla="*/ 715214 h 1132880"/>
                    <a:gd name="connsiteX65" fmla="*/ 123163 w 672996"/>
                    <a:gd name="connsiteY65" fmla="*/ 705222 h 1132880"/>
                    <a:gd name="connsiteX66" fmla="*/ 117498 w 672996"/>
                    <a:gd name="connsiteY66" fmla="*/ 695147 h 1132880"/>
                    <a:gd name="connsiteX67" fmla="*/ 111957 w 672996"/>
                    <a:gd name="connsiteY67" fmla="*/ 685013 h 1132880"/>
                    <a:gd name="connsiteX68" fmla="*/ 106545 w 672996"/>
                    <a:gd name="connsiteY68" fmla="*/ 674806 h 1132880"/>
                    <a:gd name="connsiteX69" fmla="*/ 101265 w 672996"/>
                    <a:gd name="connsiteY69" fmla="*/ 664531 h 1132880"/>
                    <a:gd name="connsiteX70" fmla="*/ 96117 w 672996"/>
                    <a:gd name="connsiteY70" fmla="*/ 654190 h 1132880"/>
                    <a:gd name="connsiteX71" fmla="*/ 91089 w 672996"/>
                    <a:gd name="connsiteY71" fmla="*/ 643783 h 1132880"/>
                    <a:gd name="connsiteX72" fmla="*/ 86204 w 672996"/>
                    <a:gd name="connsiteY72" fmla="*/ 633324 h 1132880"/>
                    <a:gd name="connsiteX73" fmla="*/ 81440 w 672996"/>
                    <a:gd name="connsiteY73" fmla="*/ 622797 h 1132880"/>
                    <a:gd name="connsiteX74" fmla="*/ 76807 w 672996"/>
                    <a:gd name="connsiteY74" fmla="*/ 612214 h 1132880"/>
                    <a:gd name="connsiteX75" fmla="*/ 72304 w 672996"/>
                    <a:gd name="connsiteY75" fmla="*/ 601567 h 1132880"/>
                    <a:gd name="connsiteX76" fmla="*/ 67946 w 672996"/>
                    <a:gd name="connsiteY76" fmla="*/ 590877 h 1132880"/>
                    <a:gd name="connsiteX77" fmla="*/ 63717 w 672996"/>
                    <a:gd name="connsiteY77" fmla="*/ 580120 h 1132880"/>
                    <a:gd name="connsiteX78" fmla="*/ 59620 w 672996"/>
                    <a:gd name="connsiteY78" fmla="*/ 569319 h 1132880"/>
                    <a:gd name="connsiteX79" fmla="*/ 55655 w 672996"/>
                    <a:gd name="connsiteY79" fmla="*/ 558464 h 1132880"/>
                    <a:gd name="connsiteX80" fmla="*/ 51831 w 672996"/>
                    <a:gd name="connsiteY80" fmla="*/ 547567 h 1132880"/>
                    <a:gd name="connsiteX81" fmla="*/ 48140 w 672996"/>
                    <a:gd name="connsiteY81" fmla="*/ 536622 h 1132880"/>
                    <a:gd name="connsiteX82" fmla="*/ 44590 w 672996"/>
                    <a:gd name="connsiteY82" fmla="*/ 525624 h 1132880"/>
                    <a:gd name="connsiteX83" fmla="*/ 41175 w 672996"/>
                    <a:gd name="connsiteY83" fmla="*/ 514584 h 1132880"/>
                    <a:gd name="connsiteX84" fmla="*/ 37900 w 672996"/>
                    <a:gd name="connsiteY84" fmla="*/ 503511 h 1132880"/>
                    <a:gd name="connsiteX85" fmla="*/ 34765 w 672996"/>
                    <a:gd name="connsiteY85" fmla="*/ 492392 h 1132880"/>
                    <a:gd name="connsiteX86" fmla="*/ 31764 w 672996"/>
                    <a:gd name="connsiteY86" fmla="*/ 481229 h 1132880"/>
                    <a:gd name="connsiteX87" fmla="*/ 28907 w 672996"/>
                    <a:gd name="connsiteY87" fmla="*/ 470046 h 1132880"/>
                    <a:gd name="connsiteX88" fmla="*/ 26189 w 672996"/>
                    <a:gd name="connsiteY88" fmla="*/ 458818 h 1132880"/>
                    <a:gd name="connsiteX89" fmla="*/ 23615 w 672996"/>
                    <a:gd name="connsiteY89" fmla="*/ 447548 h 1132880"/>
                    <a:gd name="connsiteX90" fmla="*/ 21173 w 672996"/>
                    <a:gd name="connsiteY90" fmla="*/ 436264 h 1132880"/>
                    <a:gd name="connsiteX91" fmla="*/ 18882 w 672996"/>
                    <a:gd name="connsiteY91" fmla="*/ 424938 h 1132880"/>
                    <a:gd name="connsiteX92" fmla="*/ 16725 w 672996"/>
                    <a:gd name="connsiteY92" fmla="*/ 413590 h 1132880"/>
                    <a:gd name="connsiteX93" fmla="*/ 14709 w 672996"/>
                    <a:gd name="connsiteY93" fmla="*/ 402211 h 1132880"/>
                    <a:gd name="connsiteX94" fmla="*/ 12847 w 672996"/>
                    <a:gd name="connsiteY94" fmla="*/ 390806 h 1132880"/>
                    <a:gd name="connsiteX95" fmla="*/ 11117 w 672996"/>
                    <a:gd name="connsiteY95" fmla="*/ 379393 h 1132880"/>
                    <a:gd name="connsiteX96" fmla="*/ 9527 w 672996"/>
                    <a:gd name="connsiteY96" fmla="*/ 367946 h 1132880"/>
                    <a:gd name="connsiteX97" fmla="*/ 8094 w 672996"/>
                    <a:gd name="connsiteY97" fmla="*/ 356489 h 1132880"/>
                    <a:gd name="connsiteX98" fmla="*/ 6790 w 672996"/>
                    <a:gd name="connsiteY98" fmla="*/ 345008 h 1132880"/>
                    <a:gd name="connsiteX99" fmla="*/ 5641 w 672996"/>
                    <a:gd name="connsiteY99" fmla="*/ 333509 h 1132880"/>
                    <a:gd name="connsiteX100" fmla="*/ 4620 w 672996"/>
                    <a:gd name="connsiteY100" fmla="*/ 322006 h 1132880"/>
                    <a:gd name="connsiteX101" fmla="*/ 3756 w 672996"/>
                    <a:gd name="connsiteY101" fmla="*/ 310484 h 1132880"/>
                    <a:gd name="connsiteX102" fmla="*/ 3033 w 672996"/>
                    <a:gd name="connsiteY102" fmla="*/ 298947 h 1132880"/>
                    <a:gd name="connsiteX103" fmla="*/ 2452 w 672996"/>
                    <a:gd name="connsiteY103" fmla="*/ 287414 h 1132880"/>
                    <a:gd name="connsiteX104" fmla="*/ 2015 w 672996"/>
                    <a:gd name="connsiteY104" fmla="*/ 275869 h 1132880"/>
                    <a:gd name="connsiteX105" fmla="*/ 1729 w 672996"/>
                    <a:gd name="connsiteY105" fmla="*/ 264324 h 1132880"/>
                    <a:gd name="connsiteX106" fmla="*/ 1577 w 672996"/>
                    <a:gd name="connsiteY106" fmla="*/ 252768 h 1132880"/>
                    <a:gd name="connsiteX107" fmla="*/ 1577 w 672996"/>
                    <a:gd name="connsiteY107" fmla="*/ 241212 h 1132880"/>
                    <a:gd name="connsiteX108" fmla="*/ 1718 w 672996"/>
                    <a:gd name="connsiteY108" fmla="*/ 229665 h 1132880"/>
                    <a:gd name="connsiteX109" fmla="*/ 2004 w 672996"/>
                    <a:gd name="connsiteY109" fmla="*/ 218109 h 1132880"/>
                    <a:gd name="connsiteX110" fmla="*/ 2430 w 672996"/>
                    <a:gd name="connsiteY110" fmla="*/ 206575 h 1132880"/>
                    <a:gd name="connsiteX111" fmla="*/ 3010 w 672996"/>
                    <a:gd name="connsiteY111" fmla="*/ 195031 h 1132880"/>
                    <a:gd name="connsiteX112" fmla="*/ 3723 w 672996"/>
                    <a:gd name="connsiteY112" fmla="*/ 183508 h 1132880"/>
                    <a:gd name="connsiteX113" fmla="*/ 4589 w 672996"/>
                    <a:gd name="connsiteY113" fmla="*/ 171983 h 1132880"/>
                    <a:gd name="connsiteX114" fmla="*/ 5596 w 672996"/>
                    <a:gd name="connsiteY114" fmla="*/ 160472 h 1132880"/>
                    <a:gd name="connsiteX115" fmla="*/ 6745 w 672996"/>
                    <a:gd name="connsiteY115" fmla="*/ 148981 h 1132880"/>
                    <a:gd name="connsiteX116" fmla="*/ 8038 w 672996"/>
                    <a:gd name="connsiteY116" fmla="*/ 137501 h 1132880"/>
                    <a:gd name="connsiteX117" fmla="*/ 9474 w 672996"/>
                    <a:gd name="connsiteY117" fmla="*/ 126032 h 1132880"/>
                    <a:gd name="connsiteX118" fmla="*/ 11050 w 672996"/>
                    <a:gd name="connsiteY118" fmla="*/ 114585 h 1132880"/>
                    <a:gd name="connsiteX119" fmla="*/ 12772 w 672996"/>
                    <a:gd name="connsiteY119" fmla="*/ 103172 h 1132880"/>
                    <a:gd name="connsiteX120" fmla="*/ 14645 w 672996"/>
                    <a:gd name="connsiteY120" fmla="*/ 91770 h 1132880"/>
                    <a:gd name="connsiteX121" fmla="*/ 16650 w 672996"/>
                    <a:gd name="connsiteY121" fmla="*/ 80388 h 1132880"/>
                    <a:gd name="connsiteX122" fmla="*/ 18795 w 672996"/>
                    <a:gd name="connsiteY122" fmla="*/ 69040 h 1132880"/>
                    <a:gd name="connsiteX123" fmla="*/ 21086 w 672996"/>
                    <a:gd name="connsiteY123" fmla="*/ 57714 h 1132880"/>
                    <a:gd name="connsiteX124" fmla="*/ 23517 w 672996"/>
                    <a:gd name="connsiteY124" fmla="*/ 46421 h 1132880"/>
                    <a:gd name="connsiteX125" fmla="*/ 26091 w 672996"/>
                    <a:gd name="connsiteY125" fmla="*/ 35160 h 1132880"/>
                    <a:gd name="connsiteX126" fmla="*/ 28806 w 672996"/>
                    <a:gd name="connsiteY126" fmla="*/ 23932 h 1132880"/>
                    <a:gd name="connsiteX127" fmla="*/ 31655 w 672996"/>
                    <a:gd name="connsiteY127" fmla="*/ 12738 h 1132880"/>
                    <a:gd name="connsiteX128" fmla="*/ 34655 w 672996"/>
                    <a:gd name="connsiteY128" fmla="*/ 1577 h 1132880"/>
                    <a:gd name="connsiteX129" fmla="*/ 44043 w 672996"/>
                    <a:gd name="connsiteY129" fmla="*/ 4160 h 1132880"/>
                    <a:gd name="connsiteX130" fmla="*/ 53432 w 672996"/>
                    <a:gd name="connsiteY130" fmla="*/ 6734 h 1132880"/>
                    <a:gd name="connsiteX131" fmla="*/ 72206 w 672996"/>
                    <a:gd name="connsiteY131" fmla="*/ 11905 h 1132880"/>
                    <a:gd name="connsiteX132" fmla="*/ 69337 w 672996"/>
                    <a:gd name="connsiteY132" fmla="*/ 22586 h 1132880"/>
                    <a:gd name="connsiteX133" fmla="*/ 66608 w 672996"/>
                    <a:gd name="connsiteY133" fmla="*/ 33309 h 1132880"/>
                    <a:gd name="connsiteX134" fmla="*/ 64001 w 672996"/>
                    <a:gd name="connsiteY134" fmla="*/ 44066 h 1132880"/>
                    <a:gd name="connsiteX135" fmla="*/ 61536 w 672996"/>
                    <a:gd name="connsiteY135" fmla="*/ 54856 h 1132880"/>
                    <a:gd name="connsiteX136" fmla="*/ 59214 w 672996"/>
                    <a:gd name="connsiteY136" fmla="*/ 65678 h 1132880"/>
                    <a:gd name="connsiteX137" fmla="*/ 57013 w 672996"/>
                    <a:gd name="connsiteY137" fmla="*/ 76521 h 1132880"/>
                    <a:gd name="connsiteX138" fmla="*/ 54966 w 672996"/>
                    <a:gd name="connsiteY138" fmla="*/ 87399 h 1132880"/>
                    <a:gd name="connsiteX139" fmla="*/ 53036 w 672996"/>
                    <a:gd name="connsiteY139" fmla="*/ 98298 h 1132880"/>
                    <a:gd name="connsiteX140" fmla="*/ 51250 w 672996"/>
                    <a:gd name="connsiteY140" fmla="*/ 109218 h 1132880"/>
                    <a:gd name="connsiteX141" fmla="*/ 49598 w 672996"/>
                    <a:gd name="connsiteY141" fmla="*/ 120162 h 1132880"/>
                    <a:gd name="connsiteX142" fmla="*/ 48084 w 672996"/>
                    <a:gd name="connsiteY142" fmla="*/ 131116 h 1132880"/>
                    <a:gd name="connsiteX143" fmla="*/ 46716 w 672996"/>
                    <a:gd name="connsiteY143" fmla="*/ 142102 h 1132880"/>
                    <a:gd name="connsiteX144" fmla="*/ 45468 w 672996"/>
                    <a:gd name="connsiteY144" fmla="*/ 153100 h 1132880"/>
                    <a:gd name="connsiteX145" fmla="*/ 44372 w 672996"/>
                    <a:gd name="connsiteY145" fmla="*/ 164109 h 1132880"/>
                    <a:gd name="connsiteX146" fmla="*/ 43410 w 672996"/>
                    <a:gd name="connsiteY146" fmla="*/ 175127 h 1132880"/>
                    <a:gd name="connsiteX147" fmla="*/ 42588 w 672996"/>
                    <a:gd name="connsiteY147" fmla="*/ 186170 h 1132880"/>
                    <a:gd name="connsiteX148" fmla="*/ 41895 w 672996"/>
                    <a:gd name="connsiteY148" fmla="*/ 197210 h 1132880"/>
                    <a:gd name="connsiteX149" fmla="*/ 41349 w 672996"/>
                    <a:gd name="connsiteY149" fmla="*/ 208264 h 1132880"/>
                    <a:gd name="connsiteX150" fmla="*/ 40934 w 672996"/>
                    <a:gd name="connsiteY150" fmla="*/ 219326 h 1132880"/>
                    <a:gd name="connsiteX151" fmla="*/ 40659 w 672996"/>
                    <a:gd name="connsiteY151" fmla="*/ 230388 h 1132880"/>
                    <a:gd name="connsiteX152" fmla="*/ 40527 w 672996"/>
                    <a:gd name="connsiteY152" fmla="*/ 241454 h 1132880"/>
                    <a:gd name="connsiteX153" fmla="*/ 40527 w 672996"/>
                    <a:gd name="connsiteY153" fmla="*/ 252516 h 1132880"/>
                    <a:gd name="connsiteX154" fmla="*/ 40670 w 672996"/>
                    <a:gd name="connsiteY154" fmla="*/ 263578 h 1132880"/>
                    <a:gd name="connsiteX155" fmla="*/ 40945 w 672996"/>
                    <a:gd name="connsiteY155" fmla="*/ 274644 h 1132880"/>
                    <a:gd name="connsiteX156" fmla="*/ 41360 w 672996"/>
                    <a:gd name="connsiteY156" fmla="*/ 285706 h 1132880"/>
                    <a:gd name="connsiteX157" fmla="*/ 41918 w 672996"/>
                    <a:gd name="connsiteY157" fmla="*/ 296757 h 1132880"/>
                    <a:gd name="connsiteX158" fmla="*/ 42608 w 672996"/>
                    <a:gd name="connsiteY158" fmla="*/ 307800 h 1132880"/>
                    <a:gd name="connsiteX159" fmla="*/ 43441 w 672996"/>
                    <a:gd name="connsiteY159" fmla="*/ 318829 h 1132880"/>
                    <a:gd name="connsiteX160" fmla="*/ 44405 w 672996"/>
                    <a:gd name="connsiteY160" fmla="*/ 329860 h 1132880"/>
                    <a:gd name="connsiteX161" fmla="*/ 45521 w 672996"/>
                    <a:gd name="connsiteY161" fmla="*/ 340870 h 1132880"/>
                    <a:gd name="connsiteX162" fmla="*/ 46761 w 672996"/>
                    <a:gd name="connsiteY162" fmla="*/ 351867 h 1132880"/>
                    <a:gd name="connsiteX163" fmla="*/ 48140 w 672996"/>
                    <a:gd name="connsiteY163" fmla="*/ 362843 h 1132880"/>
                    <a:gd name="connsiteX164" fmla="*/ 49663 w 672996"/>
                    <a:gd name="connsiteY164" fmla="*/ 373807 h 1132880"/>
                    <a:gd name="connsiteX165" fmla="*/ 51317 w 672996"/>
                    <a:gd name="connsiteY165" fmla="*/ 384749 h 1132880"/>
                    <a:gd name="connsiteX166" fmla="*/ 53104 w 672996"/>
                    <a:gd name="connsiteY166" fmla="*/ 395671 h 1132880"/>
                    <a:gd name="connsiteX167" fmla="*/ 55030 w 672996"/>
                    <a:gd name="connsiteY167" fmla="*/ 406568 h 1132880"/>
                    <a:gd name="connsiteX168" fmla="*/ 57100 w 672996"/>
                    <a:gd name="connsiteY168" fmla="*/ 417434 h 1132880"/>
                    <a:gd name="connsiteX169" fmla="*/ 59301 w 672996"/>
                    <a:gd name="connsiteY169" fmla="*/ 428281 h 1132880"/>
                    <a:gd name="connsiteX170" fmla="*/ 61637 w 672996"/>
                    <a:gd name="connsiteY170" fmla="*/ 439102 h 1132880"/>
                    <a:gd name="connsiteX171" fmla="*/ 64099 w 672996"/>
                    <a:gd name="connsiteY171" fmla="*/ 449881 h 1132880"/>
                    <a:gd name="connsiteX172" fmla="*/ 66707 w 672996"/>
                    <a:gd name="connsiteY172" fmla="*/ 460638 h 1132880"/>
                    <a:gd name="connsiteX173" fmla="*/ 69446 w 672996"/>
                    <a:gd name="connsiteY173" fmla="*/ 471361 h 1132880"/>
                    <a:gd name="connsiteX174" fmla="*/ 72315 w 672996"/>
                    <a:gd name="connsiteY174" fmla="*/ 482051 h 1132880"/>
                    <a:gd name="connsiteX175" fmla="*/ 75315 w 672996"/>
                    <a:gd name="connsiteY175" fmla="*/ 492698 h 1132880"/>
                    <a:gd name="connsiteX176" fmla="*/ 78462 w 672996"/>
                    <a:gd name="connsiteY176" fmla="*/ 503312 h 1132880"/>
                    <a:gd name="connsiteX177" fmla="*/ 81726 w 672996"/>
                    <a:gd name="connsiteY177" fmla="*/ 513883 h 1132880"/>
                    <a:gd name="connsiteX178" fmla="*/ 85130 w 672996"/>
                    <a:gd name="connsiteY178" fmla="*/ 524410 h 1132880"/>
                    <a:gd name="connsiteX179" fmla="*/ 88657 w 672996"/>
                    <a:gd name="connsiteY179" fmla="*/ 534903 h 1132880"/>
                    <a:gd name="connsiteX180" fmla="*/ 92328 w 672996"/>
                    <a:gd name="connsiteY180" fmla="*/ 545343 h 1132880"/>
                    <a:gd name="connsiteX181" fmla="*/ 96117 w 672996"/>
                    <a:gd name="connsiteY181" fmla="*/ 555738 h 1132880"/>
                    <a:gd name="connsiteX182" fmla="*/ 100040 w 672996"/>
                    <a:gd name="connsiteY182" fmla="*/ 566088 h 1132880"/>
                    <a:gd name="connsiteX183" fmla="*/ 104092 w 672996"/>
                    <a:gd name="connsiteY183" fmla="*/ 576385 h 1132880"/>
                    <a:gd name="connsiteX184" fmla="*/ 108275 w 672996"/>
                    <a:gd name="connsiteY184" fmla="*/ 586626 h 1132880"/>
                    <a:gd name="connsiteX185" fmla="*/ 112580 w 672996"/>
                    <a:gd name="connsiteY185" fmla="*/ 596825 h 1132880"/>
                    <a:gd name="connsiteX186" fmla="*/ 117019 w 672996"/>
                    <a:gd name="connsiteY186" fmla="*/ 606956 h 1132880"/>
                    <a:gd name="connsiteX187" fmla="*/ 121584 w 672996"/>
                    <a:gd name="connsiteY187" fmla="*/ 617046 h 1132880"/>
                    <a:gd name="connsiteX188" fmla="*/ 126272 w 672996"/>
                    <a:gd name="connsiteY188" fmla="*/ 627068 h 1132880"/>
                    <a:gd name="connsiteX189" fmla="*/ 131082 w 672996"/>
                    <a:gd name="connsiteY189" fmla="*/ 637036 h 1132880"/>
                    <a:gd name="connsiteX190" fmla="*/ 136022 w 672996"/>
                    <a:gd name="connsiteY190" fmla="*/ 646938 h 1132880"/>
                    <a:gd name="connsiteX191" fmla="*/ 141073 w 672996"/>
                    <a:gd name="connsiteY191" fmla="*/ 656775 h 1132880"/>
                    <a:gd name="connsiteX192" fmla="*/ 146252 w 672996"/>
                    <a:gd name="connsiteY192" fmla="*/ 666556 h 1132880"/>
                    <a:gd name="connsiteX193" fmla="*/ 151566 w 672996"/>
                    <a:gd name="connsiteY193" fmla="*/ 676272 h 1132880"/>
                    <a:gd name="connsiteX194" fmla="*/ 156986 w 672996"/>
                    <a:gd name="connsiteY194" fmla="*/ 685913 h 1132880"/>
                    <a:gd name="connsiteX195" fmla="*/ 162530 w 672996"/>
                    <a:gd name="connsiteY195" fmla="*/ 695498 h 1132880"/>
                    <a:gd name="connsiteX196" fmla="*/ 168194 w 672996"/>
                    <a:gd name="connsiteY196" fmla="*/ 705004 h 1132880"/>
                    <a:gd name="connsiteX197" fmla="*/ 173977 w 672996"/>
                    <a:gd name="connsiteY197" fmla="*/ 714434 h 1132880"/>
                    <a:gd name="connsiteX198" fmla="*/ 179879 w 672996"/>
                    <a:gd name="connsiteY198" fmla="*/ 723800 h 1132880"/>
                    <a:gd name="connsiteX199" fmla="*/ 185894 w 672996"/>
                    <a:gd name="connsiteY199" fmla="*/ 733090 h 1132880"/>
                    <a:gd name="connsiteX200" fmla="*/ 192030 w 672996"/>
                    <a:gd name="connsiteY200" fmla="*/ 742302 h 1132880"/>
                    <a:gd name="connsiteX201" fmla="*/ 198272 w 672996"/>
                    <a:gd name="connsiteY201" fmla="*/ 751438 h 1132880"/>
                    <a:gd name="connsiteX202" fmla="*/ 204626 w 672996"/>
                    <a:gd name="connsiteY202" fmla="*/ 760484 h 1132880"/>
                    <a:gd name="connsiteX203" fmla="*/ 211098 w 672996"/>
                    <a:gd name="connsiteY203" fmla="*/ 769466 h 1132880"/>
                    <a:gd name="connsiteX204" fmla="*/ 217682 w 672996"/>
                    <a:gd name="connsiteY204" fmla="*/ 778361 h 1132880"/>
                    <a:gd name="connsiteX205" fmla="*/ 224376 w 672996"/>
                    <a:gd name="connsiteY205" fmla="*/ 787168 h 1132880"/>
                    <a:gd name="connsiteX206" fmla="*/ 231187 w 672996"/>
                    <a:gd name="connsiteY206" fmla="*/ 795898 h 1132880"/>
                    <a:gd name="connsiteX207" fmla="*/ 238099 w 672996"/>
                    <a:gd name="connsiteY207" fmla="*/ 804540 h 1132880"/>
                    <a:gd name="connsiteX208" fmla="*/ 245110 w 672996"/>
                    <a:gd name="connsiteY208" fmla="*/ 813096 h 1132880"/>
                    <a:gd name="connsiteX209" fmla="*/ 252240 w 672996"/>
                    <a:gd name="connsiteY209" fmla="*/ 821564 h 1132880"/>
                    <a:gd name="connsiteX210" fmla="*/ 259470 w 672996"/>
                    <a:gd name="connsiteY210" fmla="*/ 829943 h 1132880"/>
                    <a:gd name="connsiteX211" fmla="*/ 266808 w 672996"/>
                    <a:gd name="connsiteY211" fmla="*/ 838224 h 1132880"/>
                    <a:gd name="connsiteX212" fmla="*/ 274247 w 672996"/>
                    <a:gd name="connsiteY212" fmla="*/ 846418 h 1132880"/>
                    <a:gd name="connsiteX213" fmla="*/ 281782 w 672996"/>
                    <a:gd name="connsiteY213" fmla="*/ 854513 h 1132880"/>
                    <a:gd name="connsiteX214" fmla="*/ 289429 w 672996"/>
                    <a:gd name="connsiteY214" fmla="*/ 862519 h 1132880"/>
                    <a:gd name="connsiteX215" fmla="*/ 297163 w 672996"/>
                    <a:gd name="connsiteY215" fmla="*/ 870427 h 1132880"/>
                    <a:gd name="connsiteX216" fmla="*/ 305006 w 672996"/>
                    <a:gd name="connsiteY216" fmla="*/ 878239 h 1132880"/>
                    <a:gd name="connsiteX217" fmla="*/ 312936 w 672996"/>
                    <a:gd name="connsiteY217" fmla="*/ 885959 h 1132880"/>
                    <a:gd name="connsiteX218" fmla="*/ 320965 w 672996"/>
                    <a:gd name="connsiteY218" fmla="*/ 893572 h 1132880"/>
                    <a:gd name="connsiteX219" fmla="*/ 329091 w 672996"/>
                    <a:gd name="connsiteY219" fmla="*/ 901087 h 1132880"/>
                    <a:gd name="connsiteX220" fmla="*/ 337307 w 672996"/>
                    <a:gd name="connsiteY220" fmla="*/ 908493 h 1132880"/>
                    <a:gd name="connsiteX221" fmla="*/ 345622 w 672996"/>
                    <a:gd name="connsiteY221" fmla="*/ 915798 h 1132880"/>
                    <a:gd name="connsiteX222" fmla="*/ 354023 w 672996"/>
                    <a:gd name="connsiteY222" fmla="*/ 923005 h 1132880"/>
                    <a:gd name="connsiteX223" fmla="*/ 362511 w 672996"/>
                    <a:gd name="connsiteY223" fmla="*/ 930105 h 1132880"/>
                    <a:gd name="connsiteX224" fmla="*/ 371089 w 672996"/>
                    <a:gd name="connsiteY224" fmla="*/ 937093 h 1132880"/>
                    <a:gd name="connsiteX225" fmla="*/ 379754 w 672996"/>
                    <a:gd name="connsiteY225" fmla="*/ 943972 h 1132880"/>
                    <a:gd name="connsiteX226" fmla="*/ 388505 w 672996"/>
                    <a:gd name="connsiteY226" fmla="*/ 950752 h 1132880"/>
                    <a:gd name="connsiteX227" fmla="*/ 397344 w 672996"/>
                    <a:gd name="connsiteY227" fmla="*/ 957412 h 1132880"/>
                    <a:gd name="connsiteX228" fmla="*/ 406261 w 672996"/>
                    <a:gd name="connsiteY228" fmla="*/ 963974 h 1132880"/>
                    <a:gd name="connsiteX229" fmla="*/ 415254 w 672996"/>
                    <a:gd name="connsiteY229" fmla="*/ 970415 h 1132880"/>
                    <a:gd name="connsiteX230" fmla="*/ 424334 w 672996"/>
                    <a:gd name="connsiteY230" fmla="*/ 976744 h 1132880"/>
                    <a:gd name="connsiteX231" fmla="*/ 433492 w 672996"/>
                    <a:gd name="connsiteY231" fmla="*/ 982955 h 1132880"/>
                    <a:gd name="connsiteX232" fmla="*/ 442726 w 672996"/>
                    <a:gd name="connsiteY232" fmla="*/ 989057 h 1132880"/>
                    <a:gd name="connsiteX233" fmla="*/ 452025 w 672996"/>
                    <a:gd name="connsiteY233" fmla="*/ 995038 h 1132880"/>
                    <a:gd name="connsiteX234" fmla="*/ 461413 w 672996"/>
                    <a:gd name="connsiteY234" fmla="*/ 1000910 h 1132880"/>
                    <a:gd name="connsiteX235" fmla="*/ 470866 w 672996"/>
                    <a:gd name="connsiteY235" fmla="*/ 1006658 h 1132880"/>
                    <a:gd name="connsiteX236" fmla="*/ 480395 w 672996"/>
                    <a:gd name="connsiteY236" fmla="*/ 1012289 h 1132880"/>
                    <a:gd name="connsiteX237" fmla="*/ 489990 w 672996"/>
                    <a:gd name="connsiteY237" fmla="*/ 1017799 h 1132880"/>
                    <a:gd name="connsiteX238" fmla="*/ 499654 w 672996"/>
                    <a:gd name="connsiteY238" fmla="*/ 1023200 h 1132880"/>
                    <a:gd name="connsiteX239" fmla="*/ 509378 w 672996"/>
                    <a:gd name="connsiteY239" fmla="*/ 1028469 h 1132880"/>
                    <a:gd name="connsiteX240" fmla="*/ 519173 w 672996"/>
                    <a:gd name="connsiteY240" fmla="*/ 1033618 h 1132880"/>
                    <a:gd name="connsiteX241" fmla="*/ 529041 w 672996"/>
                    <a:gd name="connsiteY241" fmla="*/ 1038645 h 1132880"/>
                    <a:gd name="connsiteX242" fmla="*/ 538954 w 672996"/>
                    <a:gd name="connsiteY242" fmla="*/ 1043542 h 1132880"/>
                    <a:gd name="connsiteX243" fmla="*/ 548934 w 672996"/>
                    <a:gd name="connsiteY243" fmla="*/ 1048317 h 1132880"/>
                    <a:gd name="connsiteX244" fmla="*/ 558978 w 672996"/>
                    <a:gd name="connsiteY244" fmla="*/ 1052972 h 1132880"/>
                    <a:gd name="connsiteX245" fmla="*/ 569076 w 672996"/>
                    <a:gd name="connsiteY245" fmla="*/ 1057506 h 1132880"/>
                    <a:gd name="connsiteX246" fmla="*/ 579233 w 672996"/>
                    <a:gd name="connsiteY246" fmla="*/ 1061900 h 1132880"/>
                    <a:gd name="connsiteX247" fmla="*/ 589440 w 672996"/>
                    <a:gd name="connsiteY247" fmla="*/ 1066182 h 1132880"/>
                    <a:gd name="connsiteX248" fmla="*/ 599692 w 672996"/>
                    <a:gd name="connsiteY248" fmla="*/ 1070324 h 1132880"/>
                    <a:gd name="connsiteX249" fmla="*/ 610011 w 672996"/>
                    <a:gd name="connsiteY249" fmla="*/ 1074342 h 1132880"/>
                    <a:gd name="connsiteX250" fmla="*/ 620364 w 672996"/>
                    <a:gd name="connsiteY250" fmla="*/ 1078232 h 1132880"/>
                    <a:gd name="connsiteX251" fmla="*/ 630778 w 672996"/>
                    <a:gd name="connsiteY251" fmla="*/ 1081989 h 1132880"/>
                    <a:gd name="connsiteX252" fmla="*/ 641230 w 672996"/>
                    <a:gd name="connsiteY252" fmla="*/ 1085615 h 1132880"/>
                    <a:gd name="connsiteX253" fmla="*/ 651723 w 672996"/>
                    <a:gd name="connsiteY253" fmla="*/ 1089120 h 1132880"/>
                    <a:gd name="connsiteX254" fmla="*/ 662272 w 672996"/>
                    <a:gd name="connsiteY254" fmla="*/ 1092483 h 113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</a:cxnLst>
                  <a:rect l="l" t="t" r="r" b="b"/>
                  <a:pathLst>
                    <a:path w="672996" h="1132880">
                      <a:moveTo>
                        <a:pt x="672852" y="1095713"/>
                      </a:moveTo>
                      <a:lnTo>
                        <a:pt x="670070" y="1105045"/>
                      </a:lnTo>
                      <a:lnTo>
                        <a:pt x="667277" y="1114378"/>
                      </a:lnTo>
                      <a:lnTo>
                        <a:pt x="664484" y="1123701"/>
                      </a:lnTo>
                      <a:lnTo>
                        <a:pt x="661703" y="1133034"/>
                      </a:lnTo>
                      <a:lnTo>
                        <a:pt x="650649" y="1129660"/>
                      </a:lnTo>
                      <a:lnTo>
                        <a:pt x="639651" y="1126144"/>
                      </a:lnTo>
                      <a:lnTo>
                        <a:pt x="628687" y="1122496"/>
                      </a:lnTo>
                      <a:lnTo>
                        <a:pt x="617778" y="1118704"/>
                      </a:lnTo>
                      <a:lnTo>
                        <a:pt x="606912" y="1114784"/>
                      </a:lnTo>
                      <a:lnTo>
                        <a:pt x="596088" y="1110721"/>
                      </a:lnTo>
                      <a:lnTo>
                        <a:pt x="585332" y="1106526"/>
                      </a:lnTo>
                      <a:lnTo>
                        <a:pt x="574620" y="1102199"/>
                      </a:lnTo>
                      <a:lnTo>
                        <a:pt x="563961" y="1097729"/>
                      </a:lnTo>
                      <a:lnTo>
                        <a:pt x="553359" y="1093139"/>
                      </a:lnTo>
                      <a:lnTo>
                        <a:pt x="542821" y="1088419"/>
                      </a:lnTo>
                      <a:lnTo>
                        <a:pt x="532339" y="1083554"/>
                      </a:lnTo>
                      <a:lnTo>
                        <a:pt x="521921" y="1078571"/>
                      </a:lnTo>
                      <a:lnTo>
                        <a:pt x="511560" y="1073445"/>
                      </a:lnTo>
                      <a:lnTo>
                        <a:pt x="501274" y="1068199"/>
                      </a:lnTo>
                      <a:lnTo>
                        <a:pt x="491042" y="1062831"/>
                      </a:lnTo>
                      <a:lnTo>
                        <a:pt x="480888" y="1057321"/>
                      </a:lnTo>
                      <a:lnTo>
                        <a:pt x="470802" y="1051691"/>
                      </a:lnTo>
                      <a:lnTo>
                        <a:pt x="460777" y="1045939"/>
                      </a:lnTo>
                      <a:lnTo>
                        <a:pt x="450842" y="1040059"/>
                      </a:lnTo>
                      <a:lnTo>
                        <a:pt x="440963" y="1034055"/>
                      </a:lnTo>
                      <a:lnTo>
                        <a:pt x="431171" y="1027931"/>
                      </a:lnTo>
                      <a:lnTo>
                        <a:pt x="421454" y="1021689"/>
                      </a:lnTo>
                      <a:lnTo>
                        <a:pt x="411814" y="1015312"/>
                      </a:lnTo>
                      <a:lnTo>
                        <a:pt x="402263" y="1008829"/>
                      </a:lnTo>
                      <a:lnTo>
                        <a:pt x="392776" y="1002222"/>
                      </a:lnTo>
                      <a:lnTo>
                        <a:pt x="383391" y="995498"/>
                      </a:lnTo>
                      <a:lnTo>
                        <a:pt x="374078" y="988653"/>
                      </a:lnTo>
                      <a:lnTo>
                        <a:pt x="364855" y="981696"/>
                      </a:lnTo>
                      <a:lnTo>
                        <a:pt x="355722" y="974621"/>
                      </a:lnTo>
                      <a:lnTo>
                        <a:pt x="346673" y="967434"/>
                      </a:lnTo>
                      <a:lnTo>
                        <a:pt x="337725" y="960140"/>
                      </a:lnTo>
                      <a:lnTo>
                        <a:pt x="328861" y="952723"/>
                      </a:lnTo>
                      <a:lnTo>
                        <a:pt x="320087" y="945208"/>
                      </a:lnTo>
                      <a:lnTo>
                        <a:pt x="311414" y="937575"/>
                      </a:lnTo>
                      <a:lnTo>
                        <a:pt x="302836" y="929841"/>
                      </a:lnTo>
                      <a:lnTo>
                        <a:pt x="294348" y="921998"/>
                      </a:lnTo>
                      <a:lnTo>
                        <a:pt x="285969" y="914057"/>
                      </a:lnTo>
                      <a:lnTo>
                        <a:pt x="277685" y="905995"/>
                      </a:lnTo>
                      <a:lnTo>
                        <a:pt x="269503" y="897846"/>
                      </a:lnTo>
                      <a:lnTo>
                        <a:pt x="261421" y="889585"/>
                      </a:lnTo>
                      <a:lnTo>
                        <a:pt x="253446" y="881228"/>
                      </a:lnTo>
                      <a:lnTo>
                        <a:pt x="245569" y="872771"/>
                      </a:lnTo>
                      <a:lnTo>
                        <a:pt x="237805" y="864218"/>
                      </a:lnTo>
                      <a:lnTo>
                        <a:pt x="230147" y="855573"/>
                      </a:lnTo>
                      <a:lnTo>
                        <a:pt x="222601" y="846821"/>
                      </a:lnTo>
                      <a:lnTo>
                        <a:pt x="215164" y="837983"/>
                      </a:lnTo>
                      <a:lnTo>
                        <a:pt x="207834" y="829054"/>
                      </a:lnTo>
                      <a:lnTo>
                        <a:pt x="200616" y="820042"/>
                      </a:lnTo>
                      <a:lnTo>
                        <a:pt x="193519" y="810928"/>
                      </a:lnTo>
                      <a:lnTo>
                        <a:pt x="186531" y="801725"/>
                      </a:lnTo>
                      <a:lnTo>
                        <a:pt x="179649" y="792438"/>
                      </a:lnTo>
                      <a:lnTo>
                        <a:pt x="172891" y="783072"/>
                      </a:lnTo>
                      <a:lnTo>
                        <a:pt x="166254" y="773619"/>
                      </a:lnTo>
                      <a:lnTo>
                        <a:pt x="159737" y="764079"/>
                      </a:lnTo>
                      <a:lnTo>
                        <a:pt x="153341" y="754461"/>
                      </a:lnTo>
                      <a:lnTo>
                        <a:pt x="147051" y="744767"/>
                      </a:lnTo>
                      <a:lnTo>
                        <a:pt x="140896" y="734994"/>
                      </a:lnTo>
                      <a:lnTo>
                        <a:pt x="134861" y="725138"/>
                      </a:lnTo>
                      <a:lnTo>
                        <a:pt x="128945" y="715214"/>
                      </a:lnTo>
                      <a:lnTo>
                        <a:pt x="123163" y="705222"/>
                      </a:lnTo>
                      <a:lnTo>
                        <a:pt x="117498" y="695147"/>
                      </a:lnTo>
                      <a:lnTo>
                        <a:pt x="111957" y="685013"/>
                      </a:lnTo>
                      <a:lnTo>
                        <a:pt x="106545" y="674806"/>
                      </a:lnTo>
                      <a:lnTo>
                        <a:pt x="101265" y="664531"/>
                      </a:lnTo>
                      <a:lnTo>
                        <a:pt x="96117" y="654190"/>
                      </a:lnTo>
                      <a:lnTo>
                        <a:pt x="91089" y="643783"/>
                      </a:lnTo>
                      <a:lnTo>
                        <a:pt x="86204" y="633324"/>
                      </a:lnTo>
                      <a:lnTo>
                        <a:pt x="81440" y="622797"/>
                      </a:lnTo>
                      <a:lnTo>
                        <a:pt x="76807" y="612214"/>
                      </a:lnTo>
                      <a:lnTo>
                        <a:pt x="72304" y="601567"/>
                      </a:lnTo>
                      <a:lnTo>
                        <a:pt x="67946" y="590877"/>
                      </a:lnTo>
                      <a:lnTo>
                        <a:pt x="63717" y="580120"/>
                      </a:lnTo>
                      <a:lnTo>
                        <a:pt x="59620" y="569319"/>
                      </a:lnTo>
                      <a:lnTo>
                        <a:pt x="55655" y="558464"/>
                      </a:lnTo>
                      <a:lnTo>
                        <a:pt x="51831" y="547567"/>
                      </a:lnTo>
                      <a:lnTo>
                        <a:pt x="48140" y="536622"/>
                      </a:lnTo>
                      <a:lnTo>
                        <a:pt x="44590" y="525624"/>
                      </a:lnTo>
                      <a:lnTo>
                        <a:pt x="41175" y="514584"/>
                      </a:lnTo>
                      <a:lnTo>
                        <a:pt x="37900" y="503511"/>
                      </a:lnTo>
                      <a:lnTo>
                        <a:pt x="34765" y="492392"/>
                      </a:lnTo>
                      <a:lnTo>
                        <a:pt x="31764" y="481229"/>
                      </a:lnTo>
                      <a:lnTo>
                        <a:pt x="28907" y="470046"/>
                      </a:lnTo>
                      <a:lnTo>
                        <a:pt x="26189" y="458818"/>
                      </a:lnTo>
                      <a:lnTo>
                        <a:pt x="23615" y="447548"/>
                      </a:lnTo>
                      <a:lnTo>
                        <a:pt x="21173" y="436264"/>
                      </a:lnTo>
                      <a:lnTo>
                        <a:pt x="18882" y="424938"/>
                      </a:lnTo>
                      <a:lnTo>
                        <a:pt x="16725" y="413590"/>
                      </a:lnTo>
                      <a:lnTo>
                        <a:pt x="14709" y="402211"/>
                      </a:lnTo>
                      <a:lnTo>
                        <a:pt x="12847" y="390806"/>
                      </a:lnTo>
                      <a:lnTo>
                        <a:pt x="11117" y="379393"/>
                      </a:lnTo>
                      <a:lnTo>
                        <a:pt x="9527" y="367946"/>
                      </a:lnTo>
                      <a:lnTo>
                        <a:pt x="8094" y="356489"/>
                      </a:lnTo>
                      <a:lnTo>
                        <a:pt x="6790" y="345008"/>
                      </a:lnTo>
                      <a:lnTo>
                        <a:pt x="5641" y="333509"/>
                      </a:lnTo>
                      <a:lnTo>
                        <a:pt x="4620" y="322006"/>
                      </a:lnTo>
                      <a:lnTo>
                        <a:pt x="3756" y="310484"/>
                      </a:lnTo>
                      <a:lnTo>
                        <a:pt x="3033" y="298947"/>
                      </a:lnTo>
                      <a:lnTo>
                        <a:pt x="2452" y="287414"/>
                      </a:lnTo>
                      <a:lnTo>
                        <a:pt x="2015" y="275869"/>
                      </a:lnTo>
                      <a:lnTo>
                        <a:pt x="1729" y="264324"/>
                      </a:lnTo>
                      <a:lnTo>
                        <a:pt x="1577" y="252768"/>
                      </a:lnTo>
                      <a:lnTo>
                        <a:pt x="1577" y="241212"/>
                      </a:lnTo>
                      <a:lnTo>
                        <a:pt x="1718" y="229665"/>
                      </a:lnTo>
                      <a:lnTo>
                        <a:pt x="2004" y="218109"/>
                      </a:lnTo>
                      <a:lnTo>
                        <a:pt x="2430" y="206575"/>
                      </a:lnTo>
                      <a:lnTo>
                        <a:pt x="3010" y="195031"/>
                      </a:lnTo>
                      <a:lnTo>
                        <a:pt x="3723" y="183508"/>
                      </a:lnTo>
                      <a:lnTo>
                        <a:pt x="4589" y="171983"/>
                      </a:lnTo>
                      <a:lnTo>
                        <a:pt x="5596" y="160472"/>
                      </a:lnTo>
                      <a:lnTo>
                        <a:pt x="6745" y="148981"/>
                      </a:lnTo>
                      <a:lnTo>
                        <a:pt x="8038" y="137501"/>
                      </a:lnTo>
                      <a:lnTo>
                        <a:pt x="9474" y="126032"/>
                      </a:lnTo>
                      <a:lnTo>
                        <a:pt x="11050" y="114585"/>
                      </a:lnTo>
                      <a:lnTo>
                        <a:pt x="12772" y="103172"/>
                      </a:lnTo>
                      <a:lnTo>
                        <a:pt x="14645" y="91770"/>
                      </a:lnTo>
                      <a:lnTo>
                        <a:pt x="16650" y="80388"/>
                      </a:lnTo>
                      <a:lnTo>
                        <a:pt x="18795" y="69040"/>
                      </a:lnTo>
                      <a:lnTo>
                        <a:pt x="21086" y="57714"/>
                      </a:lnTo>
                      <a:lnTo>
                        <a:pt x="23517" y="46421"/>
                      </a:lnTo>
                      <a:lnTo>
                        <a:pt x="26091" y="35160"/>
                      </a:lnTo>
                      <a:lnTo>
                        <a:pt x="28806" y="23932"/>
                      </a:lnTo>
                      <a:lnTo>
                        <a:pt x="31655" y="12738"/>
                      </a:lnTo>
                      <a:lnTo>
                        <a:pt x="34655" y="1577"/>
                      </a:lnTo>
                      <a:lnTo>
                        <a:pt x="44043" y="4160"/>
                      </a:lnTo>
                      <a:lnTo>
                        <a:pt x="53432" y="6734"/>
                      </a:lnTo>
                      <a:lnTo>
                        <a:pt x="72206" y="11905"/>
                      </a:lnTo>
                      <a:lnTo>
                        <a:pt x="69337" y="22586"/>
                      </a:lnTo>
                      <a:lnTo>
                        <a:pt x="66608" y="33309"/>
                      </a:lnTo>
                      <a:lnTo>
                        <a:pt x="64001" y="44066"/>
                      </a:lnTo>
                      <a:lnTo>
                        <a:pt x="61536" y="54856"/>
                      </a:lnTo>
                      <a:lnTo>
                        <a:pt x="59214" y="65678"/>
                      </a:lnTo>
                      <a:lnTo>
                        <a:pt x="57013" y="76521"/>
                      </a:lnTo>
                      <a:lnTo>
                        <a:pt x="54966" y="87399"/>
                      </a:lnTo>
                      <a:lnTo>
                        <a:pt x="53036" y="98298"/>
                      </a:lnTo>
                      <a:lnTo>
                        <a:pt x="51250" y="109218"/>
                      </a:lnTo>
                      <a:lnTo>
                        <a:pt x="49598" y="120162"/>
                      </a:lnTo>
                      <a:lnTo>
                        <a:pt x="48084" y="131116"/>
                      </a:lnTo>
                      <a:lnTo>
                        <a:pt x="46716" y="142102"/>
                      </a:lnTo>
                      <a:lnTo>
                        <a:pt x="45468" y="153100"/>
                      </a:lnTo>
                      <a:lnTo>
                        <a:pt x="44372" y="164109"/>
                      </a:lnTo>
                      <a:lnTo>
                        <a:pt x="43410" y="175127"/>
                      </a:lnTo>
                      <a:lnTo>
                        <a:pt x="42588" y="186170"/>
                      </a:lnTo>
                      <a:lnTo>
                        <a:pt x="41895" y="197210"/>
                      </a:lnTo>
                      <a:lnTo>
                        <a:pt x="41349" y="208264"/>
                      </a:lnTo>
                      <a:lnTo>
                        <a:pt x="40934" y="219326"/>
                      </a:lnTo>
                      <a:lnTo>
                        <a:pt x="40659" y="230388"/>
                      </a:lnTo>
                      <a:lnTo>
                        <a:pt x="40527" y="241454"/>
                      </a:lnTo>
                      <a:lnTo>
                        <a:pt x="40527" y="252516"/>
                      </a:lnTo>
                      <a:lnTo>
                        <a:pt x="40670" y="263578"/>
                      </a:lnTo>
                      <a:lnTo>
                        <a:pt x="40945" y="274644"/>
                      </a:lnTo>
                      <a:lnTo>
                        <a:pt x="41360" y="285706"/>
                      </a:lnTo>
                      <a:lnTo>
                        <a:pt x="41918" y="296757"/>
                      </a:lnTo>
                      <a:lnTo>
                        <a:pt x="42608" y="307800"/>
                      </a:lnTo>
                      <a:lnTo>
                        <a:pt x="43441" y="318829"/>
                      </a:lnTo>
                      <a:lnTo>
                        <a:pt x="44405" y="329860"/>
                      </a:lnTo>
                      <a:lnTo>
                        <a:pt x="45521" y="340870"/>
                      </a:lnTo>
                      <a:lnTo>
                        <a:pt x="46761" y="351867"/>
                      </a:lnTo>
                      <a:lnTo>
                        <a:pt x="48140" y="362843"/>
                      </a:lnTo>
                      <a:lnTo>
                        <a:pt x="49663" y="373807"/>
                      </a:lnTo>
                      <a:lnTo>
                        <a:pt x="51317" y="384749"/>
                      </a:lnTo>
                      <a:lnTo>
                        <a:pt x="53104" y="395671"/>
                      </a:lnTo>
                      <a:lnTo>
                        <a:pt x="55030" y="406568"/>
                      </a:lnTo>
                      <a:lnTo>
                        <a:pt x="57100" y="417434"/>
                      </a:lnTo>
                      <a:lnTo>
                        <a:pt x="59301" y="428281"/>
                      </a:lnTo>
                      <a:lnTo>
                        <a:pt x="61637" y="439102"/>
                      </a:lnTo>
                      <a:lnTo>
                        <a:pt x="64099" y="449881"/>
                      </a:lnTo>
                      <a:lnTo>
                        <a:pt x="66707" y="460638"/>
                      </a:lnTo>
                      <a:lnTo>
                        <a:pt x="69446" y="471361"/>
                      </a:lnTo>
                      <a:lnTo>
                        <a:pt x="72315" y="482051"/>
                      </a:lnTo>
                      <a:lnTo>
                        <a:pt x="75315" y="492698"/>
                      </a:lnTo>
                      <a:lnTo>
                        <a:pt x="78462" y="503312"/>
                      </a:lnTo>
                      <a:lnTo>
                        <a:pt x="81726" y="513883"/>
                      </a:lnTo>
                      <a:lnTo>
                        <a:pt x="85130" y="524410"/>
                      </a:lnTo>
                      <a:lnTo>
                        <a:pt x="88657" y="534903"/>
                      </a:lnTo>
                      <a:lnTo>
                        <a:pt x="92328" y="545343"/>
                      </a:lnTo>
                      <a:lnTo>
                        <a:pt x="96117" y="555738"/>
                      </a:lnTo>
                      <a:lnTo>
                        <a:pt x="100040" y="566088"/>
                      </a:lnTo>
                      <a:lnTo>
                        <a:pt x="104092" y="576385"/>
                      </a:lnTo>
                      <a:lnTo>
                        <a:pt x="108275" y="586626"/>
                      </a:lnTo>
                      <a:lnTo>
                        <a:pt x="112580" y="596825"/>
                      </a:lnTo>
                      <a:lnTo>
                        <a:pt x="117019" y="606956"/>
                      </a:lnTo>
                      <a:lnTo>
                        <a:pt x="121584" y="617046"/>
                      </a:lnTo>
                      <a:lnTo>
                        <a:pt x="126272" y="627068"/>
                      </a:lnTo>
                      <a:lnTo>
                        <a:pt x="131082" y="637036"/>
                      </a:lnTo>
                      <a:lnTo>
                        <a:pt x="136022" y="646938"/>
                      </a:lnTo>
                      <a:lnTo>
                        <a:pt x="141073" y="656775"/>
                      </a:lnTo>
                      <a:lnTo>
                        <a:pt x="146252" y="666556"/>
                      </a:lnTo>
                      <a:lnTo>
                        <a:pt x="151566" y="676272"/>
                      </a:lnTo>
                      <a:lnTo>
                        <a:pt x="156986" y="685913"/>
                      </a:lnTo>
                      <a:lnTo>
                        <a:pt x="162530" y="695498"/>
                      </a:lnTo>
                      <a:lnTo>
                        <a:pt x="168194" y="705004"/>
                      </a:lnTo>
                      <a:lnTo>
                        <a:pt x="173977" y="714434"/>
                      </a:lnTo>
                      <a:lnTo>
                        <a:pt x="179879" y="723800"/>
                      </a:lnTo>
                      <a:lnTo>
                        <a:pt x="185894" y="733090"/>
                      </a:lnTo>
                      <a:lnTo>
                        <a:pt x="192030" y="742302"/>
                      </a:lnTo>
                      <a:lnTo>
                        <a:pt x="198272" y="751438"/>
                      </a:lnTo>
                      <a:lnTo>
                        <a:pt x="204626" y="760484"/>
                      </a:lnTo>
                      <a:lnTo>
                        <a:pt x="211098" y="769466"/>
                      </a:lnTo>
                      <a:lnTo>
                        <a:pt x="217682" y="778361"/>
                      </a:lnTo>
                      <a:lnTo>
                        <a:pt x="224376" y="787168"/>
                      </a:lnTo>
                      <a:lnTo>
                        <a:pt x="231187" y="795898"/>
                      </a:lnTo>
                      <a:lnTo>
                        <a:pt x="238099" y="804540"/>
                      </a:lnTo>
                      <a:lnTo>
                        <a:pt x="245110" y="813096"/>
                      </a:lnTo>
                      <a:lnTo>
                        <a:pt x="252240" y="821564"/>
                      </a:lnTo>
                      <a:lnTo>
                        <a:pt x="259470" y="829943"/>
                      </a:lnTo>
                      <a:lnTo>
                        <a:pt x="266808" y="838224"/>
                      </a:lnTo>
                      <a:lnTo>
                        <a:pt x="274247" y="846418"/>
                      </a:lnTo>
                      <a:lnTo>
                        <a:pt x="281782" y="854513"/>
                      </a:lnTo>
                      <a:lnTo>
                        <a:pt x="289429" y="862519"/>
                      </a:lnTo>
                      <a:lnTo>
                        <a:pt x="297163" y="870427"/>
                      </a:lnTo>
                      <a:lnTo>
                        <a:pt x="305006" y="878239"/>
                      </a:lnTo>
                      <a:lnTo>
                        <a:pt x="312936" y="885959"/>
                      </a:lnTo>
                      <a:lnTo>
                        <a:pt x="320965" y="893572"/>
                      </a:lnTo>
                      <a:lnTo>
                        <a:pt x="329091" y="901087"/>
                      </a:lnTo>
                      <a:lnTo>
                        <a:pt x="337307" y="908493"/>
                      </a:lnTo>
                      <a:lnTo>
                        <a:pt x="345622" y="915798"/>
                      </a:lnTo>
                      <a:lnTo>
                        <a:pt x="354023" y="923005"/>
                      </a:lnTo>
                      <a:lnTo>
                        <a:pt x="362511" y="930105"/>
                      </a:lnTo>
                      <a:lnTo>
                        <a:pt x="371089" y="937093"/>
                      </a:lnTo>
                      <a:lnTo>
                        <a:pt x="379754" y="943972"/>
                      </a:lnTo>
                      <a:lnTo>
                        <a:pt x="388505" y="950752"/>
                      </a:lnTo>
                      <a:lnTo>
                        <a:pt x="397344" y="957412"/>
                      </a:lnTo>
                      <a:lnTo>
                        <a:pt x="406261" y="963974"/>
                      </a:lnTo>
                      <a:lnTo>
                        <a:pt x="415254" y="970415"/>
                      </a:lnTo>
                      <a:lnTo>
                        <a:pt x="424334" y="976744"/>
                      </a:lnTo>
                      <a:lnTo>
                        <a:pt x="433492" y="982955"/>
                      </a:lnTo>
                      <a:lnTo>
                        <a:pt x="442726" y="989057"/>
                      </a:lnTo>
                      <a:lnTo>
                        <a:pt x="452025" y="995038"/>
                      </a:lnTo>
                      <a:lnTo>
                        <a:pt x="461413" y="1000910"/>
                      </a:lnTo>
                      <a:lnTo>
                        <a:pt x="470866" y="1006658"/>
                      </a:lnTo>
                      <a:lnTo>
                        <a:pt x="480395" y="1012289"/>
                      </a:lnTo>
                      <a:lnTo>
                        <a:pt x="489990" y="1017799"/>
                      </a:lnTo>
                      <a:lnTo>
                        <a:pt x="499654" y="1023200"/>
                      </a:lnTo>
                      <a:lnTo>
                        <a:pt x="509378" y="1028469"/>
                      </a:lnTo>
                      <a:lnTo>
                        <a:pt x="519173" y="1033618"/>
                      </a:lnTo>
                      <a:lnTo>
                        <a:pt x="529041" y="1038645"/>
                      </a:lnTo>
                      <a:lnTo>
                        <a:pt x="538954" y="1043542"/>
                      </a:lnTo>
                      <a:lnTo>
                        <a:pt x="548934" y="1048317"/>
                      </a:lnTo>
                      <a:lnTo>
                        <a:pt x="558978" y="1052972"/>
                      </a:lnTo>
                      <a:lnTo>
                        <a:pt x="569076" y="1057506"/>
                      </a:lnTo>
                      <a:lnTo>
                        <a:pt x="579233" y="1061900"/>
                      </a:lnTo>
                      <a:lnTo>
                        <a:pt x="589440" y="1066182"/>
                      </a:lnTo>
                      <a:lnTo>
                        <a:pt x="599692" y="1070324"/>
                      </a:lnTo>
                      <a:lnTo>
                        <a:pt x="610011" y="1074342"/>
                      </a:lnTo>
                      <a:lnTo>
                        <a:pt x="620364" y="1078232"/>
                      </a:lnTo>
                      <a:lnTo>
                        <a:pt x="630778" y="1081989"/>
                      </a:lnTo>
                      <a:lnTo>
                        <a:pt x="641230" y="1085615"/>
                      </a:lnTo>
                      <a:lnTo>
                        <a:pt x="651723" y="1089120"/>
                      </a:lnTo>
                      <a:lnTo>
                        <a:pt x="662272" y="1092483"/>
                      </a:lnTo>
                      <a:close/>
                    </a:path>
                  </a:pathLst>
                </a:custGeom>
                <a:solidFill>
                  <a:srgbClr val="FAA698"/>
                </a:solidFill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19" name="Freeform: Shape 73">
                  <a:extLst>
                    <a:ext uri="{FF2B5EF4-FFF2-40B4-BE49-F238E27FC236}">
                      <a16:creationId xmlns:a16="http://schemas.microsoft.com/office/drawing/2014/main" id="{A8D5BB7C-D1A9-3EDD-80D1-1CF70FD0B9F5}"/>
                    </a:ext>
                  </a:extLst>
                </p:cNvPr>
                <p:cNvSpPr/>
                <p:nvPr/>
              </p:nvSpPr>
              <p:spPr>
                <a:xfrm>
                  <a:off x="3171587" y="3508984"/>
                  <a:ext cx="661780" cy="1132881"/>
                </a:xfrm>
                <a:custGeom>
                  <a:avLst/>
                  <a:gdLst>
                    <a:gd name="connsiteX0" fmla="*/ 661703 w 661779"/>
                    <a:gd name="connsiteY0" fmla="*/ 1133034 h 1132880"/>
                    <a:gd name="connsiteX1" fmla="*/ 650649 w 661779"/>
                    <a:gd name="connsiteY1" fmla="*/ 1129660 h 1132880"/>
                    <a:gd name="connsiteX2" fmla="*/ 639651 w 661779"/>
                    <a:gd name="connsiteY2" fmla="*/ 1126144 h 1132880"/>
                    <a:gd name="connsiteX3" fmla="*/ 628687 w 661779"/>
                    <a:gd name="connsiteY3" fmla="*/ 1122496 h 1132880"/>
                    <a:gd name="connsiteX4" fmla="*/ 617778 w 661779"/>
                    <a:gd name="connsiteY4" fmla="*/ 1118704 h 1132880"/>
                    <a:gd name="connsiteX5" fmla="*/ 606912 w 661779"/>
                    <a:gd name="connsiteY5" fmla="*/ 1114784 h 1132880"/>
                    <a:gd name="connsiteX6" fmla="*/ 596088 w 661779"/>
                    <a:gd name="connsiteY6" fmla="*/ 1110721 h 1132880"/>
                    <a:gd name="connsiteX7" fmla="*/ 585332 w 661779"/>
                    <a:gd name="connsiteY7" fmla="*/ 1106526 h 1132880"/>
                    <a:gd name="connsiteX8" fmla="*/ 574620 w 661779"/>
                    <a:gd name="connsiteY8" fmla="*/ 1102199 h 1132880"/>
                    <a:gd name="connsiteX9" fmla="*/ 563961 w 661779"/>
                    <a:gd name="connsiteY9" fmla="*/ 1097729 h 1132880"/>
                    <a:gd name="connsiteX10" fmla="*/ 553359 w 661779"/>
                    <a:gd name="connsiteY10" fmla="*/ 1093139 h 1132880"/>
                    <a:gd name="connsiteX11" fmla="*/ 542821 w 661779"/>
                    <a:gd name="connsiteY11" fmla="*/ 1088419 h 1132880"/>
                    <a:gd name="connsiteX12" fmla="*/ 532339 w 661779"/>
                    <a:gd name="connsiteY12" fmla="*/ 1083554 h 1132880"/>
                    <a:gd name="connsiteX13" fmla="*/ 521921 w 661779"/>
                    <a:gd name="connsiteY13" fmla="*/ 1078571 h 1132880"/>
                    <a:gd name="connsiteX14" fmla="*/ 511560 w 661779"/>
                    <a:gd name="connsiteY14" fmla="*/ 1073445 h 1132880"/>
                    <a:gd name="connsiteX15" fmla="*/ 501274 w 661779"/>
                    <a:gd name="connsiteY15" fmla="*/ 1068199 h 1132880"/>
                    <a:gd name="connsiteX16" fmla="*/ 491042 w 661779"/>
                    <a:gd name="connsiteY16" fmla="*/ 1062831 h 1132880"/>
                    <a:gd name="connsiteX17" fmla="*/ 480888 w 661779"/>
                    <a:gd name="connsiteY17" fmla="*/ 1057321 h 1132880"/>
                    <a:gd name="connsiteX18" fmla="*/ 470802 w 661779"/>
                    <a:gd name="connsiteY18" fmla="*/ 1051691 h 1132880"/>
                    <a:gd name="connsiteX19" fmla="*/ 460777 w 661779"/>
                    <a:gd name="connsiteY19" fmla="*/ 1045939 h 1132880"/>
                    <a:gd name="connsiteX20" fmla="*/ 450842 w 661779"/>
                    <a:gd name="connsiteY20" fmla="*/ 1040059 h 1132880"/>
                    <a:gd name="connsiteX21" fmla="*/ 440963 w 661779"/>
                    <a:gd name="connsiteY21" fmla="*/ 1034055 h 1132880"/>
                    <a:gd name="connsiteX22" fmla="*/ 431171 w 661779"/>
                    <a:gd name="connsiteY22" fmla="*/ 1027931 h 1132880"/>
                    <a:gd name="connsiteX23" fmla="*/ 421454 w 661779"/>
                    <a:gd name="connsiteY23" fmla="*/ 1021689 h 1132880"/>
                    <a:gd name="connsiteX24" fmla="*/ 411814 w 661779"/>
                    <a:gd name="connsiteY24" fmla="*/ 1015312 h 1132880"/>
                    <a:gd name="connsiteX25" fmla="*/ 402263 w 661779"/>
                    <a:gd name="connsiteY25" fmla="*/ 1008829 h 1132880"/>
                    <a:gd name="connsiteX26" fmla="*/ 392776 w 661779"/>
                    <a:gd name="connsiteY26" fmla="*/ 1002222 h 1132880"/>
                    <a:gd name="connsiteX27" fmla="*/ 383391 w 661779"/>
                    <a:gd name="connsiteY27" fmla="*/ 995498 h 1132880"/>
                    <a:gd name="connsiteX28" fmla="*/ 374078 w 661779"/>
                    <a:gd name="connsiteY28" fmla="*/ 988653 h 1132880"/>
                    <a:gd name="connsiteX29" fmla="*/ 364855 w 661779"/>
                    <a:gd name="connsiteY29" fmla="*/ 981696 h 1132880"/>
                    <a:gd name="connsiteX30" fmla="*/ 355722 w 661779"/>
                    <a:gd name="connsiteY30" fmla="*/ 974621 h 1132880"/>
                    <a:gd name="connsiteX31" fmla="*/ 346673 w 661779"/>
                    <a:gd name="connsiteY31" fmla="*/ 967434 h 1132880"/>
                    <a:gd name="connsiteX32" fmla="*/ 337725 w 661779"/>
                    <a:gd name="connsiteY32" fmla="*/ 960140 h 1132880"/>
                    <a:gd name="connsiteX33" fmla="*/ 328861 w 661779"/>
                    <a:gd name="connsiteY33" fmla="*/ 952723 h 1132880"/>
                    <a:gd name="connsiteX34" fmla="*/ 320087 w 661779"/>
                    <a:gd name="connsiteY34" fmla="*/ 945208 h 1132880"/>
                    <a:gd name="connsiteX35" fmla="*/ 311414 w 661779"/>
                    <a:gd name="connsiteY35" fmla="*/ 937575 h 1132880"/>
                    <a:gd name="connsiteX36" fmla="*/ 302836 w 661779"/>
                    <a:gd name="connsiteY36" fmla="*/ 929841 h 1132880"/>
                    <a:gd name="connsiteX37" fmla="*/ 294348 w 661779"/>
                    <a:gd name="connsiteY37" fmla="*/ 921998 h 1132880"/>
                    <a:gd name="connsiteX38" fmla="*/ 285969 w 661779"/>
                    <a:gd name="connsiteY38" fmla="*/ 914057 h 1132880"/>
                    <a:gd name="connsiteX39" fmla="*/ 277685 w 661779"/>
                    <a:gd name="connsiteY39" fmla="*/ 905995 h 1132880"/>
                    <a:gd name="connsiteX40" fmla="*/ 269503 w 661779"/>
                    <a:gd name="connsiteY40" fmla="*/ 897846 h 1132880"/>
                    <a:gd name="connsiteX41" fmla="*/ 261421 w 661779"/>
                    <a:gd name="connsiteY41" fmla="*/ 889585 h 1132880"/>
                    <a:gd name="connsiteX42" fmla="*/ 253446 w 661779"/>
                    <a:gd name="connsiteY42" fmla="*/ 881228 h 1132880"/>
                    <a:gd name="connsiteX43" fmla="*/ 245569 w 661779"/>
                    <a:gd name="connsiteY43" fmla="*/ 872771 h 1132880"/>
                    <a:gd name="connsiteX44" fmla="*/ 237805 w 661779"/>
                    <a:gd name="connsiteY44" fmla="*/ 864218 h 1132880"/>
                    <a:gd name="connsiteX45" fmla="*/ 230147 w 661779"/>
                    <a:gd name="connsiteY45" fmla="*/ 855573 h 1132880"/>
                    <a:gd name="connsiteX46" fmla="*/ 222601 w 661779"/>
                    <a:gd name="connsiteY46" fmla="*/ 846821 h 1132880"/>
                    <a:gd name="connsiteX47" fmla="*/ 215164 w 661779"/>
                    <a:gd name="connsiteY47" fmla="*/ 837983 h 1132880"/>
                    <a:gd name="connsiteX48" fmla="*/ 207834 w 661779"/>
                    <a:gd name="connsiteY48" fmla="*/ 829054 h 1132880"/>
                    <a:gd name="connsiteX49" fmla="*/ 200616 w 661779"/>
                    <a:gd name="connsiteY49" fmla="*/ 820042 h 1132880"/>
                    <a:gd name="connsiteX50" fmla="*/ 193519 w 661779"/>
                    <a:gd name="connsiteY50" fmla="*/ 810928 h 1132880"/>
                    <a:gd name="connsiteX51" fmla="*/ 186531 w 661779"/>
                    <a:gd name="connsiteY51" fmla="*/ 801725 h 1132880"/>
                    <a:gd name="connsiteX52" fmla="*/ 179649 w 661779"/>
                    <a:gd name="connsiteY52" fmla="*/ 792438 h 1132880"/>
                    <a:gd name="connsiteX53" fmla="*/ 172891 w 661779"/>
                    <a:gd name="connsiteY53" fmla="*/ 783072 h 1132880"/>
                    <a:gd name="connsiteX54" fmla="*/ 166254 w 661779"/>
                    <a:gd name="connsiteY54" fmla="*/ 773619 h 1132880"/>
                    <a:gd name="connsiteX55" fmla="*/ 159737 w 661779"/>
                    <a:gd name="connsiteY55" fmla="*/ 764079 h 1132880"/>
                    <a:gd name="connsiteX56" fmla="*/ 153341 w 661779"/>
                    <a:gd name="connsiteY56" fmla="*/ 754461 h 1132880"/>
                    <a:gd name="connsiteX57" fmla="*/ 147051 w 661779"/>
                    <a:gd name="connsiteY57" fmla="*/ 744767 h 1132880"/>
                    <a:gd name="connsiteX58" fmla="*/ 140896 w 661779"/>
                    <a:gd name="connsiteY58" fmla="*/ 734994 h 1132880"/>
                    <a:gd name="connsiteX59" fmla="*/ 134861 w 661779"/>
                    <a:gd name="connsiteY59" fmla="*/ 725138 h 1132880"/>
                    <a:gd name="connsiteX60" fmla="*/ 128945 w 661779"/>
                    <a:gd name="connsiteY60" fmla="*/ 715214 h 1132880"/>
                    <a:gd name="connsiteX61" fmla="*/ 123163 w 661779"/>
                    <a:gd name="connsiteY61" fmla="*/ 705222 h 1132880"/>
                    <a:gd name="connsiteX62" fmla="*/ 117498 w 661779"/>
                    <a:gd name="connsiteY62" fmla="*/ 695147 h 1132880"/>
                    <a:gd name="connsiteX63" fmla="*/ 111957 w 661779"/>
                    <a:gd name="connsiteY63" fmla="*/ 685013 h 1132880"/>
                    <a:gd name="connsiteX64" fmla="*/ 106545 w 661779"/>
                    <a:gd name="connsiteY64" fmla="*/ 674806 h 1132880"/>
                    <a:gd name="connsiteX65" fmla="*/ 101265 w 661779"/>
                    <a:gd name="connsiteY65" fmla="*/ 664531 h 1132880"/>
                    <a:gd name="connsiteX66" fmla="*/ 96117 w 661779"/>
                    <a:gd name="connsiteY66" fmla="*/ 654190 h 1132880"/>
                    <a:gd name="connsiteX67" fmla="*/ 91089 w 661779"/>
                    <a:gd name="connsiteY67" fmla="*/ 643783 h 1132880"/>
                    <a:gd name="connsiteX68" fmla="*/ 86204 w 661779"/>
                    <a:gd name="connsiteY68" fmla="*/ 633324 h 1132880"/>
                    <a:gd name="connsiteX69" fmla="*/ 81440 w 661779"/>
                    <a:gd name="connsiteY69" fmla="*/ 622797 h 1132880"/>
                    <a:gd name="connsiteX70" fmla="*/ 76807 w 661779"/>
                    <a:gd name="connsiteY70" fmla="*/ 612214 h 1132880"/>
                    <a:gd name="connsiteX71" fmla="*/ 72304 w 661779"/>
                    <a:gd name="connsiteY71" fmla="*/ 601567 h 1132880"/>
                    <a:gd name="connsiteX72" fmla="*/ 67946 w 661779"/>
                    <a:gd name="connsiteY72" fmla="*/ 590877 h 1132880"/>
                    <a:gd name="connsiteX73" fmla="*/ 63717 w 661779"/>
                    <a:gd name="connsiteY73" fmla="*/ 580120 h 1132880"/>
                    <a:gd name="connsiteX74" fmla="*/ 59620 w 661779"/>
                    <a:gd name="connsiteY74" fmla="*/ 569319 h 1132880"/>
                    <a:gd name="connsiteX75" fmla="*/ 55655 w 661779"/>
                    <a:gd name="connsiteY75" fmla="*/ 558464 h 1132880"/>
                    <a:gd name="connsiteX76" fmla="*/ 51831 w 661779"/>
                    <a:gd name="connsiteY76" fmla="*/ 547567 h 1132880"/>
                    <a:gd name="connsiteX77" fmla="*/ 48140 w 661779"/>
                    <a:gd name="connsiteY77" fmla="*/ 536622 h 1132880"/>
                    <a:gd name="connsiteX78" fmla="*/ 44590 w 661779"/>
                    <a:gd name="connsiteY78" fmla="*/ 525624 h 1132880"/>
                    <a:gd name="connsiteX79" fmla="*/ 41175 w 661779"/>
                    <a:gd name="connsiteY79" fmla="*/ 514584 h 1132880"/>
                    <a:gd name="connsiteX80" fmla="*/ 37900 w 661779"/>
                    <a:gd name="connsiteY80" fmla="*/ 503511 h 1132880"/>
                    <a:gd name="connsiteX81" fmla="*/ 34765 w 661779"/>
                    <a:gd name="connsiteY81" fmla="*/ 492392 h 1132880"/>
                    <a:gd name="connsiteX82" fmla="*/ 31764 w 661779"/>
                    <a:gd name="connsiteY82" fmla="*/ 481229 h 1132880"/>
                    <a:gd name="connsiteX83" fmla="*/ 28907 w 661779"/>
                    <a:gd name="connsiteY83" fmla="*/ 470046 h 1132880"/>
                    <a:gd name="connsiteX84" fmla="*/ 26189 w 661779"/>
                    <a:gd name="connsiteY84" fmla="*/ 458818 h 1132880"/>
                    <a:gd name="connsiteX85" fmla="*/ 23615 w 661779"/>
                    <a:gd name="connsiteY85" fmla="*/ 447548 h 1132880"/>
                    <a:gd name="connsiteX86" fmla="*/ 21173 w 661779"/>
                    <a:gd name="connsiteY86" fmla="*/ 436264 h 1132880"/>
                    <a:gd name="connsiteX87" fmla="*/ 18882 w 661779"/>
                    <a:gd name="connsiteY87" fmla="*/ 424938 h 1132880"/>
                    <a:gd name="connsiteX88" fmla="*/ 16725 w 661779"/>
                    <a:gd name="connsiteY88" fmla="*/ 413590 h 1132880"/>
                    <a:gd name="connsiteX89" fmla="*/ 14709 w 661779"/>
                    <a:gd name="connsiteY89" fmla="*/ 402211 h 1132880"/>
                    <a:gd name="connsiteX90" fmla="*/ 12847 w 661779"/>
                    <a:gd name="connsiteY90" fmla="*/ 390806 h 1132880"/>
                    <a:gd name="connsiteX91" fmla="*/ 11117 w 661779"/>
                    <a:gd name="connsiteY91" fmla="*/ 379393 h 1132880"/>
                    <a:gd name="connsiteX92" fmla="*/ 9527 w 661779"/>
                    <a:gd name="connsiteY92" fmla="*/ 367946 h 1132880"/>
                    <a:gd name="connsiteX93" fmla="*/ 8094 w 661779"/>
                    <a:gd name="connsiteY93" fmla="*/ 356489 h 1132880"/>
                    <a:gd name="connsiteX94" fmla="*/ 6790 w 661779"/>
                    <a:gd name="connsiteY94" fmla="*/ 345008 h 1132880"/>
                    <a:gd name="connsiteX95" fmla="*/ 5641 w 661779"/>
                    <a:gd name="connsiteY95" fmla="*/ 333509 h 1132880"/>
                    <a:gd name="connsiteX96" fmla="*/ 4620 w 661779"/>
                    <a:gd name="connsiteY96" fmla="*/ 322006 h 1132880"/>
                    <a:gd name="connsiteX97" fmla="*/ 3756 w 661779"/>
                    <a:gd name="connsiteY97" fmla="*/ 310484 h 1132880"/>
                    <a:gd name="connsiteX98" fmla="*/ 3033 w 661779"/>
                    <a:gd name="connsiteY98" fmla="*/ 298947 h 1132880"/>
                    <a:gd name="connsiteX99" fmla="*/ 2452 w 661779"/>
                    <a:gd name="connsiteY99" fmla="*/ 287414 h 1132880"/>
                    <a:gd name="connsiteX100" fmla="*/ 2015 w 661779"/>
                    <a:gd name="connsiteY100" fmla="*/ 275869 h 1132880"/>
                    <a:gd name="connsiteX101" fmla="*/ 1729 w 661779"/>
                    <a:gd name="connsiteY101" fmla="*/ 264324 h 1132880"/>
                    <a:gd name="connsiteX102" fmla="*/ 1577 w 661779"/>
                    <a:gd name="connsiteY102" fmla="*/ 252768 h 1132880"/>
                    <a:gd name="connsiteX103" fmla="*/ 1577 w 661779"/>
                    <a:gd name="connsiteY103" fmla="*/ 241212 h 1132880"/>
                    <a:gd name="connsiteX104" fmla="*/ 1718 w 661779"/>
                    <a:gd name="connsiteY104" fmla="*/ 229665 h 1132880"/>
                    <a:gd name="connsiteX105" fmla="*/ 2004 w 661779"/>
                    <a:gd name="connsiteY105" fmla="*/ 218109 h 1132880"/>
                    <a:gd name="connsiteX106" fmla="*/ 2430 w 661779"/>
                    <a:gd name="connsiteY106" fmla="*/ 206575 h 1132880"/>
                    <a:gd name="connsiteX107" fmla="*/ 3010 w 661779"/>
                    <a:gd name="connsiteY107" fmla="*/ 195031 h 1132880"/>
                    <a:gd name="connsiteX108" fmla="*/ 3723 w 661779"/>
                    <a:gd name="connsiteY108" fmla="*/ 183508 h 1132880"/>
                    <a:gd name="connsiteX109" fmla="*/ 4589 w 661779"/>
                    <a:gd name="connsiteY109" fmla="*/ 171983 h 1132880"/>
                    <a:gd name="connsiteX110" fmla="*/ 5596 w 661779"/>
                    <a:gd name="connsiteY110" fmla="*/ 160472 h 1132880"/>
                    <a:gd name="connsiteX111" fmla="*/ 6745 w 661779"/>
                    <a:gd name="connsiteY111" fmla="*/ 148981 h 1132880"/>
                    <a:gd name="connsiteX112" fmla="*/ 8038 w 661779"/>
                    <a:gd name="connsiteY112" fmla="*/ 137501 h 1132880"/>
                    <a:gd name="connsiteX113" fmla="*/ 9474 w 661779"/>
                    <a:gd name="connsiteY113" fmla="*/ 126032 h 1132880"/>
                    <a:gd name="connsiteX114" fmla="*/ 11050 w 661779"/>
                    <a:gd name="connsiteY114" fmla="*/ 114585 h 1132880"/>
                    <a:gd name="connsiteX115" fmla="*/ 12772 w 661779"/>
                    <a:gd name="connsiteY115" fmla="*/ 103172 h 1132880"/>
                    <a:gd name="connsiteX116" fmla="*/ 14645 w 661779"/>
                    <a:gd name="connsiteY116" fmla="*/ 91770 h 1132880"/>
                    <a:gd name="connsiteX117" fmla="*/ 16650 w 661779"/>
                    <a:gd name="connsiteY117" fmla="*/ 80388 h 1132880"/>
                    <a:gd name="connsiteX118" fmla="*/ 18795 w 661779"/>
                    <a:gd name="connsiteY118" fmla="*/ 69040 h 1132880"/>
                    <a:gd name="connsiteX119" fmla="*/ 21086 w 661779"/>
                    <a:gd name="connsiteY119" fmla="*/ 57714 h 1132880"/>
                    <a:gd name="connsiteX120" fmla="*/ 23517 w 661779"/>
                    <a:gd name="connsiteY120" fmla="*/ 46421 h 1132880"/>
                    <a:gd name="connsiteX121" fmla="*/ 26091 w 661779"/>
                    <a:gd name="connsiteY121" fmla="*/ 35160 h 1132880"/>
                    <a:gd name="connsiteX122" fmla="*/ 28806 w 661779"/>
                    <a:gd name="connsiteY122" fmla="*/ 23932 h 1132880"/>
                    <a:gd name="connsiteX123" fmla="*/ 31655 w 661779"/>
                    <a:gd name="connsiteY123" fmla="*/ 12738 h 1132880"/>
                    <a:gd name="connsiteX124" fmla="*/ 34655 w 661779"/>
                    <a:gd name="connsiteY124" fmla="*/ 1577 h 113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661779" h="1132880">
                      <a:moveTo>
                        <a:pt x="661703" y="1133034"/>
                      </a:moveTo>
                      <a:lnTo>
                        <a:pt x="650649" y="1129660"/>
                      </a:lnTo>
                      <a:lnTo>
                        <a:pt x="639651" y="1126144"/>
                      </a:lnTo>
                      <a:lnTo>
                        <a:pt x="628687" y="1122496"/>
                      </a:lnTo>
                      <a:lnTo>
                        <a:pt x="617778" y="1118704"/>
                      </a:lnTo>
                      <a:lnTo>
                        <a:pt x="606912" y="1114784"/>
                      </a:lnTo>
                      <a:lnTo>
                        <a:pt x="596088" y="1110721"/>
                      </a:lnTo>
                      <a:lnTo>
                        <a:pt x="585332" y="1106526"/>
                      </a:lnTo>
                      <a:lnTo>
                        <a:pt x="574620" y="1102199"/>
                      </a:lnTo>
                      <a:lnTo>
                        <a:pt x="563961" y="1097729"/>
                      </a:lnTo>
                      <a:lnTo>
                        <a:pt x="553359" y="1093139"/>
                      </a:lnTo>
                      <a:lnTo>
                        <a:pt x="542821" y="1088419"/>
                      </a:lnTo>
                      <a:lnTo>
                        <a:pt x="532339" y="1083554"/>
                      </a:lnTo>
                      <a:lnTo>
                        <a:pt x="521921" y="1078571"/>
                      </a:lnTo>
                      <a:lnTo>
                        <a:pt x="511560" y="1073445"/>
                      </a:lnTo>
                      <a:lnTo>
                        <a:pt x="501274" y="1068199"/>
                      </a:lnTo>
                      <a:lnTo>
                        <a:pt x="491042" y="1062831"/>
                      </a:lnTo>
                      <a:lnTo>
                        <a:pt x="480888" y="1057321"/>
                      </a:lnTo>
                      <a:lnTo>
                        <a:pt x="470802" y="1051691"/>
                      </a:lnTo>
                      <a:lnTo>
                        <a:pt x="460777" y="1045939"/>
                      </a:lnTo>
                      <a:lnTo>
                        <a:pt x="450842" y="1040059"/>
                      </a:lnTo>
                      <a:lnTo>
                        <a:pt x="440963" y="1034055"/>
                      </a:lnTo>
                      <a:lnTo>
                        <a:pt x="431171" y="1027931"/>
                      </a:lnTo>
                      <a:lnTo>
                        <a:pt x="421454" y="1021689"/>
                      </a:lnTo>
                      <a:lnTo>
                        <a:pt x="411814" y="1015312"/>
                      </a:lnTo>
                      <a:lnTo>
                        <a:pt x="402263" y="1008829"/>
                      </a:lnTo>
                      <a:lnTo>
                        <a:pt x="392776" y="1002222"/>
                      </a:lnTo>
                      <a:lnTo>
                        <a:pt x="383391" y="995498"/>
                      </a:lnTo>
                      <a:lnTo>
                        <a:pt x="374078" y="988653"/>
                      </a:lnTo>
                      <a:lnTo>
                        <a:pt x="364855" y="981696"/>
                      </a:lnTo>
                      <a:lnTo>
                        <a:pt x="355722" y="974621"/>
                      </a:lnTo>
                      <a:lnTo>
                        <a:pt x="346673" y="967434"/>
                      </a:lnTo>
                      <a:lnTo>
                        <a:pt x="337725" y="960140"/>
                      </a:lnTo>
                      <a:lnTo>
                        <a:pt x="328861" y="952723"/>
                      </a:lnTo>
                      <a:lnTo>
                        <a:pt x="320087" y="945208"/>
                      </a:lnTo>
                      <a:lnTo>
                        <a:pt x="311414" y="937575"/>
                      </a:lnTo>
                      <a:lnTo>
                        <a:pt x="302836" y="929841"/>
                      </a:lnTo>
                      <a:lnTo>
                        <a:pt x="294348" y="921998"/>
                      </a:lnTo>
                      <a:lnTo>
                        <a:pt x="285969" y="914057"/>
                      </a:lnTo>
                      <a:lnTo>
                        <a:pt x="277685" y="905995"/>
                      </a:lnTo>
                      <a:lnTo>
                        <a:pt x="269503" y="897846"/>
                      </a:lnTo>
                      <a:lnTo>
                        <a:pt x="261421" y="889585"/>
                      </a:lnTo>
                      <a:lnTo>
                        <a:pt x="253446" y="881228"/>
                      </a:lnTo>
                      <a:lnTo>
                        <a:pt x="245569" y="872771"/>
                      </a:lnTo>
                      <a:lnTo>
                        <a:pt x="237805" y="864218"/>
                      </a:lnTo>
                      <a:lnTo>
                        <a:pt x="230147" y="855573"/>
                      </a:lnTo>
                      <a:lnTo>
                        <a:pt x="222601" y="846821"/>
                      </a:lnTo>
                      <a:lnTo>
                        <a:pt x="215164" y="837983"/>
                      </a:lnTo>
                      <a:lnTo>
                        <a:pt x="207834" y="829054"/>
                      </a:lnTo>
                      <a:lnTo>
                        <a:pt x="200616" y="820042"/>
                      </a:lnTo>
                      <a:lnTo>
                        <a:pt x="193519" y="810928"/>
                      </a:lnTo>
                      <a:lnTo>
                        <a:pt x="186531" y="801725"/>
                      </a:lnTo>
                      <a:lnTo>
                        <a:pt x="179649" y="792438"/>
                      </a:lnTo>
                      <a:lnTo>
                        <a:pt x="172891" y="783072"/>
                      </a:lnTo>
                      <a:lnTo>
                        <a:pt x="166254" y="773619"/>
                      </a:lnTo>
                      <a:lnTo>
                        <a:pt x="159737" y="764079"/>
                      </a:lnTo>
                      <a:lnTo>
                        <a:pt x="153341" y="754461"/>
                      </a:lnTo>
                      <a:lnTo>
                        <a:pt x="147051" y="744767"/>
                      </a:lnTo>
                      <a:lnTo>
                        <a:pt x="140896" y="734994"/>
                      </a:lnTo>
                      <a:lnTo>
                        <a:pt x="134861" y="725138"/>
                      </a:lnTo>
                      <a:lnTo>
                        <a:pt x="128945" y="715214"/>
                      </a:lnTo>
                      <a:lnTo>
                        <a:pt x="123163" y="705222"/>
                      </a:lnTo>
                      <a:lnTo>
                        <a:pt x="117498" y="695147"/>
                      </a:lnTo>
                      <a:lnTo>
                        <a:pt x="111957" y="685013"/>
                      </a:lnTo>
                      <a:lnTo>
                        <a:pt x="106545" y="674806"/>
                      </a:lnTo>
                      <a:lnTo>
                        <a:pt x="101265" y="664531"/>
                      </a:lnTo>
                      <a:lnTo>
                        <a:pt x="96117" y="654190"/>
                      </a:lnTo>
                      <a:lnTo>
                        <a:pt x="91089" y="643783"/>
                      </a:lnTo>
                      <a:lnTo>
                        <a:pt x="86204" y="633324"/>
                      </a:lnTo>
                      <a:lnTo>
                        <a:pt x="81440" y="622797"/>
                      </a:lnTo>
                      <a:lnTo>
                        <a:pt x="76807" y="612214"/>
                      </a:lnTo>
                      <a:lnTo>
                        <a:pt x="72304" y="601567"/>
                      </a:lnTo>
                      <a:lnTo>
                        <a:pt x="67946" y="590877"/>
                      </a:lnTo>
                      <a:lnTo>
                        <a:pt x="63717" y="580120"/>
                      </a:lnTo>
                      <a:lnTo>
                        <a:pt x="59620" y="569319"/>
                      </a:lnTo>
                      <a:lnTo>
                        <a:pt x="55655" y="558464"/>
                      </a:lnTo>
                      <a:lnTo>
                        <a:pt x="51831" y="547567"/>
                      </a:lnTo>
                      <a:lnTo>
                        <a:pt x="48140" y="536622"/>
                      </a:lnTo>
                      <a:lnTo>
                        <a:pt x="44590" y="525624"/>
                      </a:lnTo>
                      <a:lnTo>
                        <a:pt x="41175" y="514584"/>
                      </a:lnTo>
                      <a:lnTo>
                        <a:pt x="37900" y="503511"/>
                      </a:lnTo>
                      <a:lnTo>
                        <a:pt x="34765" y="492392"/>
                      </a:lnTo>
                      <a:lnTo>
                        <a:pt x="31764" y="481229"/>
                      </a:lnTo>
                      <a:lnTo>
                        <a:pt x="28907" y="470046"/>
                      </a:lnTo>
                      <a:lnTo>
                        <a:pt x="26189" y="458818"/>
                      </a:lnTo>
                      <a:lnTo>
                        <a:pt x="23615" y="447548"/>
                      </a:lnTo>
                      <a:lnTo>
                        <a:pt x="21173" y="436264"/>
                      </a:lnTo>
                      <a:lnTo>
                        <a:pt x="18882" y="424938"/>
                      </a:lnTo>
                      <a:lnTo>
                        <a:pt x="16725" y="413590"/>
                      </a:lnTo>
                      <a:lnTo>
                        <a:pt x="14709" y="402211"/>
                      </a:lnTo>
                      <a:lnTo>
                        <a:pt x="12847" y="390806"/>
                      </a:lnTo>
                      <a:lnTo>
                        <a:pt x="11117" y="379393"/>
                      </a:lnTo>
                      <a:lnTo>
                        <a:pt x="9527" y="367946"/>
                      </a:lnTo>
                      <a:lnTo>
                        <a:pt x="8094" y="356489"/>
                      </a:lnTo>
                      <a:lnTo>
                        <a:pt x="6790" y="345008"/>
                      </a:lnTo>
                      <a:lnTo>
                        <a:pt x="5641" y="333509"/>
                      </a:lnTo>
                      <a:lnTo>
                        <a:pt x="4620" y="322006"/>
                      </a:lnTo>
                      <a:lnTo>
                        <a:pt x="3756" y="310484"/>
                      </a:lnTo>
                      <a:lnTo>
                        <a:pt x="3033" y="298947"/>
                      </a:lnTo>
                      <a:lnTo>
                        <a:pt x="2452" y="287414"/>
                      </a:lnTo>
                      <a:lnTo>
                        <a:pt x="2015" y="275869"/>
                      </a:lnTo>
                      <a:lnTo>
                        <a:pt x="1729" y="264324"/>
                      </a:lnTo>
                      <a:lnTo>
                        <a:pt x="1577" y="252768"/>
                      </a:lnTo>
                      <a:lnTo>
                        <a:pt x="1577" y="241212"/>
                      </a:lnTo>
                      <a:lnTo>
                        <a:pt x="1718" y="229665"/>
                      </a:lnTo>
                      <a:lnTo>
                        <a:pt x="2004" y="218109"/>
                      </a:lnTo>
                      <a:lnTo>
                        <a:pt x="2430" y="206575"/>
                      </a:lnTo>
                      <a:lnTo>
                        <a:pt x="3010" y="195031"/>
                      </a:lnTo>
                      <a:lnTo>
                        <a:pt x="3723" y="183508"/>
                      </a:lnTo>
                      <a:lnTo>
                        <a:pt x="4589" y="171983"/>
                      </a:lnTo>
                      <a:lnTo>
                        <a:pt x="5596" y="160472"/>
                      </a:lnTo>
                      <a:lnTo>
                        <a:pt x="6745" y="148981"/>
                      </a:lnTo>
                      <a:lnTo>
                        <a:pt x="8038" y="137501"/>
                      </a:lnTo>
                      <a:lnTo>
                        <a:pt x="9474" y="126032"/>
                      </a:lnTo>
                      <a:lnTo>
                        <a:pt x="11050" y="114585"/>
                      </a:lnTo>
                      <a:lnTo>
                        <a:pt x="12772" y="103172"/>
                      </a:lnTo>
                      <a:lnTo>
                        <a:pt x="14645" y="91770"/>
                      </a:lnTo>
                      <a:lnTo>
                        <a:pt x="16650" y="80388"/>
                      </a:lnTo>
                      <a:lnTo>
                        <a:pt x="18795" y="69040"/>
                      </a:lnTo>
                      <a:lnTo>
                        <a:pt x="21086" y="57714"/>
                      </a:lnTo>
                      <a:lnTo>
                        <a:pt x="23517" y="46421"/>
                      </a:lnTo>
                      <a:lnTo>
                        <a:pt x="26091" y="35160"/>
                      </a:lnTo>
                      <a:lnTo>
                        <a:pt x="28806" y="23932"/>
                      </a:lnTo>
                      <a:lnTo>
                        <a:pt x="31655" y="12738"/>
                      </a:lnTo>
                      <a:lnTo>
                        <a:pt x="34655" y="1577"/>
                      </a:lnTo>
                    </a:path>
                  </a:pathLst>
                </a:custGeom>
                <a:noFill/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0" name="Freeform: Shape 74">
                  <a:extLst>
                    <a:ext uri="{FF2B5EF4-FFF2-40B4-BE49-F238E27FC236}">
                      <a16:creationId xmlns:a16="http://schemas.microsoft.com/office/drawing/2014/main" id="{AB80DE7C-A68B-DBF5-DE99-7038B85BDEA1}"/>
                    </a:ext>
                  </a:extLst>
                </p:cNvPr>
                <p:cNvSpPr/>
                <p:nvPr/>
              </p:nvSpPr>
              <p:spPr>
                <a:xfrm>
                  <a:off x="3223935" y="2898377"/>
                  <a:ext cx="538397" cy="563636"/>
                </a:xfrm>
                <a:custGeom>
                  <a:avLst/>
                  <a:gdLst>
                    <a:gd name="connsiteX0" fmla="*/ 38326 w 538397"/>
                    <a:gd name="connsiteY0" fmla="*/ 563482 h 563636"/>
                    <a:gd name="connsiteX1" fmla="*/ 29137 w 538397"/>
                    <a:gd name="connsiteY1" fmla="*/ 560251 h 563636"/>
                    <a:gd name="connsiteX2" fmla="*/ 19956 w 538397"/>
                    <a:gd name="connsiteY2" fmla="*/ 557021 h 563636"/>
                    <a:gd name="connsiteX3" fmla="*/ 10767 w 538397"/>
                    <a:gd name="connsiteY3" fmla="*/ 553799 h 563636"/>
                    <a:gd name="connsiteX4" fmla="*/ 1577 w 538397"/>
                    <a:gd name="connsiteY4" fmla="*/ 550569 h 563636"/>
                    <a:gd name="connsiteX5" fmla="*/ 5453 w 538397"/>
                    <a:gd name="connsiteY5" fmla="*/ 539767 h 563636"/>
                    <a:gd name="connsiteX6" fmla="*/ 9463 w 538397"/>
                    <a:gd name="connsiteY6" fmla="*/ 529010 h 563636"/>
                    <a:gd name="connsiteX7" fmla="*/ 13604 w 538397"/>
                    <a:gd name="connsiteY7" fmla="*/ 518309 h 563636"/>
                    <a:gd name="connsiteX8" fmla="*/ 17875 w 538397"/>
                    <a:gd name="connsiteY8" fmla="*/ 507662 h 563636"/>
                    <a:gd name="connsiteX9" fmla="*/ 22278 w 538397"/>
                    <a:gd name="connsiteY9" fmla="*/ 497071 h 563636"/>
                    <a:gd name="connsiteX10" fmla="*/ 26815 w 538397"/>
                    <a:gd name="connsiteY10" fmla="*/ 486533 h 563636"/>
                    <a:gd name="connsiteX11" fmla="*/ 31481 w 538397"/>
                    <a:gd name="connsiteY11" fmla="*/ 476051 h 563636"/>
                    <a:gd name="connsiteX12" fmla="*/ 36267 w 538397"/>
                    <a:gd name="connsiteY12" fmla="*/ 465622 h 563636"/>
                    <a:gd name="connsiteX13" fmla="*/ 41194 w 538397"/>
                    <a:gd name="connsiteY13" fmla="*/ 455261 h 563636"/>
                    <a:gd name="connsiteX14" fmla="*/ 46245 w 538397"/>
                    <a:gd name="connsiteY14" fmla="*/ 444964 h 563636"/>
                    <a:gd name="connsiteX15" fmla="*/ 51427 w 538397"/>
                    <a:gd name="connsiteY15" fmla="*/ 434720 h 563636"/>
                    <a:gd name="connsiteX16" fmla="*/ 56727 w 538397"/>
                    <a:gd name="connsiteY16" fmla="*/ 424547 h 563636"/>
                    <a:gd name="connsiteX17" fmla="*/ 62161 w 538397"/>
                    <a:gd name="connsiteY17" fmla="*/ 414446 h 563636"/>
                    <a:gd name="connsiteX18" fmla="*/ 67713 w 538397"/>
                    <a:gd name="connsiteY18" fmla="*/ 404402 h 563636"/>
                    <a:gd name="connsiteX19" fmla="*/ 73400 w 538397"/>
                    <a:gd name="connsiteY19" fmla="*/ 394433 h 563636"/>
                    <a:gd name="connsiteX20" fmla="*/ 79205 w 538397"/>
                    <a:gd name="connsiteY20" fmla="*/ 384543 h 563636"/>
                    <a:gd name="connsiteX21" fmla="*/ 85130 w 538397"/>
                    <a:gd name="connsiteY21" fmla="*/ 374717 h 563636"/>
                    <a:gd name="connsiteX22" fmla="*/ 91178 w 538397"/>
                    <a:gd name="connsiteY22" fmla="*/ 364958 h 563636"/>
                    <a:gd name="connsiteX23" fmla="*/ 97345 w 538397"/>
                    <a:gd name="connsiteY23" fmla="*/ 355284 h 563636"/>
                    <a:gd name="connsiteX24" fmla="*/ 103632 w 538397"/>
                    <a:gd name="connsiteY24" fmla="*/ 345688 h 563636"/>
                    <a:gd name="connsiteX25" fmla="*/ 110039 w 538397"/>
                    <a:gd name="connsiteY25" fmla="*/ 336171 h 563636"/>
                    <a:gd name="connsiteX26" fmla="*/ 116567 w 538397"/>
                    <a:gd name="connsiteY26" fmla="*/ 326729 h 563636"/>
                    <a:gd name="connsiteX27" fmla="*/ 123207 w 538397"/>
                    <a:gd name="connsiteY27" fmla="*/ 317375 h 563636"/>
                    <a:gd name="connsiteX28" fmla="*/ 129965 w 538397"/>
                    <a:gd name="connsiteY28" fmla="*/ 308107 h 563636"/>
                    <a:gd name="connsiteX29" fmla="*/ 136833 w 538397"/>
                    <a:gd name="connsiteY29" fmla="*/ 298918 h 563636"/>
                    <a:gd name="connsiteX30" fmla="*/ 143810 w 538397"/>
                    <a:gd name="connsiteY30" fmla="*/ 289815 h 563636"/>
                    <a:gd name="connsiteX31" fmla="*/ 150907 w 538397"/>
                    <a:gd name="connsiteY31" fmla="*/ 280789 h 563636"/>
                    <a:gd name="connsiteX32" fmla="*/ 158116 w 538397"/>
                    <a:gd name="connsiteY32" fmla="*/ 271860 h 563636"/>
                    <a:gd name="connsiteX33" fmla="*/ 165432 w 538397"/>
                    <a:gd name="connsiteY33" fmla="*/ 263033 h 563636"/>
                    <a:gd name="connsiteX34" fmla="*/ 172861 w 538397"/>
                    <a:gd name="connsiteY34" fmla="*/ 254281 h 563636"/>
                    <a:gd name="connsiteX35" fmla="*/ 180395 w 538397"/>
                    <a:gd name="connsiteY35" fmla="*/ 245627 h 563636"/>
                    <a:gd name="connsiteX36" fmla="*/ 188042 w 538397"/>
                    <a:gd name="connsiteY36" fmla="*/ 237072 h 563636"/>
                    <a:gd name="connsiteX37" fmla="*/ 195785 w 538397"/>
                    <a:gd name="connsiteY37" fmla="*/ 228606 h 563636"/>
                    <a:gd name="connsiteX38" fmla="*/ 203639 w 538397"/>
                    <a:gd name="connsiteY38" fmla="*/ 220247 h 563636"/>
                    <a:gd name="connsiteX39" fmla="*/ 211591 w 538397"/>
                    <a:gd name="connsiteY39" fmla="*/ 211977 h 563636"/>
                    <a:gd name="connsiteX40" fmla="*/ 219653 w 538397"/>
                    <a:gd name="connsiteY40" fmla="*/ 203806 h 563636"/>
                    <a:gd name="connsiteX41" fmla="*/ 227802 w 538397"/>
                    <a:gd name="connsiteY41" fmla="*/ 195733 h 563636"/>
                    <a:gd name="connsiteX42" fmla="*/ 236063 w 538397"/>
                    <a:gd name="connsiteY42" fmla="*/ 187769 h 563636"/>
                    <a:gd name="connsiteX43" fmla="*/ 244420 w 538397"/>
                    <a:gd name="connsiteY43" fmla="*/ 179903 h 563636"/>
                    <a:gd name="connsiteX44" fmla="*/ 252866 w 538397"/>
                    <a:gd name="connsiteY44" fmla="*/ 172150 h 563636"/>
                    <a:gd name="connsiteX45" fmla="*/ 261421 w 538397"/>
                    <a:gd name="connsiteY45" fmla="*/ 164492 h 563636"/>
                    <a:gd name="connsiteX46" fmla="*/ 270064 w 538397"/>
                    <a:gd name="connsiteY46" fmla="*/ 156946 h 563636"/>
                    <a:gd name="connsiteX47" fmla="*/ 278793 w 538397"/>
                    <a:gd name="connsiteY47" fmla="*/ 149509 h 563636"/>
                    <a:gd name="connsiteX48" fmla="*/ 287620 w 538397"/>
                    <a:gd name="connsiteY48" fmla="*/ 142168 h 563636"/>
                    <a:gd name="connsiteX49" fmla="*/ 296538 w 538397"/>
                    <a:gd name="connsiteY49" fmla="*/ 134950 h 563636"/>
                    <a:gd name="connsiteX50" fmla="*/ 305542 w 538397"/>
                    <a:gd name="connsiteY50" fmla="*/ 127841 h 563636"/>
                    <a:gd name="connsiteX51" fmla="*/ 314633 w 538397"/>
                    <a:gd name="connsiteY51" fmla="*/ 120842 h 563636"/>
                    <a:gd name="connsiteX52" fmla="*/ 323814 w 538397"/>
                    <a:gd name="connsiteY52" fmla="*/ 113964 h 563636"/>
                    <a:gd name="connsiteX53" fmla="*/ 333079 w 538397"/>
                    <a:gd name="connsiteY53" fmla="*/ 107194 h 563636"/>
                    <a:gd name="connsiteX54" fmla="*/ 342422 w 538397"/>
                    <a:gd name="connsiteY54" fmla="*/ 100534 h 563636"/>
                    <a:gd name="connsiteX55" fmla="*/ 351855 w 538397"/>
                    <a:gd name="connsiteY55" fmla="*/ 93995 h 563636"/>
                    <a:gd name="connsiteX56" fmla="*/ 361361 w 538397"/>
                    <a:gd name="connsiteY56" fmla="*/ 87576 h 563636"/>
                    <a:gd name="connsiteX57" fmla="*/ 370946 w 538397"/>
                    <a:gd name="connsiteY57" fmla="*/ 81277 h 563636"/>
                    <a:gd name="connsiteX58" fmla="*/ 380617 w 538397"/>
                    <a:gd name="connsiteY58" fmla="*/ 75099 h 563636"/>
                    <a:gd name="connsiteX59" fmla="*/ 390356 w 538397"/>
                    <a:gd name="connsiteY59" fmla="*/ 69031 h 563636"/>
                    <a:gd name="connsiteX60" fmla="*/ 400171 w 538397"/>
                    <a:gd name="connsiteY60" fmla="*/ 63094 h 563636"/>
                    <a:gd name="connsiteX61" fmla="*/ 410061 w 538397"/>
                    <a:gd name="connsiteY61" fmla="*/ 57277 h 563636"/>
                    <a:gd name="connsiteX62" fmla="*/ 420018 w 538397"/>
                    <a:gd name="connsiteY62" fmla="*/ 51581 h 563636"/>
                    <a:gd name="connsiteX63" fmla="*/ 430052 w 538397"/>
                    <a:gd name="connsiteY63" fmla="*/ 46006 h 563636"/>
                    <a:gd name="connsiteX64" fmla="*/ 440152 w 538397"/>
                    <a:gd name="connsiteY64" fmla="*/ 40562 h 563636"/>
                    <a:gd name="connsiteX65" fmla="*/ 450317 w 538397"/>
                    <a:gd name="connsiteY65" fmla="*/ 35238 h 563636"/>
                    <a:gd name="connsiteX66" fmla="*/ 460547 w 538397"/>
                    <a:gd name="connsiteY66" fmla="*/ 30046 h 563636"/>
                    <a:gd name="connsiteX67" fmla="*/ 470844 w 538397"/>
                    <a:gd name="connsiteY67" fmla="*/ 24974 h 563636"/>
                    <a:gd name="connsiteX68" fmla="*/ 481197 w 538397"/>
                    <a:gd name="connsiteY68" fmla="*/ 20034 h 563636"/>
                    <a:gd name="connsiteX69" fmla="*/ 491611 w 538397"/>
                    <a:gd name="connsiteY69" fmla="*/ 15226 h 563636"/>
                    <a:gd name="connsiteX70" fmla="*/ 502085 w 538397"/>
                    <a:gd name="connsiteY70" fmla="*/ 10548 h 563636"/>
                    <a:gd name="connsiteX71" fmla="*/ 512623 w 538397"/>
                    <a:gd name="connsiteY71" fmla="*/ 5992 h 563636"/>
                    <a:gd name="connsiteX72" fmla="*/ 523214 w 538397"/>
                    <a:gd name="connsiteY72" fmla="*/ 1577 h 563636"/>
                    <a:gd name="connsiteX73" fmla="*/ 526904 w 538397"/>
                    <a:gd name="connsiteY73" fmla="*/ 10581 h 563636"/>
                    <a:gd name="connsiteX74" fmla="*/ 530597 w 538397"/>
                    <a:gd name="connsiteY74" fmla="*/ 19596 h 563636"/>
                    <a:gd name="connsiteX75" fmla="*/ 534299 w 538397"/>
                    <a:gd name="connsiteY75" fmla="*/ 28600 h 563636"/>
                    <a:gd name="connsiteX76" fmla="*/ 537989 w 538397"/>
                    <a:gd name="connsiteY76" fmla="*/ 37615 h 563636"/>
                    <a:gd name="connsiteX77" fmla="*/ 527847 w 538397"/>
                    <a:gd name="connsiteY77" fmla="*/ 41843 h 563636"/>
                    <a:gd name="connsiteX78" fmla="*/ 517760 w 538397"/>
                    <a:gd name="connsiteY78" fmla="*/ 46203 h 563636"/>
                    <a:gd name="connsiteX79" fmla="*/ 507727 w 538397"/>
                    <a:gd name="connsiteY79" fmla="*/ 50683 h 563636"/>
                    <a:gd name="connsiteX80" fmla="*/ 497747 w 538397"/>
                    <a:gd name="connsiteY80" fmla="*/ 55294 h 563636"/>
                    <a:gd name="connsiteX81" fmla="*/ 487823 w 538397"/>
                    <a:gd name="connsiteY81" fmla="*/ 60026 h 563636"/>
                    <a:gd name="connsiteX82" fmla="*/ 477963 w 538397"/>
                    <a:gd name="connsiteY82" fmla="*/ 64879 h 563636"/>
                    <a:gd name="connsiteX83" fmla="*/ 468160 w 538397"/>
                    <a:gd name="connsiteY83" fmla="*/ 69852 h 563636"/>
                    <a:gd name="connsiteX84" fmla="*/ 458421 w 538397"/>
                    <a:gd name="connsiteY84" fmla="*/ 74957 h 563636"/>
                    <a:gd name="connsiteX85" fmla="*/ 448750 w 538397"/>
                    <a:gd name="connsiteY85" fmla="*/ 80170 h 563636"/>
                    <a:gd name="connsiteX86" fmla="*/ 439143 w 538397"/>
                    <a:gd name="connsiteY86" fmla="*/ 85505 h 563636"/>
                    <a:gd name="connsiteX87" fmla="*/ 429603 w 538397"/>
                    <a:gd name="connsiteY87" fmla="*/ 90961 h 563636"/>
                    <a:gd name="connsiteX88" fmla="*/ 420128 w 538397"/>
                    <a:gd name="connsiteY88" fmla="*/ 96536 h 563636"/>
                    <a:gd name="connsiteX89" fmla="*/ 410731 w 538397"/>
                    <a:gd name="connsiteY89" fmla="*/ 102231 h 563636"/>
                    <a:gd name="connsiteX90" fmla="*/ 401399 w 538397"/>
                    <a:gd name="connsiteY90" fmla="*/ 108036 h 563636"/>
                    <a:gd name="connsiteX91" fmla="*/ 392142 w 538397"/>
                    <a:gd name="connsiteY91" fmla="*/ 113952 h 563636"/>
                    <a:gd name="connsiteX92" fmla="*/ 382950 w 538397"/>
                    <a:gd name="connsiteY92" fmla="*/ 119987 h 563636"/>
                    <a:gd name="connsiteX93" fmla="*/ 373848 w 538397"/>
                    <a:gd name="connsiteY93" fmla="*/ 126142 h 563636"/>
                    <a:gd name="connsiteX94" fmla="*/ 364813 w 538397"/>
                    <a:gd name="connsiteY94" fmla="*/ 132409 h 563636"/>
                    <a:gd name="connsiteX95" fmla="*/ 355862 w 538397"/>
                    <a:gd name="connsiteY95" fmla="*/ 138772 h 563636"/>
                    <a:gd name="connsiteX96" fmla="*/ 346990 w 538397"/>
                    <a:gd name="connsiteY96" fmla="*/ 145258 h 563636"/>
                    <a:gd name="connsiteX97" fmla="*/ 338193 w 538397"/>
                    <a:gd name="connsiteY97" fmla="*/ 151851 h 563636"/>
                    <a:gd name="connsiteX98" fmla="*/ 329486 w 538397"/>
                    <a:gd name="connsiteY98" fmla="*/ 158555 h 563636"/>
                    <a:gd name="connsiteX99" fmla="*/ 320855 w 538397"/>
                    <a:gd name="connsiteY99" fmla="*/ 165369 h 563636"/>
                    <a:gd name="connsiteX100" fmla="*/ 312322 w 538397"/>
                    <a:gd name="connsiteY100" fmla="*/ 172293 h 563636"/>
                    <a:gd name="connsiteX101" fmla="*/ 303865 w 538397"/>
                    <a:gd name="connsiteY101" fmla="*/ 179312 h 563636"/>
                    <a:gd name="connsiteX102" fmla="*/ 295497 w 538397"/>
                    <a:gd name="connsiteY102" fmla="*/ 186431 h 563636"/>
                    <a:gd name="connsiteX103" fmla="*/ 287217 w 538397"/>
                    <a:gd name="connsiteY103" fmla="*/ 193663 h 563636"/>
                    <a:gd name="connsiteX104" fmla="*/ 279034 w 538397"/>
                    <a:gd name="connsiteY104" fmla="*/ 201002 h 563636"/>
                    <a:gd name="connsiteX105" fmla="*/ 270939 w 538397"/>
                    <a:gd name="connsiteY105" fmla="*/ 208427 h 563636"/>
                    <a:gd name="connsiteX106" fmla="*/ 262933 w 538397"/>
                    <a:gd name="connsiteY106" fmla="*/ 215965 h 563636"/>
                    <a:gd name="connsiteX107" fmla="*/ 255022 w 538397"/>
                    <a:gd name="connsiteY107" fmla="*/ 223598 h 563636"/>
                    <a:gd name="connsiteX108" fmla="*/ 247213 w 538397"/>
                    <a:gd name="connsiteY108" fmla="*/ 231321 h 563636"/>
                    <a:gd name="connsiteX109" fmla="*/ 239490 w 538397"/>
                    <a:gd name="connsiteY109" fmla="*/ 239153 h 563636"/>
                    <a:gd name="connsiteX110" fmla="*/ 231868 w 538397"/>
                    <a:gd name="connsiteY110" fmla="*/ 247071 h 563636"/>
                    <a:gd name="connsiteX111" fmla="*/ 224353 w 538397"/>
                    <a:gd name="connsiteY111" fmla="*/ 255080 h 563636"/>
                    <a:gd name="connsiteX112" fmla="*/ 216925 w 538397"/>
                    <a:gd name="connsiteY112" fmla="*/ 263187 h 563636"/>
                    <a:gd name="connsiteX113" fmla="*/ 209609 w 538397"/>
                    <a:gd name="connsiteY113" fmla="*/ 271389 h 563636"/>
                    <a:gd name="connsiteX114" fmla="*/ 202391 w 538397"/>
                    <a:gd name="connsiteY114" fmla="*/ 279681 h 563636"/>
                    <a:gd name="connsiteX115" fmla="*/ 195283 w 538397"/>
                    <a:gd name="connsiteY115" fmla="*/ 288051 h 563636"/>
                    <a:gd name="connsiteX116" fmla="*/ 188272 w 538397"/>
                    <a:gd name="connsiteY116" fmla="*/ 296517 h 563636"/>
                    <a:gd name="connsiteX117" fmla="*/ 181371 w 538397"/>
                    <a:gd name="connsiteY117" fmla="*/ 305073 h 563636"/>
                    <a:gd name="connsiteX118" fmla="*/ 174568 w 538397"/>
                    <a:gd name="connsiteY118" fmla="*/ 313704 h 563636"/>
                    <a:gd name="connsiteX119" fmla="*/ 167875 w 538397"/>
                    <a:gd name="connsiteY119" fmla="*/ 322425 h 563636"/>
                    <a:gd name="connsiteX120" fmla="*/ 161293 w 538397"/>
                    <a:gd name="connsiteY120" fmla="*/ 331230 h 563636"/>
                    <a:gd name="connsiteX121" fmla="*/ 154830 w 538397"/>
                    <a:gd name="connsiteY121" fmla="*/ 340114 h 563636"/>
                    <a:gd name="connsiteX122" fmla="*/ 148464 w 538397"/>
                    <a:gd name="connsiteY122" fmla="*/ 349073 h 563636"/>
                    <a:gd name="connsiteX123" fmla="*/ 142211 w 538397"/>
                    <a:gd name="connsiteY123" fmla="*/ 358122 h 563636"/>
                    <a:gd name="connsiteX124" fmla="*/ 136076 w 538397"/>
                    <a:gd name="connsiteY124" fmla="*/ 367235 h 563636"/>
                    <a:gd name="connsiteX125" fmla="*/ 130052 w 538397"/>
                    <a:gd name="connsiteY125" fmla="*/ 376425 h 563636"/>
                    <a:gd name="connsiteX126" fmla="*/ 124147 w 538397"/>
                    <a:gd name="connsiteY126" fmla="*/ 385692 h 563636"/>
                    <a:gd name="connsiteX127" fmla="*/ 118353 w 538397"/>
                    <a:gd name="connsiteY127" fmla="*/ 395036 h 563636"/>
                    <a:gd name="connsiteX128" fmla="*/ 112681 w 538397"/>
                    <a:gd name="connsiteY128" fmla="*/ 404447 h 563636"/>
                    <a:gd name="connsiteX129" fmla="*/ 107114 w 538397"/>
                    <a:gd name="connsiteY129" fmla="*/ 413930 h 563636"/>
                    <a:gd name="connsiteX130" fmla="*/ 101672 w 538397"/>
                    <a:gd name="connsiteY130" fmla="*/ 423473 h 563636"/>
                    <a:gd name="connsiteX131" fmla="*/ 96358 w 538397"/>
                    <a:gd name="connsiteY131" fmla="*/ 433088 h 563636"/>
                    <a:gd name="connsiteX132" fmla="*/ 91156 w 538397"/>
                    <a:gd name="connsiteY132" fmla="*/ 442774 h 563636"/>
                    <a:gd name="connsiteX133" fmla="*/ 86072 w 538397"/>
                    <a:gd name="connsiteY133" fmla="*/ 452521 h 563636"/>
                    <a:gd name="connsiteX134" fmla="*/ 81112 w 538397"/>
                    <a:gd name="connsiteY134" fmla="*/ 462324 h 563636"/>
                    <a:gd name="connsiteX135" fmla="*/ 76269 w 538397"/>
                    <a:gd name="connsiteY135" fmla="*/ 472195 h 563636"/>
                    <a:gd name="connsiteX136" fmla="*/ 71549 w 538397"/>
                    <a:gd name="connsiteY136" fmla="*/ 482119 h 563636"/>
                    <a:gd name="connsiteX137" fmla="*/ 66959 w 538397"/>
                    <a:gd name="connsiteY137" fmla="*/ 492107 h 563636"/>
                    <a:gd name="connsiteX138" fmla="*/ 62489 w 538397"/>
                    <a:gd name="connsiteY138" fmla="*/ 502141 h 563636"/>
                    <a:gd name="connsiteX139" fmla="*/ 58140 w 538397"/>
                    <a:gd name="connsiteY139" fmla="*/ 512241 h 563636"/>
                    <a:gd name="connsiteX140" fmla="*/ 53922 w 538397"/>
                    <a:gd name="connsiteY140" fmla="*/ 522384 h 563636"/>
                    <a:gd name="connsiteX141" fmla="*/ 49837 w 538397"/>
                    <a:gd name="connsiteY141" fmla="*/ 532594 h 563636"/>
                    <a:gd name="connsiteX142" fmla="*/ 45872 w 538397"/>
                    <a:gd name="connsiteY142" fmla="*/ 542835 h 563636"/>
                    <a:gd name="connsiteX143" fmla="*/ 42027 w 538397"/>
                    <a:gd name="connsiteY143" fmla="*/ 553143 h 563636"/>
                    <a:gd name="connsiteX144" fmla="*/ 38326 w 538397"/>
                    <a:gd name="connsiteY144" fmla="*/ 563482 h 56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538397" h="563636">
                      <a:moveTo>
                        <a:pt x="38326" y="563482"/>
                      </a:moveTo>
                      <a:lnTo>
                        <a:pt x="29137" y="560251"/>
                      </a:lnTo>
                      <a:lnTo>
                        <a:pt x="19956" y="557021"/>
                      </a:lnTo>
                      <a:lnTo>
                        <a:pt x="10767" y="553799"/>
                      </a:lnTo>
                      <a:lnTo>
                        <a:pt x="1577" y="550569"/>
                      </a:lnTo>
                      <a:lnTo>
                        <a:pt x="5453" y="539767"/>
                      </a:lnTo>
                      <a:lnTo>
                        <a:pt x="9463" y="529010"/>
                      </a:lnTo>
                      <a:lnTo>
                        <a:pt x="13604" y="518309"/>
                      </a:lnTo>
                      <a:lnTo>
                        <a:pt x="17875" y="507662"/>
                      </a:lnTo>
                      <a:lnTo>
                        <a:pt x="22278" y="497071"/>
                      </a:lnTo>
                      <a:lnTo>
                        <a:pt x="26815" y="486533"/>
                      </a:lnTo>
                      <a:lnTo>
                        <a:pt x="31481" y="476051"/>
                      </a:lnTo>
                      <a:lnTo>
                        <a:pt x="36267" y="465622"/>
                      </a:lnTo>
                      <a:lnTo>
                        <a:pt x="41194" y="455261"/>
                      </a:lnTo>
                      <a:lnTo>
                        <a:pt x="46245" y="444964"/>
                      </a:lnTo>
                      <a:lnTo>
                        <a:pt x="51427" y="434720"/>
                      </a:lnTo>
                      <a:lnTo>
                        <a:pt x="56727" y="424547"/>
                      </a:lnTo>
                      <a:lnTo>
                        <a:pt x="62161" y="414446"/>
                      </a:lnTo>
                      <a:lnTo>
                        <a:pt x="67713" y="404402"/>
                      </a:lnTo>
                      <a:lnTo>
                        <a:pt x="73400" y="394433"/>
                      </a:lnTo>
                      <a:lnTo>
                        <a:pt x="79205" y="384543"/>
                      </a:lnTo>
                      <a:lnTo>
                        <a:pt x="85130" y="374717"/>
                      </a:lnTo>
                      <a:lnTo>
                        <a:pt x="91178" y="364958"/>
                      </a:lnTo>
                      <a:lnTo>
                        <a:pt x="97345" y="355284"/>
                      </a:lnTo>
                      <a:lnTo>
                        <a:pt x="103632" y="345688"/>
                      </a:lnTo>
                      <a:lnTo>
                        <a:pt x="110039" y="336171"/>
                      </a:lnTo>
                      <a:lnTo>
                        <a:pt x="116567" y="326729"/>
                      </a:lnTo>
                      <a:lnTo>
                        <a:pt x="123207" y="317375"/>
                      </a:lnTo>
                      <a:lnTo>
                        <a:pt x="129965" y="308107"/>
                      </a:lnTo>
                      <a:lnTo>
                        <a:pt x="136833" y="298918"/>
                      </a:lnTo>
                      <a:lnTo>
                        <a:pt x="143810" y="289815"/>
                      </a:lnTo>
                      <a:lnTo>
                        <a:pt x="150907" y="280789"/>
                      </a:lnTo>
                      <a:lnTo>
                        <a:pt x="158116" y="271860"/>
                      </a:lnTo>
                      <a:lnTo>
                        <a:pt x="165432" y="263033"/>
                      </a:lnTo>
                      <a:lnTo>
                        <a:pt x="172861" y="254281"/>
                      </a:lnTo>
                      <a:lnTo>
                        <a:pt x="180395" y="245627"/>
                      </a:lnTo>
                      <a:lnTo>
                        <a:pt x="188042" y="237072"/>
                      </a:lnTo>
                      <a:lnTo>
                        <a:pt x="195785" y="228606"/>
                      </a:lnTo>
                      <a:lnTo>
                        <a:pt x="203639" y="220247"/>
                      </a:lnTo>
                      <a:lnTo>
                        <a:pt x="211591" y="211977"/>
                      </a:lnTo>
                      <a:lnTo>
                        <a:pt x="219653" y="203806"/>
                      </a:lnTo>
                      <a:lnTo>
                        <a:pt x="227802" y="195733"/>
                      </a:lnTo>
                      <a:lnTo>
                        <a:pt x="236063" y="187769"/>
                      </a:lnTo>
                      <a:lnTo>
                        <a:pt x="244420" y="179903"/>
                      </a:lnTo>
                      <a:lnTo>
                        <a:pt x="252866" y="172150"/>
                      </a:lnTo>
                      <a:lnTo>
                        <a:pt x="261421" y="164492"/>
                      </a:lnTo>
                      <a:lnTo>
                        <a:pt x="270064" y="156946"/>
                      </a:lnTo>
                      <a:lnTo>
                        <a:pt x="278793" y="149509"/>
                      </a:lnTo>
                      <a:lnTo>
                        <a:pt x="287620" y="142168"/>
                      </a:lnTo>
                      <a:lnTo>
                        <a:pt x="296538" y="134950"/>
                      </a:lnTo>
                      <a:lnTo>
                        <a:pt x="305542" y="127841"/>
                      </a:lnTo>
                      <a:lnTo>
                        <a:pt x="314633" y="120842"/>
                      </a:lnTo>
                      <a:lnTo>
                        <a:pt x="323814" y="113964"/>
                      </a:lnTo>
                      <a:lnTo>
                        <a:pt x="333079" y="107194"/>
                      </a:lnTo>
                      <a:lnTo>
                        <a:pt x="342422" y="100534"/>
                      </a:lnTo>
                      <a:lnTo>
                        <a:pt x="351855" y="93995"/>
                      </a:lnTo>
                      <a:lnTo>
                        <a:pt x="361361" y="87576"/>
                      </a:lnTo>
                      <a:lnTo>
                        <a:pt x="370946" y="81277"/>
                      </a:lnTo>
                      <a:lnTo>
                        <a:pt x="380617" y="75099"/>
                      </a:lnTo>
                      <a:lnTo>
                        <a:pt x="390356" y="69031"/>
                      </a:lnTo>
                      <a:lnTo>
                        <a:pt x="400171" y="63094"/>
                      </a:lnTo>
                      <a:lnTo>
                        <a:pt x="410061" y="57277"/>
                      </a:lnTo>
                      <a:lnTo>
                        <a:pt x="420018" y="51581"/>
                      </a:lnTo>
                      <a:lnTo>
                        <a:pt x="430052" y="46006"/>
                      </a:lnTo>
                      <a:lnTo>
                        <a:pt x="440152" y="40562"/>
                      </a:lnTo>
                      <a:lnTo>
                        <a:pt x="450317" y="35238"/>
                      </a:lnTo>
                      <a:lnTo>
                        <a:pt x="460547" y="30046"/>
                      </a:lnTo>
                      <a:lnTo>
                        <a:pt x="470844" y="24974"/>
                      </a:lnTo>
                      <a:lnTo>
                        <a:pt x="481197" y="20034"/>
                      </a:lnTo>
                      <a:lnTo>
                        <a:pt x="491611" y="15226"/>
                      </a:lnTo>
                      <a:lnTo>
                        <a:pt x="502085" y="10548"/>
                      </a:lnTo>
                      <a:lnTo>
                        <a:pt x="512623" y="5992"/>
                      </a:lnTo>
                      <a:lnTo>
                        <a:pt x="523214" y="1577"/>
                      </a:lnTo>
                      <a:lnTo>
                        <a:pt x="526904" y="10581"/>
                      </a:lnTo>
                      <a:lnTo>
                        <a:pt x="530597" y="19596"/>
                      </a:lnTo>
                      <a:lnTo>
                        <a:pt x="534299" y="28600"/>
                      </a:lnTo>
                      <a:lnTo>
                        <a:pt x="537989" y="37615"/>
                      </a:lnTo>
                      <a:lnTo>
                        <a:pt x="527847" y="41843"/>
                      </a:lnTo>
                      <a:lnTo>
                        <a:pt x="517760" y="46203"/>
                      </a:lnTo>
                      <a:lnTo>
                        <a:pt x="507727" y="50683"/>
                      </a:lnTo>
                      <a:lnTo>
                        <a:pt x="497747" y="55294"/>
                      </a:lnTo>
                      <a:lnTo>
                        <a:pt x="487823" y="60026"/>
                      </a:lnTo>
                      <a:lnTo>
                        <a:pt x="477963" y="64879"/>
                      </a:lnTo>
                      <a:lnTo>
                        <a:pt x="468160" y="69852"/>
                      </a:lnTo>
                      <a:lnTo>
                        <a:pt x="458421" y="74957"/>
                      </a:lnTo>
                      <a:lnTo>
                        <a:pt x="448750" y="80170"/>
                      </a:lnTo>
                      <a:lnTo>
                        <a:pt x="439143" y="85505"/>
                      </a:lnTo>
                      <a:lnTo>
                        <a:pt x="429603" y="90961"/>
                      </a:lnTo>
                      <a:lnTo>
                        <a:pt x="420128" y="96536"/>
                      </a:lnTo>
                      <a:lnTo>
                        <a:pt x="410731" y="102231"/>
                      </a:lnTo>
                      <a:lnTo>
                        <a:pt x="401399" y="108036"/>
                      </a:lnTo>
                      <a:lnTo>
                        <a:pt x="392142" y="113952"/>
                      </a:lnTo>
                      <a:lnTo>
                        <a:pt x="382950" y="119987"/>
                      </a:lnTo>
                      <a:lnTo>
                        <a:pt x="373848" y="126142"/>
                      </a:lnTo>
                      <a:lnTo>
                        <a:pt x="364813" y="132409"/>
                      </a:lnTo>
                      <a:lnTo>
                        <a:pt x="355862" y="138772"/>
                      </a:lnTo>
                      <a:lnTo>
                        <a:pt x="346990" y="145258"/>
                      </a:lnTo>
                      <a:lnTo>
                        <a:pt x="338193" y="151851"/>
                      </a:lnTo>
                      <a:lnTo>
                        <a:pt x="329486" y="158555"/>
                      </a:lnTo>
                      <a:lnTo>
                        <a:pt x="320855" y="165369"/>
                      </a:lnTo>
                      <a:lnTo>
                        <a:pt x="312322" y="172293"/>
                      </a:lnTo>
                      <a:lnTo>
                        <a:pt x="303865" y="179312"/>
                      </a:lnTo>
                      <a:lnTo>
                        <a:pt x="295497" y="186431"/>
                      </a:lnTo>
                      <a:lnTo>
                        <a:pt x="287217" y="193663"/>
                      </a:lnTo>
                      <a:lnTo>
                        <a:pt x="279034" y="201002"/>
                      </a:lnTo>
                      <a:lnTo>
                        <a:pt x="270939" y="208427"/>
                      </a:lnTo>
                      <a:lnTo>
                        <a:pt x="262933" y="215965"/>
                      </a:lnTo>
                      <a:lnTo>
                        <a:pt x="255022" y="223598"/>
                      </a:lnTo>
                      <a:lnTo>
                        <a:pt x="247213" y="231321"/>
                      </a:lnTo>
                      <a:lnTo>
                        <a:pt x="239490" y="239153"/>
                      </a:lnTo>
                      <a:lnTo>
                        <a:pt x="231868" y="247071"/>
                      </a:lnTo>
                      <a:lnTo>
                        <a:pt x="224353" y="255080"/>
                      </a:lnTo>
                      <a:lnTo>
                        <a:pt x="216925" y="263187"/>
                      </a:lnTo>
                      <a:lnTo>
                        <a:pt x="209609" y="271389"/>
                      </a:lnTo>
                      <a:lnTo>
                        <a:pt x="202391" y="279681"/>
                      </a:lnTo>
                      <a:lnTo>
                        <a:pt x="195283" y="288051"/>
                      </a:lnTo>
                      <a:lnTo>
                        <a:pt x="188272" y="296517"/>
                      </a:lnTo>
                      <a:lnTo>
                        <a:pt x="181371" y="305073"/>
                      </a:lnTo>
                      <a:lnTo>
                        <a:pt x="174568" y="313704"/>
                      </a:lnTo>
                      <a:lnTo>
                        <a:pt x="167875" y="322425"/>
                      </a:lnTo>
                      <a:lnTo>
                        <a:pt x="161293" y="331230"/>
                      </a:lnTo>
                      <a:lnTo>
                        <a:pt x="154830" y="340114"/>
                      </a:lnTo>
                      <a:lnTo>
                        <a:pt x="148464" y="349073"/>
                      </a:lnTo>
                      <a:lnTo>
                        <a:pt x="142211" y="358122"/>
                      </a:lnTo>
                      <a:lnTo>
                        <a:pt x="136076" y="367235"/>
                      </a:lnTo>
                      <a:lnTo>
                        <a:pt x="130052" y="376425"/>
                      </a:lnTo>
                      <a:lnTo>
                        <a:pt x="124147" y="385692"/>
                      </a:lnTo>
                      <a:lnTo>
                        <a:pt x="118353" y="395036"/>
                      </a:lnTo>
                      <a:lnTo>
                        <a:pt x="112681" y="404447"/>
                      </a:lnTo>
                      <a:lnTo>
                        <a:pt x="107114" y="413930"/>
                      </a:lnTo>
                      <a:lnTo>
                        <a:pt x="101672" y="423473"/>
                      </a:lnTo>
                      <a:lnTo>
                        <a:pt x="96358" y="433088"/>
                      </a:lnTo>
                      <a:lnTo>
                        <a:pt x="91156" y="442774"/>
                      </a:lnTo>
                      <a:lnTo>
                        <a:pt x="86072" y="452521"/>
                      </a:lnTo>
                      <a:lnTo>
                        <a:pt x="81112" y="462324"/>
                      </a:lnTo>
                      <a:lnTo>
                        <a:pt x="76269" y="472195"/>
                      </a:lnTo>
                      <a:lnTo>
                        <a:pt x="71549" y="482119"/>
                      </a:lnTo>
                      <a:lnTo>
                        <a:pt x="66959" y="492107"/>
                      </a:lnTo>
                      <a:lnTo>
                        <a:pt x="62489" y="502141"/>
                      </a:lnTo>
                      <a:lnTo>
                        <a:pt x="58140" y="512241"/>
                      </a:lnTo>
                      <a:lnTo>
                        <a:pt x="53922" y="522384"/>
                      </a:lnTo>
                      <a:lnTo>
                        <a:pt x="49837" y="532594"/>
                      </a:lnTo>
                      <a:lnTo>
                        <a:pt x="45872" y="542835"/>
                      </a:lnTo>
                      <a:lnTo>
                        <a:pt x="42027" y="553143"/>
                      </a:lnTo>
                      <a:lnTo>
                        <a:pt x="38326" y="563482"/>
                      </a:lnTo>
                    </a:path>
                  </a:pathLst>
                </a:custGeom>
                <a:noFill/>
                <a:ln w="7144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1" name="Freeform: Shape 75">
                  <a:extLst>
                    <a:ext uri="{FF2B5EF4-FFF2-40B4-BE49-F238E27FC236}">
                      <a16:creationId xmlns:a16="http://schemas.microsoft.com/office/drawing/2014/main" id="{D8D478FE-E166-95C0-A913-A2BD1475445F}"/>
                    </a:ext>
                  </a:extLst>
                </p:cNvPr>
                <p:cNvSpPr/>
                <p:nvPr/>
              </p:nvSpPr>
              <p:spPr>
                <a:xfrm>
                  <a:off x="3223935" y="2898377"/>
                  <a:ext cx="538397" cy="563636"/>
                </a:xfrm>
                <a:custGeom>
                  <a:avLst/>
                  <a:gdLst>
                    <a:gd name="connsiteX0" fmla="*/ 38326 w 538397"/>
                    <a:gd name="connsiteY0" fmla="*/ 563482 h 563636"/>
                    <a:gd name="connsiteX1" fmla="*/ 29137 w 538397"/>
                    <a:gd name="connsiteY1" fmla="*/ 560251 h 563636"/>
                    <a:gd name="connsiteX2" fmla="*/ 19956 w 538397"/>
                    <a:gd name="connsiteY2" fmla="*/ 557021 h 563636"/>
                    <a:gd name="connsiteX3" fmla="*/ 10767 w 538397"/>
                    <a:gd name="connsiteY3" fmla="*/ 553799 h 563636"/>
                    <a:gd name="connsiteX4" fmla="*/ 1577 w 538397"/>
                    <a:gd name="connsiteY4" fmla="*/ 550569 h 563636"/>
                    <a:gd name="connsiteX5" fmla="*/ 5453 w 538397"/>
                    <a:gd name="connsiteY5" fmla="*/ 539767 h 563636"/>
                    <a:gd name="connsiteX6" fmla="*/ 9463 w 538397"/>
                    <a:gd name="connsiteY6" fmla="*/ 529010 h 563636"/>
                    <a:gd name="connsiteX7" fmla="*/ 13604 w 538397"/>
                    <a:gd name="connsiteY7" fmla="*/ 518309 h 563636"/>
                    <a:gd name="connsiteX8" fmla="*/ 17875 w 538397"/>
                    <a:gd name="connsiteY8" fmla="*/ 507662 h 563636"/>
                    <a:gd name="connsiteX9" fmla="*/ 22278 w 538397"/>
                    <a:gd name="connsiteY9" fmla="*/ 497071 h 563636"/>
                    <a:gd name="connsiteX10" fmla="*/ 26815 w 538397"/>
                    <a:gd name="connsiteY10" fmla="*/ 486533 h 563636"/>
                    <a:gd name="connsiteX11" fmla="*/ 31481 w 538397"/>
                    <a:gd name="connsiteY11" fmla="*/ 476051 h 563636"/>
                    <a:gd name="connsiteX12" fmla="*/ 36267 w 538397"/>
                    <a:gd name="connsiteY12" fmla="*/ 465622 h 563636"/>
                    <a:gd name="connsiteX13" fmla="*/ 41194 w 538397"/>
                    <a:gd name="connsiteY13" fmla="*/ 455261 h 563636"/>
                    <a:gd name="connsiteX14" fmla="*/ 46245 w 538397"/>
                    <a:gd name="connsiteY14" fmla="*/ 444964 h 563636"/>
                    <a:gd name="connsiteX15" fmla="*/ 51427 w 538397"/>
                    <a:gd name="connsiteY15" fmla="*/ 434720 h 563636"/>
                    <a:gd name="connsiteX16" fmla="*/ 56727 w 538397"/>
                    <a:gd name="connsiteY16" fmla="*/ 424547 h 563636"/>
                    <a:gd name="connsiteX17" fmla="*/ 62161 w 538397"/>
                    <a:gd name="connsiteY17" fmla="*/ 414446 h 563636"/>
                    <a:gd name="connsiteX18" fmla="*/ 67713 w 538397"/>
                    <a:gd name="connsiteY18" fmla="*/ 404402 h 563636"/>
                    <a:gd name="connsiteX19" fmla="*/ 73400 w 538397"/>
                    <a:gd name="connsiteY19" fmla="*/ 394433 h 563636"/>
                    <a:gd name="connsiteX20" fmla="*/ 79205 w 538397"/>
                    <a:gd name="connsiteY20" fmla="*/ 384543 h 563636"/>
                    <a:gd name="connsiteX21" fmla="*/ 85130 w 538397"/>
                    <a:gd name="connsiteY21" fmla="*/ 374717 h 563636"/>
                    <a:gd name="connsiteX22" fmla="*/ 91178 w 538397"/>
                    <a:gd name="connsiteY22" fmla="*/ 364958 h 563636"/>
                    <a:gd name="connsiteX23" fmla="*/ 97345 w 538397"/>
                    <a:gd name="connsiteY23" fmla="*/ 355284 h 563636"/>
                    <a:gd name="connsiteX24" fmla="*/ 103632 w 538397"/>
                    <a:gd name="connsiteY24" fmla="*/ 345688 h 563636"/>
                    <a:gd name="connsiteX25" fmla="*/ 110039 w 538397"/>
                    <a:gd name="connsiteY25" fmla="*/ 336171 h 563636"/>
                    <a:gd name="connsiteX26" fmla="*/ 116567 w 538397"/>
                    <a:gd name="connsiteY26" fmla="*/ 326729 h 563636"/>
                    <a:gd name="connsiteX27" fmla="*/ 123207 w 538397"/>
                    <a:gd name="connsiteY27" fmla="*/ 317375 h 563636"/>
                    <a:gd name="connsiteX28" fmla="*/ 129965 w 538397"/>
                    <a:gd name="connsiteY28" fmla="*/ 308107 h 563636"/>
                    <a:gd name="connsiteX29" fmla="*/ 136833 w 538397"/>
                    <a:gd name="connsiteY29" fmla="*/ 298918 h 563636"/>
                    <a:gd name="connsiteX30" fmla="*/ 143810 w 538397"/>
                    <a:gd name="connsiteY30" fmla="*/ 289815 h 563636"/>
                    <a:gd name="connsiteX31" fmla="*/ 150907 w 538397"/>
                    <a:gd name="connsiteY31" fmla="*/ 280789 h 563636"/>
                    <a:gd name="connsiteX32" fmla="*/ 158116 w 538397"/>
                    <a:gd name="connsiteY32" fmla="*/ 271860 h 563636"/>
                    <a:gd name="connsiteX33" fmla="*/ 165432 w 538397"/>
                    <a:gd name="connsiteY33" fmla="*/ 263033 h 563636"/>
                    <a:gd name="connsiteX34" fmla="*/ 172861 w 538397"/>
                    <a:gd name="connsiteY34" fmla="*/ 254281 h 563636"/>
                    <a:gd name="connsiteX35" fmla="*/ 180395 w 538397"/>
                    <a:gd name="connsiteY35" fmla="*/ 245627 h 563636"/>
                    <a:gd name="connsiteX36" fmla="*/ 188042 w 538397"/>
                    <a:gd name="connsiteY36" fmla="*/ 237072 h 563636"/>
                    <a:gd name="connsiteX37" fmla="*/ 195785 w 538397"/>
                    <a:gd name="connsiteY37" fmla="*/ 228606 h 563636"/>
                    <a:gd name="connsiteX38" fmla="*/ 203639 w 538397"/>
                    <a:gd name="connsiteY38" fmla="*/ 220247 h 563636"/>
                    <a:gd name="connsiteX39" fmla="*/ 211591 w 538397"/>
                    <a:gd name="connsiteY39" fmla="*/ 211977 h 563636"/>
                    <a:gd name="connsiteX40" fmla="*/ 219653 w 538397"/>
                    <a:gd name="connsiteY40" fmla="*/ 203806 h 563636"/>
                    <a:gd name="connsiteX41" fmla="*/ 227802 w 538397"/>
                    <a:gd name="connsiteY41" fmla="*/ 195733 h 563636"/>
                    <a:gd name="connsiteX42" fmla="*/ 236063 w 538397"/>
                    <a:gd name="connsiteY42" fmla="*/ 187769 h 563636"/>
                    <a:gd name="connsiteX43" fmla="*/ 244420 w 538397"/>
                    <a:gd name="connsiteY43" fmla="*/ 179903 h 563636"/>
                    <a:gd name="connsiteX44" fmla="*/ 252866 w 538397"/>
                    <a:gd name="connsiteY44" fmla="*/ 172150 h 563636"/>
                    <a:gd name="connsiteX45" fmla="*/ 261421 w 538397"/>
                    <a:gd name="connsiteY45" fmla="*/ 164492 h 563636"/>
                    <a:gd name="connsiteX46" fmla="*/ 270064 w 538397"/>
                    <a:gd name="connsiteY46" fmla="*/ 156946 h 563636"/>
                    <a:gd name="connsiteX47" fmla="*/ 278793 w 538397"/>
                    <a:gd name="connsiteY47" fmla="*/ 149509 h 563636"/>
                    <a:gd name="connsiteX48" fmla="*/ 287620 w 538397"/>
                    <a:gd name="connsiteY48" fmla="*/ 142168 h 563636"/>
                    <a:gd name="connsiteX49" fmla="*/ 296538 w 538397"/>
                    <a:gd name="connsiteY49" fmla="*/ 134950 h 563636"/>
                    <a:gd name="connsiteX50" fmla="*/ 305542 w 538397"/>
                    <a:gd name="connsiteY50" fmla="*/ 127841 h 563636"/>
                    <a:gd name="connsiteX51" fmla="*/ 314633 w 538397"/>
                    <a:gd name="connsiteY51" fmla="*/ 120842 h 563636"/>
                    <a:gd name="connsiteX52" fmla="*/ 323814 w 538397"/>
                    <a:gd name="connsiteY52" fmla="*/ 113964 h 563636"/>
                    <a:gd name="connsiteX53" fmla="*/ 333079 w 538397"/>
                    <a:gd name="connsiteY53" fmla="*/ 107194 h 563636"/>
                    <a:gd name="connsiteX54" fmla="*/ 342422 w 538397"/>
                    <a:gd name="connsiteY54" fmla="*/ 100534 h 563636"/>
                    <a:gd name="connsiteX55" fmla="*/ 351855 w 538397"/>
                    <a:gd name="connsiteY55" fmla="*/ 93995 h 563636"/>
                    <a:gd name="connsiteX56" fmla="*/ 361361 w 538397"/>
                    <a:gd name="connsiteY56" fmla="*/ 87576 h 563636"/>
                    <a:gd name="connsiteX57" fmla="*/ 370946 w 538397"/>
                    <a:gd name="connsiteY57" fmla="*/ 81277 h 563636"/>
                    <a:gd name="connsiteX58" fmla="*/ 380617 w 538397"/>
                    <a:gd name="connsiteY58" fmla="*/ 75099 h 563636"/>
                    <a:gd name="connsiteX59" fmla="*/ 390356 w 538397"/>
                    <a:gd name="connsiteY59" fmla="*/ 69031 h 563636"/>
                    <a:gd name="connsiteX60" fmla="*/ 400171 w 538397"/>
                    <a:gd name="connsiteY60" fmla="*/ 63094 h 563636"/>
                    <a:gd name="connsiteX61" fmla="*/ 410061 w 538397"/>
                    <a:gd name="connsiteY61" fmla="*/ 57277 h 563636"/>
                    <a:gd name="connsiteX62" fmla="*/ 420018 w 538397"/>
                    <a:gd name="connsiteY62" fmla="*/ 51581 h 563636"/>
                    <a:gd name="connsiteX63" fmla="*/ 430052 w 538397"/>
                    <a:gd name="connsiteY63" fmla="*/ 46006 h 563636"/>
                    <a:gd name="connsiteX64" fmla="*/ 440152 w 538397"/>
                    <a:gd name="connsiteY64" fmla="*/ 40562 h 563636"/>
                    <a:gd name="connsiteX65" fmla="*/ 450317 w 538397"/>
                    <a:gd name="connsiteY65" fmla="*/ 35238 h 563636"/>
                    <a:gd name="connsiteX66" fmla="*/ 460547 w 538397"/>
                    <a:gd name="connsiteY66" fmla="*/ 30046 h 563636"/>
                    <a:gd name="connsiteX67" fmla="*/ 470844 w 538397"/>
                    <a:gd name="connsiteY67" fmla="*/ 24974 h 563636"/>
                    <a:gd name="connsiteX68" fmla="*/ 481197 w 538397"/>
                    <a:gd name="connsiteY68" fmla="*/ 20034 h 563636"/>
                    <a:gd name="connsiteX69" fmla="*/ 491611 w 538397"/>
                    <a:gd name="connsiteY69" fmla="*/ 15226 h 563636"/>
                    <a:gd name="connsiteX70" fmla="*/ 502085 w 538397"/>
                    <a:gd name="connsiteY70" fmla="*/ 10548 h 563636"/>
                    <a:gd name="connsiteX71" fmla="*/ 512623 w 538397"/>
                    <a:gd name="connsiteY71" fmla="*/ 5992 h 563636"/>
                    <a:gd name="connsiteX72" fmla="*/ 523214 w 538397"/>
                    <a:gd name="connsiteY72" fmla="*/ 1577 h 563636"/>
                    <a:gd name="connsiteX73" fmla="*/ 526904 w 538397"/>
                    <a:gd name="connsiteY73" fmla="*/ 10581 h 563636"/>
                    <a:gd name="connsiteX74" fmla="*/ 530597 w 538397"/>
                    <a:gd name="connsiteY74" fmla="*/ 19596 h 563636"/>
                    <a:gd name="connsiteX75" fmla="*/ 534299 w 538397"/>
                    <a:gd name="connsiteY75" fmla="*/ 28600 h 563636"/>
                    <a:gd name="connsiteX76" fmla="*/ 537989 w 538397"/>
                    <a:gd name="connsiteY76" fmla="*/ 37615 h 563636"/>
                    <a:gd name="connsiteX77" fmla="*/ 527847 w 538397"/>
                    <a:gd name="connsiteY77" fmla="*/ 41843 h 563636"/>
                    <a:gd name="connsiteX78" fmla="*/ 517760 w 538397"/>
                    <a:gd name="connsiteY78" fmla="*/ 46203 h 563636"/>
                    <a:gd name="connsiteX79" fmla="*/ 507727 w 538397"/>
                    <a:gd name="connsiteY79" fmla="*/ 50683 h 563636"/>
                    <a:gd name="connsiteX80" fmla="*/ 497747 w 538397"/>
                    <a:gd name="connsiteY80" fmla="*/ 55294 h 563636"/>
                    <a:gd name="connsiteX81" fmla="*/ 487823 w 538397"/>
                    <a:gd name="connsiteY81" fmla="*/ 60026 h 563636"/>
                    <a:gd name="connsiteX82" fmla="*/ 477963 w 538397"/>
                    <a:gd name="connsiteY82" fmla="*/ 64879 h 563636"/>
                    <a:gd name="connsiteX83" fmla="*/ 468160 w 538397"/>
                    <a:gd name="connsiteY83" fmla="*/ 69852 h 563636"/>
                    <a:gd name="connsiteX84" fmla="*/ 458421 w 538397"/>
                    <a:gd name="connsiteY84" fmla="*/ 74957 h 563636"/>
                    <a:gd name="connsiteX85" fmla="*/ 448750 w 538397"/>
                    <a:gd name="connsiteY85" fmla="*/ 80170 h 563636"/>
                    <a:gd name="connsiteX86" fmla="*/ 439143 w 538397"/>
                    <a:gd name="connsiteY86" fmla="*/ 85505 h 563636"/>
                    <a:gd name="connsiteX87" fmla="*/ 429603 w 538397"/>
                    <a:gd name="connsiteY87" fmla="*/ 90961 h 563636"/>
                    <a:gd name="connsiteX88" fmla="*/ 420128 w 538397"/>
                    <a:gd name="connsiteY88" fmla="*/ 96536 h 563636"/>
                    <a:gd name="connsiteX89" fmla="*/ 410731 w 538397"/>
                    <a:gd name="connsiteY89" fmla="*/ 102231 h 563636"/>
                    <a:gd name="connsiteX90" fmla="*/ 401399 w 538397"/>
                    <a:gd name="connsiteY90" fmla="*/ 108036 h 563636"/>
                    <a:gd name="connsiteX91" fmla="*/ 392142 w 538397"/>
                    <a:gd name="connsiteY91" fmla="*/ 113952 h 563636"/>
                    <a:gd name="connsiteX92" fmla="*/ 382950 w 538397"/>
                    <a:gd name="connsiteY92" fmla="*/ 119987 h 563636"/>
                    <a:gd name="connsiteX93" fmla="*/ 373848 w 538397"/>
                    <a:gd name="connsiteY93" fmla="*/ 126142 h 563636"/>
                    <a:gd name="connsiteX94" fmla="*/ 364813 w 538397"/>
                    <a:gd name="connsiteY94" fmla="*/ 132409 h 563636"/>
                    <a:gd name="connsiteX95" fmla="*/ 355862 w 538397"/>
                    <a:gd name="connsiteY95" fmla="*/ 138772 h 563636"/>
                    <a:gd name="connsiteX96" fmla="*/ 346990 w 538397"/>
                    <a:gd name="connsiteY96" fmla="*/ 145258 h 563636"/>
                    <a:gd name="connsiteX97" fmla="*/ 338193 w 538397"/>
                    <a:gd name="connsiteY97" fmla="*/ 151851 h 563636"/>
                    <a:gd name="connsiteX98" fmla="*/ 329486 w 538397"/>
                    <a:gd name="connsiteY98" fmla="*/ 158555 h 563636"/>
                    <a:gd name="connsiteX99" fmla="*/ 320855 w 538397"/>
                    <a:gd name="connsiteY99" fmla="*/ 165369 h 563636"/>
                    <a:gd name="connsiteX100" fmla="*/ 312322 w 538397"/>
                    <a:gd name="connsiteY100" fmla="*/ 172293 h 563636"/>
                    <a:gd name="connsiteX101" fmla="*/ 303865 w 538397"/>
                    <a:gd name="connsiteY101" fmla="*/ 179312 h 563636"/>
                    <a:gd name="connsiteX102" fmla="*/ 295497 w 538397"/>
                    <a:gd name="connsiteY102" fmla="*/ 186431 h 563636"/>
                    <a:gd name="connsiteX103" fmla="*/ 287217 w 538397"/>
                    <a:gd name="connsiteY103" fmla="*/ 193663 h 563636"/>
                    <a:gd name="connsiteX104" fmla="*/ 279034 w 538397"/>
                    <a:gd name="connsiteY104" fmla="*/ 201002 h 563636"/>
                    <a:gd name="connsiteX105" fmla="*/ 270939 w 538397"/>
                    <a:gd name="connsiteY105" fmla="*/ 208427 h 563636"/>
                    <a:gd name="connsiteX106" fmla="*/ 262933 w 538397"/>
                    <a:gd name="connsiteY106" fmla="*/ 215965 h 563636"/>
                    <a:gd name="connsiteX107" fmla="*/ 255022 w 538397"/>
                    <a:gd name="connsiteY107" fmla="*/ 223598 h 563636"/>
                    <a:gd name="connsiteX108" fmla="*/ 247213 w 538397"/>
                    <a:gd name="connsiteY108" fmla="*/ 231321 h 563636"/>
                    <a:gd name="connsiteX109" fmla="*/ 239490 w 538397"/>
                    <a:gd name="connsiteY109" fmla="*/ 239153 h 563636"/>
                    <a:gd name="connsiteX110" fmla="*/ 231868 w 538397"/>
                    <a:gd name="connsiteY110" fmla="*/ 247071 h 563636"/>
                    <a:gd name="connsiteX111" fmla="*/ 224353 w 538397"/>
                    <a:gd name="connsiteY111" fmla="*/ 255080 h 563636"/>
                    <a:gd name="connsiteX112" fmla="*/ 216925 w 538397"/>
                    <a:gd name="connsiteY112" fmla="*/ 263187 h 563636"/>
                    <a:gd name="connsiteX113" fmla="*/ 209609 w 538397"/>
                    <a:gd name="connsiteY113" fmla="*/ 271389 h 563636"/>
                    <a:gd name="connsiteX114" fmla="*/ 202391 w 538397"/>
                    <a:gd name="connsiteY114" fmla="*/ 279681 h 563636"/>
                    <a:gd name="connsiteX115" fmla="*/ 195283 w 538397"/>
                    <a:gd name="connsiteY115" fmla="*/ 288051 h 563636"/>
                    <a:gd name="connsiteX116" fmla="*/ 188272 w 538397"/>
                    <a:gd name="connsiteY116" fmla="*/ 296517 h 563636"/>
                    <a:gd name="connsiteX117" fmla="*/ 181371 w 538397"/>
                    <a:gd name="connsiteY117" fmla="*/ 305073 h 563636"/>
                    <a:gd name="connsiteX118" fmla="*/ 174568 w 538397"/>
                    <a:gd name="connsiteY118" fmla="*/ 313704 h 563636"/>
                    <a:gd name="connsiteX119" fmla="*/ 167875 w 538397"/>
                    <a:gd name="connsiteY119" fmla="*/ 322425 h 563636"/>
                    <a:gd name="connsiteX120" fmla="*/ 161293 w 538397"/>
                    <a:gd name="connsiteY120" fmla="*/ 331230 h 563636"/>
                    <a:gd name="connsiteX121" fmla="*/ 154830 w 538397"/>
                    <a:gd name="connsiteY121" fmla="*/ 340114 h 563636"/>
                    <a:gd name="connsiteX122" fmla="*/ 148464 w 538397"/>
                    <a:gd name="connsiteY122" fmla="*/ 349073 h 563636"/>
                    <a:gd name="connsiteX123" fmla="*/ 142211 w 538397"/>
                    <a:gd name="connsiteY123" fmla="*/ 358122 h 563636"/>
                    <a:gd name="connsiteX124" fmla="*/ 136076 w 538397"/>
                    <a:gd name="connsiteY124" fmla="*/ 367235 h 563636"/>
                    <a:gd name="connsiteX125" fmla="*/ 130052 w 538397"/>
                    <a:gd name="connsiteY125" fmla="*/ 376425 h 563636"/>
                    <a:gd name="connsiteX126" fmla="*/ 124147 w 538397"/>
                    <a:gd name="connsiteY126" fmla="*/ 385692 h 563636"/>
                    <a:gd name="connsiteX127" fmla="*/ 118353 w 538397"/>
                    <a:gd name="connsiteY127" fmla="*/ 395036 h 563636"/>
                    <a:gd name="connsiteX128" fmla="*/ 112681 w 538397"/>
                    <a:gd name="connsiteY128" fmla="*/ 404447 h 563636"/>
                    <a:gd name="connsiteX129" fmla="*/ 107114 w 538397"/>
                    <a:gd name="connsiteY129" fmla="*/ 413930 h 563636"/>
                    <a:gd name="connsiteX130" fmla="*/ 101672 w 538397"/>
                    <a:gd name="connsiteY130" fmla="*/ 423473 h 563636"/>
                    <a:gd name="connsiteX131" fmla="*/ 96358 w 538397"/>
                    <a:gd name="connsiteY131" fmla="*/ 433088 h 563636"/>
                    <a:gd name="connsiteX132" fmla="*/ 91156 w 538397"/>
                    <a:gd name="connsiteY132" fmla="*/ 442774 h 563636"/>
                    <a:gd name="connsiteX133" fmla="*/ 86072 w 538397"/>
                    <a:gd name="connsiteY133" fmla="*/ 452521 h 563636"/>
                    <a:gd name="connsiteX134" fmla="*/ 81112 w 538397"/>
                    <a:gd name="connsiteY134" fmla="*/ 462324 h 563636"/>
                    <a:gd name="connsiteX135" fmla="*/ 76269 w 538397"/>
                    <a:gd name="connsiteY135" fmla="*/ 472195 h 563636"/>
                    <a:gd name="connsiteX136" fmla="*/ 71549 w 538397"/>
                    <a:gd name="connsiteY136" fmla="*/ 482119 h 563636"/>
                    <a:gd name="connsiteX137" fmla="*/ 66959 w 538397"/>
                    <a:gd name="connsiteY137" fmla="*/ 492107 h 563636"/>
                    <a:gd name="connsiteX138" fmla="*/ 62489 w 538397"/>
                    <a:gd name="connsiteY138" fmla="*/ 502141 h 563636"/>
                    <a:gd name="connsiteX139" fmla="*/ 58140 w 538397"/>
                    <a:gd name="connsiteY139" fmla="*/ 512241 h 563636"/>
                    <a:gd name="connsiteX140" fmla="*/ 53922 w 538397"/>
                    <a:gd name="connsiteY140" fmla="*/ 522384 h 563636"/>
                    <a:gd name="connsiteX141" fmla="*/ 49837 w 538397"/>
                    <a:gd name="connsiteY141" fmla="*/ 532594 h 563636"/>
                    <a:gd name="connsiteX142" fmla="*/ 45872 w 538397"/>
                    <a:gd name="connsiteY142" fmla="*/ 542835 h 563636"/>
                    <a:gd name="connsiteX143" fmla="*/ 42027 w 538397"/>
                    <a:gd name="connsiteY143" fmla="*/ 553143 h 56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538397" h="563636">
                      <a:moveTo>
                        <a:pt x="38326" y="563482"/>
                      </a:moveTo>
                      <a:lnTo>
                        <a:pt x="29137" y="560251"/>
                      </a:lnTo>
                      <a:lnTo>
                        <a:pt x="19956" y="557021"/>
                      </a:lnTo>
                      <a:lnTo>
                        <a:pt x="10767" y="553799"/>
                      </a:lnTo>
                      <a:lnTo>
                        <a:pt x="1577" y="550569"/>
                      </a:lnTo>
                      <a:lnTo>
                        <a:pt x="5453" y="539767"/>
                      </a:lnTo>
                      <a:lnTo>
                        <a:pt x="9463" y="529010"/>
                      </a:lnTo>
                      <a:lnTo>
                        <a:pt x="13604" y="518309"/>
                      </a:lnTo>
                      <a:lnTo>
                        <a:pt x="17875" y="507662"/>
                      </a:lnTo>
                      <a:lnTo>
                        <a:pt x="22278" y="497071"/>
                      </a:lnTo>
                      <a:lnTo>
                        <a:pt x="26815" y="486533"/>
                      </a:lnTo>
                      <a:lnTo>
                        <a:pt x="31481" y="476051"/>
                      </a:lnTo>
                      <a:lnTo>
                        <a:pt x="36267" y="465622"/>
                      </a:lnTo>
                      <a:lnTo>
                        <a:pt x="41194" y="455261"/>
                      </a:lnTo>
                      <a:lnTo>
                        <a:pt x="46245" y="444964"/>
                      </a:lnTo>
                      <a:lnTo>
                        <a:pt x="51427" y="434720"/>
                      </a:lnTo>
                      <a:lnTo>
                        <a:pt x="56727" y="424547"/>
                      </a:lnTo>
                      <a:lnTo>
                        <a:pt x="62161" y="414446"/>
                      </a:lnTo>
                      <a:lnTo>
                        <a:pt x="67713" y="404402"/>
                      </a:lnTo>
                      <a:lnTo>
                        <a:pt x="73400" y="394433"/>
                      </a:lnTo>
                      <a:lnTo>
                        <a:pt x="79205" y="384543"/>
                      </a:lnTo>
                      <a:lnTo>
                        <a:pt x="85130" y="374717"/>
                      </a:lnTo>
                      <a:lnTo>
                        <a:pt x="91178" y="364958"/>
                      </a:lnTo>
                      <a:lnTo>
                        <a:pt x="97345" y="355284"/>
                      </a:lnTo>
                      <a:lnTo>
                        <a:pt x="103632" y="345688"/>
                      </a:lnTo>
                      <a:lnTo>
                        <a:pt x="110039" y="336171"/>
                      </a:lnTo>
                      <a:lnTo>
                        <a:pt x="116567" y="326729"/>
                      </a:lnTo>
                      <a:lnTo>
                        <a:pt x="123207" y="317375"/>
                      </a:lnTo>
                      <a:lnTo>
                        <a:pt x="129965" y="308107"/>
                      </a:lnTo>
                      <a:lnTo>
                        <a:pt x="136833" y="298918"/>
                      </a:lnTo>
                      <a:lnTo>
                        <a:pt x="143810" y="289815"/>
                      </a:lnTo>
                      <a:lnTo>
                        <a:pt x="150907" y="280789"/>
                      </a:lnTo>
                      <a:lnTo>
                        <a:pt x="158116" y="271860"/>
                      </a:lnTo>
                      <a:lnTo>
                        <a:pt x="165432" y="263033"/>
                      </a:lnTo>
                      <a:lnTo>
                        <a:pt x="172861" y="254281"/>
                      </a:lnTo>
                      <a:lnTo>
                        <a:pt x="180395" y="245627"/>
                      </a:lnTo>
                      <a:lnTo>
                        <a:pt x="188042" y="237072"/>
                      </a:lnTo>
                      <a:lnTo>
                        <a:pt x="195785" y="228606"/>
                      </a:lnTo>
                      <a:lnTo>
                        <a:pt x="203639" y="220247"/>
                      </a:lnTo>
                      <a:lnTo>
                        <a:pt x="211591" y="211977"/>
                      </a:lnTo>
                      <a:lnTo>
                        <a:pt x="219653" y="203806"/>
                      </a:lnTo>
                      <a:lnTo>
                        <a:pt x="227802" y="195733"/>
                      </a:lnTo>
                      <a:lnTo>
                        <a:pt x="236063" y="187769"/>
                      </a:lnTo>
                      <a:lnTo>
                        <a:pt x="244420" y="179903"/>
                      </a:lnTo>
                      <a:lnTo>
                        <a:pt x="252866" y="172150"/>
                      </a:lnTo>
                      <a:lnTo>
                        <a:pt x="261421" y="164492"/>
                      </a:lnTo>
                      <a:lnTo>
                        <a:pt x="270064" y="156946"/>
                      </a:lnTo>
                      <a:lnTo>
                        <a:pt x="278793" y="149509"/>
                      </a:lnTo>
                      <a:lnTo>
                        <a:pt x="287620" y="142168"/>
                      </a:lnTo>
                      <a:lnTo>
                        <a:pt x="296538" y="134950"/>
                      </a:lnTo>
                      <a:lnTo>
                        <a:pt x="305542" y="127841"/>
                      </a:lnTo>
                      <a:lnTo>
                        <a:pt x="314633" y="120842"/>
                      </a:lnTo>
                      <a:lnTo>
                        <a:pt x="323814" y="113964"/>
                      </a:lnTo>
                      <a:lnTo>
                        <a:pt x="333079" y="107194"/>
                      </a:lnTo>
                      <a:lnTo>
                        <a:pt x="342422" y="100534"/>
                      </a:lnTo>
                      <a:lnTo>
                        <a:pt x="351855" y="93995"/>
                      </a:lnTo>
                      <a:lnTo>
                        <a:pt x="361361" y="87576"/>
                      </a:lnTo>
                      <a:lnTo>
                        <a:pt x="370946" y="81277"/>
                      </a:lnTo>
                      <a:lnTo>
                        <a:pt x="380617" y="75099"/>
                      </a:lnTo>
                      <a:lnTo>
                        <a:pt x="390356" y="69031"/>
                      </a:lnTo>
                      <a:lnTo>
                        <a:pt x="400171" y="63094"/>
                      </a:lnTo>
                      <a:lnTo>
                        <a:pt x="410061" y="57277"/>
                      </a:lnTo>
                      <a:lnTo>
                        <a:pt x="420018" y="51581"/>
                      </a:lnTo>
                      <a:lnTo>
                        <a:pt x="430052" y="46006"/>
                      </a:lnTo>
                      <a:lnTo>
                        <a:pt x="440152" y="40562"/>
                      </a:lnTo>
                      <a:lnTo>
                        <a:pt x="450317" y="35238"/>
                      </a:lnTo>
                      <a:lnTo>
                        <a:pt x="460547" y="30046"/>
                      </a:lnTo>
                      <a:lnTo>
                        <a:pt x="470844" y="24974"/>
                      </a:lnTo>
                      <a:lnTo>
                        <a:pt x="481197" y="20034"/>
                      </a:lnTo>
                      <a:lnTo>
                        <a:pt x="491611" y="15226"/>
                      </a:lnTo>
                      <a:lnTo>
                        <a:pt x="502085" y="10548"/>
                      </a:lnTo>
                      <a:lnTo>
                        <a:pt x="512623" y="5992"/>
                      </a:lnTo>
                      <a:lnTo>
                        <a:pt x="523214" y="1577"/>
                      </a:lnTo>
                      <a:lnTo>
                        <a:pt x="526904" y="10581"/>
                      </a:lnTo>
                      <a:lnTo>
                        <a:pt x="530597" y="19596"/>
                      </a:lnTo>
                      <a:lnTo>
                        <a:pt x="534299" y="28600"/>
                      </a:lnTo>
                      <a:lnTo>
                        <a:pt x="537989" y="37615"/>
                      </a:lnTo>
                      <a:lnTo>
                        <a:pt x="527847" y="41843"/>
                      </a:lnTo>
                      <a:lnTo>
                        <a:pt x="517760" y="46203"/>
                      </a:lnTo>
                      <a:lnTo>
                        <a:pt x="507727" y="50683"/>
                      </a:lnTo>
                      <a:lnTo>
                        <a:pt x="497747" y="55294"/>
                      </a:lnTo>
                      <a:lnTo>
                        <a:pt x="487823" y="60026"/>
                      </a:lnTo>
                      <a:lnTo>
                        <a:pt x="477963" y="64879"/>
                      </a:lnTo>
                      <a:lnTo>
                        <a:pt x="468160" y="69852"/>
                      </a:lnTo>
                      <a:lnTo>
                        <a:pt x="458421" y="74957"/>
                      </a:lnTo>
                      <a:lnTo>
                        <a:pt x="448750" y="80170"/>
                      </a:lnTo>
                      <a:lnTo>
                        <a:pt x="439143" y="85505"/>
                      </a:lnTo>
                      <a:lnTo>
                        <a:pt x="429603" y="90961"/>
                      </a:lnTo>
                      <a:lnTo>
                        <a:pt x="420128" y="96536"/>
                      </a:lnTo>
                      <a:lnTo>
                        <a:pt x="410731" y="102231"/>
                      </a:lnTo>
                      <a:lnTo>
                        <a:pt x="401399" y="108036"/>
                      </a:lnTo>
                      <a:lnTo>
                        <a:pt x="392142" y="113952"/>
                      </a:lnTo>
                      <a:lnTo>
                        <a:pt x="382950" y="119987"/>
                      </a:lnTo>
                      <a:lnTo>
                        <a:pt x="373848" y="126142"/>
                      </a:lnTo>
                      <a:lnTo>
                        <a:pt x="364813" y="132409"/>
                      </a:lnTo>
                      <a:lnTo>
                        <a:pt x="355862" y="138772"/>
                      </a:lnTo>
                      <a:lnTo>
                        <a:pt x="346990" y="145258"/>
                      </a:lnTo>
                      <a:lnTo>
                        <a:pt x="338193" y="151851"/>
                      </a:lnTo>
                      <a:lnTo>
                        <a:pt x="329486" y="158555"/>
                      </a:lnTo>
                      <a:lnTo>
                        <a:pt x="320855" y="165369"/>
                      </a:lnTo>
                      <a:lnTo>
                        <a:pt x="312322" y="172293"/>
                      </a:lnTo>
                      <a:lnTo>
                        <a:pt x="303865" y="179312"/>
                      </a:lnTo>
                      <a:lnTo>
                        <a:pt x="295497" y="186431"/>
                      </a:lnTo>
                      <a:lnTo>
                        <a:pt x="287217" y="193663"/>
                      </a:lnTo>
                      <a:lnTo>
                        <a:pt x="279034" y="201002"/>
                      </a:lnTo>
                      <a:lnTo>
                        <a:pt x="270939" y="208427"/>
                      </a:lnTo>
                      <a:lnTo>
                        <a:pt x="262933" y="215965"/>
                      </a:lnTo>
                      <a:lnTo>
                        <a:pt x="255022" y="223598"/>
                      </a:lnTo>
                      <a:lnTo>
                        <a:pt x="247213" y="231321"/>
                      </a:lnTo>
                      <a:lnTo>
                        <a:pt x="239490" y="239153"/>
                      </a:lnTo>
                      <a:lnTo>
                        <a:pt x="231868" y="247071"/>
                      </a:lnTo>
                      <a:lnTo>
                        <a:pt x="224353" y="255080"/>
                      </a:lnTo>
                      <a:lnTo>
                        <a:pt x="216925" y="263187"/>
                      </a:lnTo>
                      <a:lnTo>
                        <a:pt x="209609" y="271389"/>
                      </a:lnTo>
                      <a:lnTo>
                        <a:pt x="202391" y="279681"/>
                      </a:lnTo>
                      <a:lnTo>
                        <a:pt x="195283" y="288051"/>
                      </a:lnTo>
                      <a:lnTo>
                        <a:pt x="188272" y="296517"/>
                      </a:lnTo>
                      <a:lnTo>
                        <a:pt x="181371" y="305073"/>
                      </a:lnTo>
                      <a:lnTo>
                        <a:pt x="174568" y="313704"/>
                      </a:lnTo>
                      <a:lnTo>
                        <a:pt x="167875" y="322425"/>
                      </a:lnTo>
                      <a:lnTo>
                        <a:pt x="161293" y="331230"/>
                      </a:lnTo>
                      <a:lnTo>
                        <a:pt x="154830" y="340114"/>
                      </a:lnTo>
                      <a:lnTo>
                        <a:pt x="148464" y="349073"/>
                      </a:lnTo>
                      <a:lnTo>
                        <a:pt x="142211" y="358122"/>
                      </a:lnTo>
                      <a:lnTo>
                        <a:pt x="136076" y="367235"/>
                      </a:lnTo>
                      <a:lnTo>
                        <a:pt x="130052" y="376425"/>
                      </a:lnTo>
                      <a:lnTo>
                        <a:pt x="124147" y="385692"/>
                      </a:lnTo>
                      <a:lnTo>
                        <a:pt x="118353" y="395036"/>
                      </a:lnTo>
                      <a:lnTo>
                        <a:pt x="112681" y="404447"/>
                      </a:lnTo>
                      <a:lnTo>
                        <a:pt x="107114" y="413930"/>
                      </a:lnTo>
                      <a:lnTo>
                        <a:pt x="101672" y="423473"/>
                      </a:lnTo>
                      <a:lnTo>
                        <a:pt x="96358" y="433088"/>
                      </a:lnTo>
                      <a:lnTo>
                        <a:pt x="91156" y="442774"/>
                      </a:lnTo>
                      <a:lnTo>
                        <a:pt x="86072" y="452521"/>
                      </a:lnTo>
                      <a:lnTo>
                        <a:pt x="81112" y="462324"/>
                      </a:lnTo>
                      <a:lnTo>
                        <a:pt x="76269" y="472195"/>
                      </a:lnTo>
                      <a:lnTo>
                        <a:pt x="71549" y="482119"/>
                      </a:lnTo>
                      <a:lnTo>
                        <a:pt x="66959" y="492107"/>
                      </a:lnTo>
                      <a:lnTo>
                        <a:pt x="62489" y="502141"/>
                      </a:lnTo>
                      <a:lnTo>
                        <a:pt x="58140" y="512241"/>
                      </a:lnTo>
                      <a:lnTo>
                        <a:pt x="53922" y="522384"/>
                      </a:lnTo>
                      <a:lnTo>
                        <a:pt x="49837" y="532594"/>
                      </a:lnTo>
                      <a:lnTo>
                        <a:pt x="45872" y="542835"/>
                      </a:lnTo>
                      <a:lnTo>
                        <a:pt x="42027" y="553143"/>
                      </a:lnTo>
                      <a:close/>
                    </a:path>
                  </a:pathLst>
                </a:custGeom>
                <a:solidFill>
                  <a:srgbClr val="EA2C0C"/>
                </a:solidFill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2" name="Freeform: Shape 76">
                  <a:extLst>
                    <a:ext uri="{FF2B5EF4-FFF2-40B4-BE49-F238E27FC236}">
                      <a16:creationId xmlns:a16="http://schemas.microsoft.com/office/drawing/2014/main" id="{EE4F04A7-8786-71A9-589F-34B561317E57}"/>
                    </a:ext>
                  </a:extLst>
                </p:cNvPr>
                <p:cNvSpPr/>
                <p:nvPr/>
              </p:nvSpPr>
              <p:spPr>
                <a:xfrm>
                  <a:off x="3223935" y="2898377"/>
                  <a:ext cx="524376" cy="549615"/>
                </a:xfrm>
                <a:custGeom>
                  <a:avLst/>
                  <a:gdLst>
                    <a:gd name="connsiteX0" fmla="*/ 1577 w 524376"/>
                    <a:gd name="connsiteY0" fmla="*/ 550569 h 549615"/>
                    <a:gd name="connsiteX1" fmla="*/ 5453 w 524376"/>
                    <a:gd name="connsiteY1" fmla="*/ 539767 h 549615"/>
                    <a:gd name="connsiteX2" fmla="*/ 9463 w 524376"/>
                    <a:gd name="connsiteY2" fmla="*/ 529010 h 549615"/>
                    <a:gd name="connsiteX3" fmla="*/ 13604 w 524376"/>
                    <a:gd name="connsiteY3" fmla="*/ 518309 h 549615"/>
                    <a:gd name="connsiteX4" fmla="*/ 17875 w 524376"/>
                    <a:gd name="connsiteY4" fmla="*/ 507662 h 549615"/>
                    <a:gd name="connsiteX5" fmla="*/ 22278 w 524376"/>
                    <a:gd name="connsiteY5" fmla="*/ 497071 h 549615"/>
                    <a:gd name="connsiteX6" fmla="*/ 26815 w 524376"/>
                    <a:gd name="connsiteY6" fmla="*/ 486533 h 549615"/>
                    <a:gd name="connsiteX7" fmla="*/ 31481 w 524376"/>
                    <a:gd name="connsiteY7" fmla="*/ 476051 h 549615"/>
                    <a:gd name="connsiteX8" fmla="*/ 36267 w 524376"/>
                    <a:gd name="connsiteY8" fmla="*/ 465622 h 549615"/>
                    <a:gd name="connsiteX9" fmla="*/ 41194 w 524376"/>
                    <a:gd name="connsiteY9" fmla="*/ 455261 h 549615"/>
                    <a:gd name="connsiteX10" fmla="*/ 46245 w 524376"/>
                    <a:gd name="connsiteY10" fmla="*/ 444964 h 549615"/>
                    <a:gd name="connsiteX11" fmla="*/ 51427 w 524376"/>
                    <a:gd name="connsiteY11" fmla="*/ 434720 h 549615"/>
                    <a:gd name="connsiteX12" fmla="*/ 56727 w 524376"/>
                    <a:gd name="connsiteY12" fmla="*/ 424547 h 549615"/>
                    <a:gd name="connsiteX13" fmla="*/ 62161 w 524376"/>
                    <a:gd name="connsiteY13" fmla="*/ 414446 h 549615"/>
                    <a:gd name="connsiteX14" fmla="*/ 67713 w 524376"/>
                    <a:gd name="connsiteY14" fmla="*/ 404402 h 549615"/>
                    <a:gd name="connsiteX15" fmla="*/ 73400 w 524376"/>
                    <a:gd name="connsiteY15" fmla="*/ 394433 h 549615"/>
                    <a:gd name="connsiteX16" fmla="*/ 79205 w 524376"/>
                    <a:gd name="connsiteY16" fmla="*/ 384543 h 549615"/>
                    <a:gd name="connsiteX17" fmla="*/ 85130 w 524376"/>
                    <a:gd name="connsiteY17" fmla="*/ 374717 h 549615"/>
                    <a:gd name="connsiteX18" fmla="*/ 91178 w 524376"/>
                    <a:gd name="connsiteY18" fmla="*/ 364958 h 549615"/>
                    <a:gd name="connsiteX19" fmla="*/ 97345 w 524376"/>
                    <a:gd name="connsiteY19" fmla="*/ 355284 h 549615"/>
                    <a:gd name="connsiteX20" fmla="*/ 103632 w 524376"/>
                    <a:gd name="connsiteY20" fmla="*/ 345688 h 549615"/>
                    <a:gd name="connsiteX21" fmla="*/ 110039 w 524376"/>
                    <a:gd name="connsiteY21" fmla="*/ 336171 h 549615"/>
                    <a:gd name="connsiteX22" fmla="*/ 116567 w 524376"/>
                    <a:gd name="connsiteY22" fmla="*/ 326729 h 549615"/>
                    <a:gd name="connsiteX23" fmla="*/ 123207 w 524376"/>
                    <a:gd name="connsiteY23" fmla="*/ 317375 h 549615"/>
                    <a:gd name="connsiteX24" fmla="*/ 129965 w 524376"/>
                    <a:gd name="connsiteY24" fmla="*/ 308107 h 549615"/>
                    <a:gd name="connsiteX25" fmla="*/ 136833 w 524376"/>
                    <a:gd name="connsiteY25" fmla="*/ 298918 h 549615"/>
                    <a:gd name="connsiteX26" fmla="*/ 143810 w 524376"/>
                    <a:gd name="connsiteY26" fmla="*/ 289815 h 549615"/>
                    <a:gd name="connsiteX27" fmla="*/ 150907 w 524376"/>
                    <a:gd name="connsiteY27" fmla="*/ 280789 h 549615"/>
                    <a:gd name="connsiteX28" fmla="*/ 158116 w 524376"/>
                    <a:gd name="connsiteY28" fmla="*/ 271860 h 549615"/>
                    <a:gd name="connsiteX29" fmla="*/ 165432 w 524376"/>
                    <a:gd name="connsiteY29" fmla="*/ 263033 h 549615"/>
                    <a:gd name="connsiteX30" fmla="*/ 172861 w 524376"/>
                    <a:gd name="connsiteY30" fmla="*/ 254281 h 549615"/>
                    <a:gd name="connsiteX31" fmla="*/ 180395 w 524376"/>
                    <a:gd name="connsiteY31" fmla="*/ 245627 h 549615"/>
                    <a:gd name="connsiteX32" fmla="*/ 188042 w 524376"/>
                    <a:gd name="connsiteY32" fmla="*/ 237072 h 549615"/>
                    <a:gd name="connsiteX33" fmla="*/ 195785 w 524376"/>
                    <a:gd name="connsiteY33" fmla="*/ 228606 h 549615"/>
                    <a:gd name="connsiteX34" fmla="*/ 203639 w 524376"/>
                    <a:gd name="connsiteY34" fmla="*/ 220247 h 549615"/>
                    <a:gd name="connsiteX35" fmla="*/ 211591 w 524376"/>
                    <a:gd name="connsiteY35" fmla="*/ 211977 h 549615"/>
                    <a:gd name="connsiteX36" fmla="*/ 219653 w 524376"/>
                    <a:gd name="connsiteY36" fmla="*/ 203806 h 549615"/>
                    <a:gd name="connsiteX37" fmla="*/ 227802 w 524376"/>
                    <a:gd name="connsiteY37" fmla="*/ 195733 h 549615"/>
                    <a:gd name="connsiteX38" fmla="*/ 236063 w 524376"/>
                    <a:gd name="connsiteY38" fmla="*/ 187769 h 549615"/>
                    <a:gd name="connsiteX39" fmla="*/ 244420 w 524376"/>
                    <a:gd name="connsiteY39" fmla="*/ 179903 h 549615"/>
                    <a:gd name="connsiteX40" fmla="*/ 252866 w 524376"/>
                    <a:gd name="connsiteY40" fmla="*/ 172150 h 549615"/>
                    <a:gd name="connsiteX41" fmla="*/ 261421 w 524376"/>
                    <a:gd name="connsiteY41" fmla="*/ 164492 h 549615"/>
                    <a:gd name="connsiteX42" fmla="*/ 270064 w 524376"/>
                    <a:gd name="connsiteY42" fmla="*/ 156946 h 549615"/>
                    <a:gd name="connsiteX43" fmla="*/ 278793 w 524376"/>
                    <a:gd name="connsiteY43" fmla="*/ 149509 h 549615"/>
                    <a:gd name="connsiteX44" fmla="*/ 287620 w 524376"/>
                    <a:gd name="connsiteY44" fmla="*/ 142168 h 549615"/>
                    <a:gd name="connsiteX45" fmla="*/ 296538 w 524376"/>
                    <a:gd name="connsiteY45" fmla="*/ 134950 h 549615"/>
                    <a:gd name="connsiteX46" fmla="*/ 305542 w 524376"/>
                    <a:gd name="connsiteY46" fmla="*/ 127841 h 549615"/>
                    <a:gd name="connsiteX47" fmla="*/ 314633 w 524376"/>
                    <a:gd name="connsiteY47" fmla="*/ 120842 h 549615"/>
                    <a:gd name="connsiteX48" fmla="*/ 323814 w 524376"/>
                    <a:gd name="connsiteY48" fmla="*/ 113964 h 549615"/>
                    <a:gd name="connsiteX49" fmla="*/ 333079 w 524376"/>
                    <a:gd name="connsiteY49" fmla="*/ 107194 h 549615"/>
                    <a:gd name="connsiteX50" fmla="*/ 342422 w 524376"/>
                    <a:gd name="connsiteY50" fmla="*/ 100534 h 549615"/>
                    <a:gd name="connsiteX51" fmla="*/ 351855 w 524376"/>
                    <a:gd name="connsiteY51" fmla="*/ 93995 h 549615"/>
                    <a:gd name="connsiteX52" fmla="*/ 361361 w 524376"/>
                    <a:gd name="connsiteY52" fmla="*/ 87576 h 549615"/>
                    <a:gd name="connsiteX53" fmla="*/ 370946 w 524376"/>
                    <a:gd name="connsiteY53" fmla="*/ 81277 h 549615"/>
                    <a:gd name="connsiteX54" fmla="*/ 380617 w 524376"/>
                    <a:gd name="connsiteY54" fmla="*/ 75099 h 549615"/>
                    <a:gd name="connsiteX55" fmla="*/ 390356 w 524376"/>
                    <a:gd name="connsiteY55" fmla="*/ 69031 h 549615"/>
                    <a:gd name="connsiteX56" fmla="*/ 400171 w 524376"/>
                    <a:gd name="connsiteY56" fmla="*/ 63094 h 549615"/>
                    <a:gd name="connsiteX57" fmla="*/ 410061 w 524376"/>
                    <a:gd name="connsiteY57" fmla="*/ 57277 h 549615"/>
                    <a:gd name="connsiteX58" fmla="*/ 420018 w 524376"/>
                    <a:gd name="connsiteY58" fmla="*/ 51581 h 549615"/>
                    <a:gd name="connsiteX59" fmla="*/ 430052 w 524376"/>
                    <a:gd name="connsiteY59" fmla="*/ 46006 h 549615"/>
                    <a:gd name="connsiteX60" fmla="*/ 440152 w 524376"/>
                    <a:gd name="connsiteY60" fmla="*/ 40562 h 549615"/>
                    <a:gd name="connsiteX61" fmla="*/ 450317 w 524376"/>
                    <a:gd name="connsiteY61" fmla="*/ 35238 h 549615"/>
                    <a:gd name="connsiteX62" fmla="*/ 460547 w 524376"/>
                    <a:gd name="connsiteY62" fmla="*/ 30046 h 549615"/>
                    <a:gd name="connsiteX63" fmla="*/ 470844 w 524376"/>
                    <a:gd name="connsiteY63" fmla="*/ 24974 h 549615"/>
                    <a:gd name="connsiteX64" fmla="*/ 481197 w 524376"/>
                    <a:gd name="connsiteY64" fmla="*/ 20034 h 549615"/>
                    <a:gd name="connsiteX65" fmla="*/ 491611 w 524376"/>
                    <a:gd name="connsiteY65" fmla="*/ 15226 h 549615"/>
                    <a:gd name="connsiteX66" fmla="*/ 502085 w 524376"/>
                    <a:gd name="connsiteY66" fmla="*/ 10548 h 549615"/>
                    <a:gd name="connsiteX67" fmla="*/ 512623 w 524376"/>
                    <a:gd name="connsiteY67" fmla="*/ 5992 h 549615"/>
                    <a:gd name="connsiteX68" fmla="*/ 523214 w 524376"/>
                    <a:gd name="connsiteY68" fmla="*/ 1577 h 549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524376" h="549615">
                      <a:moveTo>
                        <a:pt x="1577" y="550569"/>
                      </a:moveTo>
                      <a:lnTo>
                        <a:pt x="5453" y="539767"/>
                      </a:lnTo>
                      <a:lnTo>
                        <a:pt x="9463" y="529010"/>
                      </a:lnTo>
                      <a:lnTo>
                        <a:pt x="13604" y="518309"/>
                      </a:lnTo>
                      <a:lnTo>
                        <a:pt x="17875" y="507662"/>
                      </a:lnTo>
                      <a:lnTo>
                        <a:pt x="22278" y="497071"/>
                      </a:lnTo>
                      <a:lnTo>
                        <a:pt x="26815" y="486533"/>
                      </a:lnTo>
                      <a:lnTo>
                        <a:pt x="31481" y="476051"/>
                      </a:lnTo>
                      <a:lnTo>
                        <a:pt x="36267" y="465622"/>
                      </a:lnTo>
                      <a:lnTo>
                        <a:pt x="41194" y="455261"/>
                      </a:lnTo>
                      <a:lnTo>
                        <a:pt x="46245" y="444964"/>
                      </a:lnTo>
                      <a:lnTo>
                        <a:pt x="51427" y="434720"/>
                      </a:lnTo>
                      <a:lnTo>
                        <a:pt x="56727" y="424547"/>
                      </a:lnTo>
                      <a:lnTo>
                        <a:pt x="62161" y="414446"/>
                      </a:lnTo>
                      <a:lnTo>
                        <a:pt x="67713" y="404402"/>
                      </a:lnTo>
                      <a:lnTo>
                        <a:pt x="73400" y="394433"/>
                      </a:lnTo>
                      <a:lnTo>
                        <a:pt x="79205" y="384543"/>
                      </a:lnTo>
                      <a:lnTo>
                        <a:pt x="85130" y="374717"/>
                      </a:lnTo>
                      <a:lnTo>
                        <a:pt x="91178" y="364958"/>
                      </a:lnTo>
                      <a:lnTo>
                        <a:pt x="97345" y="355284"/>
                      </a:lnTo>
                      <a:lnTo>
                        <a:pt x="103632" y="345688"/>
                      </a:lnTo>
                      <a:lnTo>
                        <a:pt x="110039" y="336171"/>
                      </a:lnTo>
                      <a:lnTo>
                        <a:pt x="116567" y="326729"/>
                      </a:lnTo>
                      <a:lnTo>
                        <a:pt x="123207" y="317375"/>
                      </a:lnTo>
                      <a:lnTo>
                        <a:pt x="129965" y="308107"/>
                      </a:lnTo>
                      <a:lnTo>
                        <a:pt x="136833" y="298918"/>
                      </a:lnTo>
                      <a:lnTo>
                        <a:pt x="143810" y="289815"/>
                      </a:lnTo>
                      <a:lnTo>
                        <a:pt x="150907" y="280789"/>
                      </a:lnTo>
                      <a:lnTo>
                        <a:pt x="158116" y="271860"/>
                      </a:lnTo>
                      <a:lnTo>
                        <a:pt x="165432" y="263033"/>
                      </a:lnTo>
                      <a:lnTo>
                        <a:pt x="172861" y="254281"/>
                      </a:lnTo>
                      <a:lnTo>
                        <a:pt x="180395" y="245627"/>
                      </a:lnTo>
                      <a:lnTo>
                        <a:pt x="188042" y="237072"/>
                      </a:lnTo>
                      <a:lnTo>
                        <a:pt x="195785" y="228606"/>
                      </a:lnTo>
                      <a:lnTo>
                        <a:pt x="203639" y="220247"/>
                      </a:lnTo>
                      <a:lnTo>
                        <a:pt x="211591" y="211977"/>
                      </a:lnTo>
                      <a:lnTo>
                        <a:pt x="219653" y="203806"/>
                      </a:lnTo>
                      <a:lnTo>
                        <a:pt x="227802" y="195733"/>
                      </a:lnTo>
                      <a:lnTo>
                        <a:pt x="236063" y="187769"/>
                      </a:lnTo>
                      <a:lnTo>
                        <a:pt x="244420" y="179903"/>
                      </a:lnTo>
                      <a:lnTo>
                        <a:pt x="252866" y="172150"/>
                      </a:lnTo>
                      <a:lnTo>
                        <a:pt x="261421" y="164492"/>
                      </a:lnTo>
                      <a:lnTo>
                        <a:pt x="270064" y="156946"/>
                      </a:lnTo>
                      <a:lnTo>
                        <a:pt x="278793" y="149509"/>
                      </a:lnTo>
                      <a:lnTo>
                        <a:pt x="287620" y="142168"/>
                      </a:lnTo>
                      <a:lnTo>
                        <a:pt x="296538" y="134950"/>
                      </a:lnTo>
                      <a:lnTo>
                        <a:pt x="305542" y="127841"/>
                      </a:lnTo>
                      <a:lnTo>
                        <a:pt x="314633" y="120842"/>
                      </a:lnTo>
                      <a:lnTo>
                        <a:pt x="323814" y="113964"/>
                      </a:lnTo>
                      <a:lnTo>
                        <a:pt x="333079" y="107194"/>
                      </a:lnTo>
                      <a:lnTo>
                        <a:pt x="342422" y="100534"/>
                      </a:lnTo>
                      <a:lnTo>
                        <a:pt x="351855" y="93995"/>
                      </a:lnTo>
                      <a:lnTo>
                        <a:pt x="361361" y="87576"/>
                      </a:lnTo>
                      <a:lnTo>
                        <a:pt x="370946" y="81277"/>
                      </a:lnTo>
                      <a:lnTo>
                        <a:pt x="380617" y="75099"/>
                      </a:lnTo>
                      <a:lnTo>
                        <a:pt x="390356" y="69031"/>
                      </a:lnTo>
                      <a:lnTo>
                        <a:pt x="400171" y="63094"/>
                      </a:lnTo>
                      <a:lnTo>
                        <a:pt x="410061" y="57277"/>
                      </a:lnTo>
                      <a:lnTo>
                        <a:pt x="420018" y="51581"/>
                      </a:lnTo>
                      <a:lnTo>
                        <a:pt x="430052" y="46006"/>
                      </a:lnTo>
                      <a:lnTo>
                        <a:pt x="440152" y="40562"/>
                      </a:lnTo>
                      <a:lnTo>
                        <a:pt x="450317" y="35238"/>
                      </a:lnTo>
                      <a:lnTo>
                        <a:pt x="460547" y="30046"/>
                      </a:lnTo>
                      <a:lnTo>
                        <a:pt x="470844" y="24974"/>
                      </a:lnTo>
                      <a:lnTo>
                        <a:pt x="481197" y="20034"/>
                      </a:lnTo>
                      <a:lnTo>
                        <a:pt x="491611" y="15226"/>
                      </a:lnTo>
                      <a:lnTo>
                        <a:pt x="502085" y="10548"/>
                      </a:lnTo>
                      <a:lnTo>
                        <a:pt x="512623" y="5992"/>
                      </a:lnTo>
                      <a:lnTo>
                        <a:pt x="523214" y="1577"/>
                      </a:lnTo>
                    </a:path>
                  </a:pathLst>
                </a:custGeom>
                <a:noFill/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3" name="Freeform: Shape 77">
                  <a:extLst>
                    <a:ext uri="{FF2B5EF4-FFF2-40B4-BE49-F238E27FC236}">
                      <a16:creationId xmlns:a16="http://schemas.microsoft.com/office/drawing/2014/main" id="{854DC512-7620-7FB5-0F37-2BCAA8E56E76}"/>
                    </a:ext>
                  </a:extLst>
                </p:cNvPr>
                <p:cNvSpPr/>
                <p:nvPr/>
              </p:nvSpPr>
              <p:spPr>
                <a:xfrm>
                  <a:off x="3806125" y="2852021"/>
                  <a:ext cx="95341" cy="61692"/>
                </a:xfrm>
                <a:custGeom>
                  <a:avLst/>
                  <a:gdLst>
                    <a:gd name="connsiteX0" fmla="*/ 13801 w 95341"/>
                    <a:gd name="connsiteY0" fmla="*/ 62513 h 61691"/>
                    <a:gd name="connsiteX1" fmla="*/ 1577 w 95341"/>
                    <a:gd name="connsiteY1" fmla="*/ 25533 h 61691"/>
                    <a:gd name="connsiteX2" fmla="*/ 12225 w 95341"/>
                    <a:gd name="connsiteY2" fmla="*/ 22083 h 61691"/>
                    <a:gd name="connsiteX3" fmla="*/ 22903 w 95341"/>
                    <a:gd name="connsiteY3" fmla="*/ 18764 h 61691"/>
                    <a:gd name="connsiteX4" fmla="*/ 33637 w 95341"/>
                    <a:gd name="connsiteY4" fmla="*/ 15576 h 61691"/>
                    <a:gd name="connsiteX5" fmla="*/ 44394 w 95341"/>
                    <a:gd name="connsiteY5" fmla="*/ 12509 h 61691"/>
                    <a:gd name="connsiteX6" fmla="*/ 55207 w 95341"/>
                    <a:gd name="connsiteY6" fmla="*/ 9585 h 61691"/>
                    <a:gd name="connsiteX7" fmla="*/ 66039 w 95341"/>
                    <a:gd name="connsiteY7" fmla="*/ 6780 h 61691"/>
                    <a:gd name="connsiteX8" fmla="*/ 76905 w 95341"/>
                    <a:gd name="connsiteY8" fmla="*/ 4119 h 61691"/>
                    <a:gd name="connsiteX9" fmla="*/ 87805 w 95341"/>
                    <a:gd name="connsiteY9" fmla="*/ 1577 h 61691"/>
                    <a:gd name="connsiteX10" fmla="*/ 89950 w 95341"/>
                    <a:gd name="connsiteY10" fmla="*/ 11074 h 61691"/>
                    <a:gd name="connsiteX11" fmla="*/ 92109 w 95341"/>
                    <a:gd name="connsiteY11" fmla="*/ 20571 h 61691"/>
                    <a:gd name="connsiteX12" fmla="*/ 96402 w 95341"/>
                    <a:gd name="connsiteY12" fmla="*/ 39565 h 61691"/>
                    <a:gd name="connsiteX13" fmla="*/ 85963 w 95341"/>
                    <a:gd name="connsiteY13" fmla="*/ 41997 h 61691"/>
                    <a:gd name="connsiteX14" fmla="*/ 75548 w 95341"/>
                    <a:gd name="connsiteY14" fmla="*/ 44549 h 61691"/>
                    <a:gd name="connsiteX15" fmla="*/ 65173 w 95341"/>
                    <a:gd name="connsiteY15" fmla="*/ 47233 h 61691"/>
                    <a:gd name="connsiteX16" fmla="*/ 54823 w 95341"/>
                    <a:gd name="connsiteY16" fmla="*/ 50037 h 61691"/>
                    <a:gd name="connsiteX17" fmla="*/ 44515 w 95341"/>
                    <a:gd name="connsiteY17" fmla="*/ 52973 h 61691"/>
                    <a:gd name="connsiteX18" fmla="*/ 34240 w 95341"/>
                    <a:gd name="connsiteY18" fmla="*/ 56029 h 61691"/>
                    <a:gd name="connsiteX19" fmla="*/ 23999 w 95341"/>
                    <a:gd name="connsiteY19" fmla="*/ 59205 h 61691"/>
                    <a:gd name="connsiteX20" fmla="*/ 13801 w 95341"/>
                    <a:gd name="connsiteY20" fmla="*/ 62513 h 61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5341" h="61691">
                      <a:moveTo>
                        <a:pt x="13801" y="62513"/>
                      </a:moveTo>
                      <a:lnTo>
                        <a:pt x="1577" y="25533"/>
                      </a:lnTo>
                      <a:lnTo>
                        <a:pt x="12225" y="22083"/>
                      </a:lnTo>
                      <a:lnTo>
                        <a:pt x="22903" y="18764"/>
                      </a:lnTo>
                      <a:lnTo>
                        <a:pt x="33637" y="15576"/>
                      </a:lnTo>
                      <a:lnTo>
                        <a:pt x="44394" y="12509"/>
                      </a:lnTo>
                      <a:lnTo>
                        <a:pt x="55207" y="9585"/>
                      </a:lnTo>
                      <a:lnTo>
                        <a:pt x="66039" y="6780"/>
                      </a:lnTo>
                      <a:lnTo>
                        <a:pt x="76905" y="4119"/>
                      </a:lnTo>
                      <a:lnTo>
                        <a:pt x="87805" y="1577"/>
                      </a:lnTo>
                      <a:lnTo>
                        <a:pt x="89950" y="11074"/>
                      </a:lnTo>
                      <a:lnTo>
                        <a:pt x="92109" y="20571"/>
                      </a:lnTo>
                      <a:lnTo>
                        <a:pt x="96402" y="39565"/>
                      </a:lnTo>
                      <a:lnTo>
                        <a:pt x="85963" y="41997"/>
                      </a:lnTo>
                      <a:lnTo>
                        <a:pt x="75548" y="44549"/>
                      </a:lnTo>
                      <a:lnTo>
                        <a:pt x="65173" y="47233"/>
                      </a:lnTo>
                      <a:lnTo>
                        <a:pt x="54823" y="50037"/>
                      </a:lnTo>
                      <a:lnTo>
                        <a:pt x="44515" y="52973"/>
                      </a:lnTo>
                      <a:lnTo>
                        <a:pt x="34240" y="56029"/>
                      </a:lnTo>
                      <a:lnTo>
                        <a:pt x="23999" y="59205"/>
                      </a:lnTo>
                      <a:lnTo>
                        <a:pt x="13801" y="62513"/>
                      </a:lnTo>
                    </a:path>
                  </a:pathLst>
                </a:custGeom>
                <a:noFill/>
                <a:ln w="7144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4" name="Freeform: Shape 78">
                  <a:extLst>
                    <a:ext uri="{FF2B5EF4-FFF2-40B4-BE49-F238E27FC236}">
                      <a16:creationId xmlns:a16="http://schemas.microsoft.com/office/drawing/2014/main" id="{B0BB0129-5420-87D9-36DD-CBA5BE0DD517}"/>
                    </a:ext>
                  </a:extLst>
                </p:cNvPr>
                <p:cNvSpPr/>
                <p:nvPr/>
              </p:nvSpPr>
              <p:spPr>
                <a:xfrm>
                  <a:off x="3806125" y="2852021"/>
                  <a:ext cx="95341" cy="61692"/>
                </a:xfrm>
                <a:custGeom>
                  <a:avLst/>
                  <a:gdLst>
                    <a:gd name="connsiteX0" fmla="*/ 13801 w 95341"/>
                    <a:gd name="connsiteY0" fmla="*/ 62513 h 61691"/>
                    <a:gd name="connsiteX1" fmla="*/ 1577 w 95341"/>
                    <a:gd name="connsiteY1" fmla="*/ 25533 h 61691"/>
                    <a:gd name="connsiteX2" fmla="*/ 12225 w 95341"/>
                    <a:gd name="connsiteY2" fmla="*/ 22083 h 61691"/>
                    <a:gd name="connsiteX3" fmla="*/ 22903 w 95341"/>
                    <a:gd name="connsiteY3" fmla="*/ 18764 h 61691"/>
                    <a:gd name="connsiteX4" fmla="*/ 33637 w 95341"/>
                    <a:gd name="connsiteY4" fmla="*/ 15576 h 61691"/>
                    <a:gd name="connsiteX5" fmla="*/ 44394 w 95341"/>
                    <a:gd name="connsiteY5" fmla="*/ 12509 h 61691"/>
                    <a:gd name="connsiteX6" fmla="*/ 55207 w 95341"/>
                    <a:gd name="connsiteY6" fmla="*/ 9585 h 61691"/>
                    <a:gd name="connsiteX7" fmla="*/ 66039 w 95341"/>
                    <a:gd name="connsiteY7" fmla="*/ 6780 h 61691"/>
                    <a:gd name="connsiteX8" fmla="*/ 76905 w 95341"/>
                    <a:gd name="connsiteY8" fmla="*/ 4119 h 61691"/>
                    <a:gd name="connsiteX9" fmla="*/ 87805 w 95341"/>
                    <a:gd name="connsiteY9" fmla="*/ 1577 h 61691"/>
                    <a:gd name="connsiteX10" fmla="*/ 89950 w 95341"/>
                    <a:gd name="connsiteY10" fmla="*/ 11074 h 61691"/>
                    <a:gd name="connsiteX11" fmla="*/ 92109 w 95341"/>
                    <a:gd name="connsiteY11" fmla="*/ 20571 h 61691"/>
                    <a:gd name="connsiteX12" fmla="*/ 96402 w 95341"/>
                    <a:gd name="connsiteY12" fmla="*/ 39565 h 61691"/>
                    <a:gd name="connsiteX13" fmla="*/ 85963 w 95341"/>
                    <a:gd name="connsiteY13" fmla="*/ 41997 h 61691"/>
                    <a:gd name="connsiteX14" fmla="*/ 75548 w 95341"/>
                    <a:gd name="connsiteY14" fmla="*/ 44549 h 61691"/>
                    <a:gd name="connsiteX15" fmla="*/ 65173 w 95341"/>
                    <a:gd name="connsiteY15" fmla="*/ 47233 h 61691"/>
                    <a:gd name="connsiteX16" fmla="*/ 54823 w 95341"/>
                    <a:gd name="connsiteY16" fmla="*/ 50037 h 61691"/>
                    <a:gd name="connsiteX17" fmla="*/ 44515 w 95341"/>
                    <a:gd name="connsiteY17" fmla="*/ 52973 h 61691"/>
                    <a:gd name="connsiteX18" fmla="*/ 34240 w 95341"/>
                    <a:gd name="connsiteY18" fmla="*/ 56029 h 61691"/>
                    <a:gd name="connsiteX19" fmla="*/ 23999 w 95341"/>
                    <a:gd name="connsiteY19" fmla="*/ 59205 h 61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5341" h="61691">
                      <a:moveTo>
                        <a:pt x="13801" y="62513"/>
                      </a:moveTo>
                      <a:lnTo>
                        <a:pt x="1577" y="25533"/>
                      </a:lnTo>
                      <a:lnTo>
                        <a:pt x="12225" y="22083"/>
                      </a:lnTo>
                      <a:lnTo>
                        <a:pt x="22903" y="18764"/>
                      </a:lnTo>
                      <a:lnTo>
                        <a:pt x="33637" y="15576"/>
                      </a:lnTo>
                      <a:lnTo>
                        <a:pt x="44394" y="12509"/>
                      </a:lnTo>
                      <a:lnTo>
                        <a:pt x="55207" y="9585"/>
                      </a:lnTo>
                      <a:lnTo>
                        <a:pt x="66039" y="6780"/>
                      </a:lnTo>
                      <a:lnTo>
                        <a:pt x="76905" y="4119"/>
                      </a:lnTo>
                      <a:lnTo>
                        <a:pt x="87805" y="1577"/>
                      </a:lnTo>
                      <a:lnTo>
                        <a:pt x="89950" y="11074"/>
                      </a:lnTo>
                      <a:lnTo>
                        <a:pt x="92109" y="20571"/>
                      </a:lnTo>
                      <a:lnTo>
                        <a:pt x="96402" y="39565"/>
                      </a:lnTo>
                      <a:lnTo>
                        <a:pt x="85963" y="41997"/>
                      </a:lnTo>
                      <a:lnTo>
                        <a:pt x="75548" y="44549"/>
                      </a:lnTo>
                      <a:lnTo>
                        <a:pt x="65173" y="47233"/>
                      </a:lnTo>
                      <a:lnTo>
                        <a:pt x="54823" y="50037"/>
                      </a:lnTo>
                      <a:lnTo>
                        <a:pt x="44515" y="52973"/>
                      </a:lnTo>
                      <a:lnTo>
                        <a:pt x="34240" y="56029"/>
                      </a:lnTo>
                      <a:lnTo>
                        <a:pt x="23999" y="59205"/>
                      </a:lnTo>
                      <a:close/>
                    </a:path>
                  </a:pathLst>
                </a:custGeom>
                <a:solidFill>
                  <a:srgbClr val="F4B084"/>
                </a:solidFill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5" name="Freeform: Shape 79">
                  <a:extLst>
                    <a:ext uri="{FF2B5EF4-FFF2-40B4-BE49-F238E27FC236}">
                      <a16:creationId xmlns:a16="http://schemas.microsoft.com/office/drawing/2014/main" id="{9E42A970-6B55-0E0A-4DDA-DBCF7A6B1E3C}"/>
                    </a:ext>
                  </a:extLst>
                </p:cNvPr>
                <p:cNvSpPr/>
                <p:nvPr/>
              </p:nvSpPr>
              <p:spPr>
                <a:xfrm>
                  <a:off x="3806125" y="2852021"/>
                  <a:ext cx="86929" cy="25237"/>
                </a:xfrm>
                <a:custGeom>
                  <a:avLst/>
                  <a:gdLst>
                    <a:gd name="connsiteX0" fmla="*/ 1577 w 86928"/>
                    <a:gd name="connsiteY0" fmla="*/ 25533 h 25237"/>
                    <a:gd name="connsiteX1" fmla="*/ 12225 w 86928"/>
                    <a:gd name="connsiteY1" fmla="*/ 22083 h 25237"/>
                    <a:gd name="connsiteX2" fmla="*/ 22903 w 86928"/>
                    <a:gd name="connsiteY2" fmla="*/ 18764 h 25237"/>
                    <a:gd name="connsiteX3" fmla="*/ 33637 w 86928"/>
                    <a:gd name="connsiteY3" fmla="*/ 15576 h 25237"/>
                    <a:gd name="connsiteX4" fmla="*/ 44394 w 86928"/>
                    <a:gd name="connsiteY4" fmla="*/ 12509 h 25237"/>
                    <a:gd name="connsiteX5" fmla="*/ 55207 w 86928"/>
                    <a:gd name="connsiteY5" fmla="*/ 9585 h 25237"/>
                    <a:gd name="connsiteX6" fmla="*/ 66039 w 86928"/>
                    <a:gd name="connsiteY6" fmla="*/ 6780 h 25237"/>
                    <a:gd name="connsiteX7" fmla="*/ 76905 w 86928"/>
                    <a:gd name="connsiteY7" fmla="*/ 4119 h 25237"/>
                    <a:gd name="connsiteX8" fmla="*/ 87805 w 86928"/>
                    <a:gd name="connsiteY8" fmla="*/ 1577 h 25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928" h="25237">
                      <a:moveTo>
                        <a:pt x="1577" y="25533"/>
                      </a:moveTo>
                      <a:lnTo>
                        <a:pt x="12225" y="22083"/>
                      </a:lnTo>
                      <a:lnTo>
                        <a:pt x="22903" y="18764"/>
                      </a:lnTo>
                      <a:lnTo>
                        <a:pt x="33637" y="15576"/>
                      </a:lnTo>
                      <a:lnTo>
                        <a:pt x="44394" y="12509"/>
                      </a:lnTo>
                      <a:lnTo>
                        <a:pt x="55207" y="9585"/>
                      </a:lnTo>
                      <a:lnTo>
                        <a:pt x="66039" y="6780"/>
                      </a:lnTo>
                      <a:lnTo>
                        <a:pt x="76905" y="4119"/>
                      </a:lnTo>
                      <a:lnTo>
                        <a:pt x="87805" y="1577"/>
                      </a:lnTo>
                    </a:path>
                  </a:pathLst>
                </a:custGeom>
                <a:noFill/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6" name="Freeform: Shape 80">
                  <a:extLst>
                    <a:ext uri="{FF2B5EF4-FFF2-40B4-BE49-F238E27FC236}">
                      <a16:creationId xmlns:a16="http://schemas.microsoft.com/office/drawing/2014/main" id="{B01B2C87-3B69-B2E4-4185-F195CCCA246E}"/>
                    </a:ext>
                  </a:extLst>
                </p:cNvPr>
                <p:cNvSpPr/>
                <p:nvPr/>
              </p:nvSpPr>
              <p:spPr>
                <a:xfrm>
                  <a:off x="3955785" y="2831450"/>
                  <a:ext cx="81320" cy="47671"/>
                </a:xfrm>
                <a:custGeom>
                  <a:avLst/>
                  <a:gdLst>
                    <a:gd name="connsiteX0" fmla="*/ 7502 w 81320"/>
                    <a:gd name="connsiteY0" fmla="*/ 48591 h 47670"/>
                    <a:gd name="connsiteX1" fmla="*/ 6025 w 81320"/>
                    <a:gd name="connsiteY1" fmla="*/ 38973 h 47670"/>
                    <a:gd name="connsiteX2" fmla="*/ 4533 w 81320"/>
                    <a:gd name="connsiteY2" fmla="*/ 29345 h 47670"/>
                    <a:gd name="connsiteX3" fmla="*/ 3055 w 81320"/>
                    <a:gd name="connsiteY3" fmla="*/ 19728 h 47670"/>
                    <a:gd name="connsiteX4" fmla="*/ 1577 w 81320"/>
                    <a:gd name="connsiteY4" fmla="*/ 10099 h 47670"/>
                    <a:gd name="connsiteX5" fmla="*/ 12421 w 81320"/>
                    <a:gd name="connsiteY5" fmla="*/ 8500 h 47670"/>
                    <a:gd name="connsiteX6" fmla="*/ 23287 w 81320"/>
                    <a:gd name="connsiteY6" fmla="*/ 7021 h 47670"/>
                    <a:gd name="connsiteX7" fmla="*/ 34164 w 81320"/>
                    <a:gd name="connsiteY7" fmla="*/ 5674 h 47670"/>
                    <a:gd name="connsiteX8" fmla="*/ 45064 w 81320"/>
                    <a:gd name="connsiteY8" fmla="*/ 4458 h 47670"/>
                    <a:gd name="connsiteX9" fmla="*/ 55961 w 81320"/>
                    <a:gd name="connsiteY9" fmla="*/ 3374 h 47670"/>
                    <a:gd name="connsiteX10" fmla="*/ 66883 w 81320"/>
                    <a:gd name="connsiteY10" fmla="*/ 2410 h 47670"/>
                    <a:gd name="connsiteX11" fmla="*/ 77814 w 81320"/>
                    <a:gd name="connsiteY11" fmla="*/ 1577 h 47670"/>
                    <a:gd name="connsiteX12" fmla="*/ 79174 w 81320"/>
                    <a:gd name="connsiteY12" fmla="*/ 21009 h 47670"/>
                    <a:gd name="connsiteX13" fmla="*/ 79852 w 81320"/>
                    <a:gd name="connsiteY13" fmla="*/ 30714 h 47670"/>
                    <a:gd name="connsiteX14" fmla="*/ 80531 w 81320"/>
                    <a:gd name="connsiteY14" fmla="*/ 40430 h 47670"/>
                    <a:gd name="connsiteX15" fmla="*/ 70071 w 81320"/>
                    <a:gd name="connsiteY15" fmla="*/ 41230 h 47670"/>
                    <a:gd name="connsiteX16" fmla="*/ 59598 w 81320"/>
                    <a:gd name="connsiteY16" fmla="*/ 42150 h 47670"/>
                    <a:gd name="connsiteX17" fmla="*/ 49150 w 81320"/>
                    <a:gd name="connsiteY17" fmla="*/ 43191 h 47670"/>
                    <a:gd name="connsiteX18" fmla="*/ 38721 w 81320"/>
                    <a:gd name="connsiteY18" fmla="*/ 44352 h 47670"/>
                    <a:gd name="connsiteX19" fmla="*/ 28292 w 81320"/>
                    <a:gd name="connsiteY19" fmla="*/ 45644 h 47670"/>
                    <a:gd name="connsiteX20" fmla="*/ 17886 w 81320"/>
                    <a:gd name="connsiteY20" fmla="*/ 47057 h 47670"/>
                    <a:gd name="connsiteX21" fmla="*/ 7502 w 81320"/>
                    <a:gd name="connsiteY21" fmla="*/ 48591 h 47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0" h="47670">
                      <a:moveTo>
                        <a:pt x="7502" y="48591"/>
                      </a:moveTo>
                      <a:lnTo>
                        <a:pt x="6025" y="38973"/>
                      </a:lnTo>
                      <a:lnTo>
                        <a:pt x="4533" y="29345"/>
                      </a:lnTo>
                      <a:lnTo>
                        <a:pt x="3055" y="19728"/>
                      </a:lnTo>
                      <a:lnTo>
                        <a:pt x="1577" y="10099"/>
                      </a:lnTo>
                      <a:lnTo>
                        <a:pt x="12421" y="8500"/>
                      </a:lnTo>
                      <a:lnTo>
                        <a:pt x="23287" y="7021"/>
                      </a:lnTo>
                      <a:lnTo>
                        <a:pt x="34164" y="5674"/>
                      </a:lnTo>
                      <a:lnTo>
                        <a:pt x="45064" y="4458"/>
                      </a:lnTo>
                      <a:lnTo>
                        <a:pt x="55961" y="3374"/>
                      </a:lnTo>
                      <a:lnTo>
                        <a:pt x="66883" y="2410"/>
                      </a:lnTo>
                      <a:lnTo>
                        <a:pt x="77814" y="1577"/>
                      </a:lnTo>
                      <a:lnTo>
                        <a:pt x="79174" y="21009"/>
                      </a:lnTo>
                      <a:lnTo>
                        <a:pt x="79852" y="30714"/>
                      </a:lnTo>
                      <a:lnTo>
                        <a:pt x="80531" y="40430"/>
                      </a:lnTo>
                      <a:lnTo>
                        <a:pt x="70071" y="41230"/>
                      </a:lnTo>
                      <a:lnTo>
                        <a:pt x="59598" y="42150"/>
                      </a:lnTo>
                      <a:lnTo>
                        <a:pt x="49150" y="43191"/>
                      </a:lnTo>
                      <a:lnTo>
                        <a:pt x="38721" y="44352"/>
                      </a:lnTo>
                      <a:lnTo>
                        <a:pt x="28292" y="45644"/>
                      </a:lnTo>
                      <a:lnTo>
                        <a:pt x="17886" y="47057"/>
                      </a:lnTo>
                      <a:lnTo>
                        <a:pt x="7502" y="48591"/>
                      </a:lnTo>
                    </a:path>
                  </a:pathLst>
                </a:custGeom>
                <a:noFill/>
                <a:ln w="7144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7" name="Freeform: Shape 81">
                  <a:extLst>
                    <a:ext uri="{FF2B5EF4-FFF2-40B4-BE49-F238E27FC236}">
                      <a16:creationId xmlns:a16="http://schemas.microsoft.com/office/drawing/2014/main" id="{08A82944-9A3D-992A-BE85-75E5F95DF899}"/>
                    </a:ext>
                  </a:extLst>
                </p:cNvPr>
                <p:cNvSpPr/>
                <p:nvPr/>
              </p:nvSpPr>
              <p:spPr>
                <a:xfrm>
                  <a:off x="3955785" y="2831450"/>
                  <a:ext cx="81320" cy="47671"/>
                </a:xfrm>
                <a:custGeom>
                  <a:avLst/>
                  <a:gdLst>
                    <a:gd name="connsiteX0" fmla="*/ 7502 w 81320"/>
                    <a:gd name="connsiteY0" fmla="*/ 48591 h 47670"/>
                    <a:gd name="connsiteX1" fmla="*/ 6025 w 81320"/>
                    <a:gd name="connsiteY1" fmla="*/ 38973 h 47670"/>
                    <a:gd name="connsiteX2" fmla="*/ 4533 w 81320"/>
                    <a:gd name="connsiteY2" fmla="*/ 29345 h 47670"/>
                    <a:gd name="connsiteX3" fmla="*/ 3055 w 81320"/>
                    <a:gd name="connsiteY3" fmla="*/ 19728 h 47670"/>
                    <a:gd name="connsiteX4" fmla="*/ 1577 w 81320"/>
                    <a:gd name="connsiteY4" fmla="*/ 10099 h 47670"/>
                    <a:gd name="connsiteX5" fmla="*/ 12421 w 81320"/>
                    <a:gd name="connsiteY5" fmla="*/ 8500 h 47670"/>
                    <a:gd name="connsiteX6" fmla="*/ 23287 w 81320"/>
                    <a:gd name="connsiteY6" fmla="*/ 7021 h 47670"/>
                    <a:gd name="connsiteX7" fmla="*/ 34164 w 81320"/>
                    <a:gd name="connsiteY7" fmla="*/ 5674 h 47670"/>
                    <a:gd name="connsiteX8" fmla="*/ 45064 w 81320"/>
                    <a:gd name="connsiteY8" fmla="*/ 4458 h 47670"/>
                    <a:gd name="connsiteX9" fmla="*/ 55961 w 81320"/>
                    <a:gd name="connsiteY9" fmla="*/ 3374 h 47670"/>
                    <a:gd name="connsiteX10" fmla="*/ 66883 w 81320"/>
                    <a:gd name="connsiteY10" fmla="*/ 2410 h 47670"/>
                    <a:gd name="connsiteX11" fmla="*/ 77814 w 81320"/>
                    <a:gd name="connsiteY11" fmla="*/ 1577 h 47670"/>
                    <a:gd name="connsiteX12" fmla="*/ 79174 w 81320"/>
                    <a:gd name="connsiteY12" fmla="*/ 21009 h 47670"/>
                    <a:gd name="connsiteX13" fmla="*/ 79852 w 81320"/>
                    <a:gd name="connsiteY13" fmla="*/ 30714 h 47670"/>
                    <a:gd name="connsiteX14" fmla="*/ 80531 w 81320"/>
                    <a:gd name="connsiteY14" fmla="*/ 40430 h 47670"/>
                    <a:gd name="connsiteX15" fmla="*/ 70071 w 81320"/>
                    <a:gd name="connsiteY15" fmla="*/ 41230 h 47670"/>
                    <a:gd name="connsiteX16" fmla="*/ 59598 w 81320"/>
                    <a:gd name="connsiteY16" fmla="*/ 42150 h 47670"/>
                    <a:gd name="connsiteX17" fmla="*/ 49150 w 81320"/>
                    <a:gd name="connsiteY17" fmla="*/ 43191 h 47670"/>
                    <a:gd name="connsiteX18" fmla="*/ 38721 w 81320"/>
                    <a:gd name="connsiteY18" fmla="*/ 44352 h 47670"/>
                    <a:gd name="connsiteX19" fmla="*/ 28292 w 81320"/>
                    <a:gd name="connsiteY19" fmla="*/ 45644 h 47670"/>
                    <a:gd name="connsiteX20" fmla="*/ 17886 w 81320"/>
                    <a:gd name="connsiteY20" fmla="*/ 47057 h 47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1320" h="47670">
                      <a:moveTo>
                        <a:pt x="7502" y="48591"/>
                      </a:moveTo>
                      <a:lnTo>
                        <a:pt x="6025" y="38973"/>
                      </a:lnTo>
                      <a:lnTo>
                        <a:pt x="4533" y="29345"/>
                      </a:lnTo>
                      <a:lnTo>
                        <a:pt x="3055" y="19728"/>
                      </a:lnTo>
                      <a:lnTo>
                        <a:pt x="1577" y="10099"/>
                      </a:lnTo>
                      <a:lnTo>
                        <a:pt x="12421" y="8500"/>
                      </a:lnTo>
                      <a:lnTo>
                        <a:pt x="23287" y="7021"/>
                      </a:lnTo>
                      <a:lnTo>
                        <a:pt x="34164" y="5674"/>
                      </a:lnTo>
                      <a:lnTo>
                        <a:pt x="45064" y="4458"/>
                      </a:lnTo>
                      <a:lnTo>
                        <a:pt x="55961" y="3374"/>
                      </a:lnTo>
                      <a:lnTo>
                        <a:pt x="66883" y="2410"/>
                      </a:lnTo>
                      <a:lnTo>
                        <a:pt x="77814" y="1577"/>
                      </a:lnTo>
                      <a:lnTo>
                        <a:pt x="79174" y="21009"/>
                      </a:lnTo>
                      <a:lnTo>
                        <a:pt x="79852" y="30714"/>
                      </a:lnTo>
                      <a:lnTo>
                        <a:pt x="80531" y="40430"/>
                      </a:lnTo>
                      <a:lnTo>
                        <a:pt x="70071" y="41230"/>
                      </a:lnTo>
                      <a:lnTo>
                        <a:pt x="59598" y="42150"/>
                      </a:lnTo>
                      <a:lnTo>
                        <a:pt x="49150" y="43191"/>
                      </a:lnTo>
                      <a:lnTo>
                        <a:pt x="38721" y="44352"/>
                      </a:lnTo>
                      <a:lnTo>
                        <a:pt x="28292" y="45644"/>
                      </a:lnTo>
                      <a:lnTo>
                        <a:pt x="17886" y="47057"/>
                      </a:lnTo>
                      <a:close/>
                    </a:path>
                  </a:pathLst>
                </a:custGeom>
                <a:solidFill>
                  <a:srgbClr val="FF6600"/>
                </a:solidFill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8" name="Freeform: Shape 82">
                  <a:extLst>
                    <a:ext uri="{FF2B5EF4-FFF2-40B4-BE49-F238E27FC236}">
                      <a16:creationId xmlns:a16="http://schemas.microsoft.com/office/drawing/2014/main" id="{61E49604-A997-C218-95B7-BCBFCC63CBC0}"/>
                    </a:ext>
                  </a:extLst>
                </p:cNvPr>
                <p:cNvSpPr/>
                <p:nvPr/>
              </p:nvSpPr>
              <p:spPr>
                <a:xfrm>
                  <a:off x="3955785" y="2831450"/>
                  <a:ext cx="78516" cy="11217"/>
                </a:xfrm>
                <a:custGeom>
                  <a:avLst/>
                  <a:gdLst>
                    <a:gd name="connsiteX0" fmla="*/ 1577 w 78516"/>
                    <a:gd name="connsiteY0" fmla="*/ 10099 h 11216"/>
                    <a:gd name="connsiteX1" fmla="*/ 12421 w 78516"/>
                    <a:gd name="connsiteY1" fmla="*/ 8500 h 11216"/>
                    <a:gd name="connsiteX2" fmla="*/ 23287 w 78516"/>
                    <a:gd name="connsiteY2" fmla="*/ 7021 h 11216"/>
                    <a:gd name="connsiteX3" fmla="*/ 34164 w 78516"/>
                    <a:gd name="connsiteY3" fmla="*/ 5674 h 11216"/>
                    <a:gd name="connsiteX4" fmla="*/ 45064 w 78516"/>
                    <a:gd name="connsiteY4" fmla="*/ 4458 h 11216"/>
                    <a:gd name="connsiteX5" fmla="*/ 55961 w 78516"/>
                    <a:gd name="connsiteY5" fmla="*/ 3374 h 11216"/>
                    <a:gd name="connsiteX6" fmla="*/ 66883 w 78516"/>
                    <a:gd name="connsiteY6" fmla="*/ 2410 h 11216"/>
                    <a:gd name="connsiteX7" fmla="*/ 77814 w 78516"/>
                    <a:gd name="connsiteY7" fmla="*/ 1577 h 11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8516" h="11216">
                      <a:moveTo>
                        <a:pt x="1577" y="10099"/>
                      </a:moveTo>
                      <a:lnTo>
                        <a:pt x="12421" y="8500"/>
                      </a:lnTo>
                      <a:lnTo>
                        <a:pt x="23287" y="7021"/>
                      </a:lnTo>
                      <a:lnTo>
                        <a:pt x="34164" y="5674"/>
                      </a:lnTo>
                      <a:lnTo>
                        <a:pt x="45064" y="4458"/>
                      </a:lnTo>
                      <a:lnTo>
                        <a:pt x="55961" y="3374"/>
                      </a:lnTo>
                      <a:lnTo>
                        <a:pt x="66883" y="2410"/>
                      </a:lnTo>
                      <a:lnTo>
                        <a:pt x="77814" y="1577"/>
                      </a:lnTo>
                    </a:path>
                  </a:pathLst>
                </a:custGeom>
                <a:noFill/>
                <a:ln w="7144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29" name="Freeform: Shape 83">
                  <a:extLst>
                    <a:ext uri="{FF2B5EF4-FFF2-40B4-BE49-F238E27FC236}">
                      <a16:creationId xmlns:a16="http://schemas.microsoft.com/office/drawing/2014/main" id="{781C7D80-E625-8634-AD45-93E0D1C989FC}"/>
                    </a:ext>
                  </a:extLst>
                </p:cNvPr>
                <p:cNvSpPr/>
                <p:nvPr/>
              </p:nvSpPr>
              <p:spPr>
                <a:xfrm>
                  <a:off x="4096551" y="2916834"/>
                  <a:ext cx="810400" cy="670194"/>
                </a:xfrm>
                <a:custGeom>
                  <a:avLst/>
                  <a:gdLst>
                    <a:gd name="connsiteX0" fmla="*/ 611416 w 810399"/>
                    <a:gd name="connsiteY0" fmla="*/ 265125 h 670194"/>
                    <a:gd name="connsiteX1" fmla="*/ 594678 w 810399"/>
                    <a:gd name="connsiteY1" fmla="*/ 280811 h 670194"/>
                    <a:gd name="connsiteX2" fmla="*/ 578313 w 810399"/>
                    <a:gd name="connsiteY2" fmla="*/ 295993 h 670194"/>
                    <a:gd name="connsiteX3" fmla="*/ 562351 w 810399"/>
                    <a:gd name="connsiteY3" fmla="*/ 310670 h 670194"/>
                    <a:gd name="connsiteX4" fmla="*/ 546777 w 810399"/>
                    <a:gd name="connsiteY4" fmla="*/ 324834 h 670194"/>
                    <a:gd name="connsiteX5" fmla="*/ 531584 w 810399"/>
                    <a:gd name="connsiteY5" fmla="*/ 338504 h 670194"/>
                    <a:gd name="connsiteX6" fmla="*/ 516784 w 810399"/>
                    <a:gd name="connsiteY6" fmla="*/ 351658 h 670194"/>
                    <a:gd name="connsiteX7" fmla="*/ 502382 w 810399"/>
                    <a:gd name="connsiteY7" fmla="*/ 364322 h 670194"/>
                    <a:gd name="connsiteX8" fmla="*/ 488361 w 810399"/>
                    <a:gd name="connsiteY8" fmla="*/ 376469 h 670194"/>
                    <a:gd name="connsiteX9" fmla="*/ 474733 w 810399"/>
                    <a:gd name="connsiteY9" fmla="*/ 388112 h 670194"/>
                    <a:gd name="connsiteX10" fmla="*/ 461492 w 810399"/>
                    <a:gd name="connsiteY10" fmla="*/ 399253 h 670194"/>
                    <a:gd name="connsiteX11" fmla="*/ 448643 w 810399"/>
                    <a:gd name="connsiteY11" fmla="*/ 409889 h 670194"/>
                    <a:gd name="connsiteX12" fmla="*/ 436187 w 810399"/>
                    <a:gd name="connsiteY12" fmla="*/ 420010 h 670194"/>
                    <a:gd name="connsiteX13" fmla="*/ 424118 w 810399"/>
                    <a:gd name="connsiteY13" fmla="*/ 429639 h 670194"/>
                    <a:gd name="connsiteX14" fmla="*/ 412430 w 810399"/>
                    <a:gd name="connsiteY14" fmla="*/ 438753 h 670194"/>
                    <a:gd name="connsiteX15" fmla="*/ 401135 w 810399"/>
                    <a:gd name="connsiteY15" fmla="*/ 447373 h 670194"/>
                    <a:gd name="connsiteX16" fmla="*/ 390238 w 810399"/>
                    <a:gd name="connsiteY16" fmla="*/ 455479 h 670194"/>
                    <a:gd name="connsiteX17" fmla="*/ 379723 w 810399"/>
                    <a:gd name="connsiteY17" fmla="*/ 463081 h 670194"/>
                    <a:gd name="connsiteX18" fmla="*/ 369600 w 810399"/>
                    <a:gd name="connsiteY18" fmla="*/ 470179 h 670194"/>
                    <a:gd name="connsiteX19" fmla="*/ 359872 w 810399"/>
                    <a:gd name="connsiteY19" fmla="*/ 476774 h 670194"/>
                    <a:gd name="connsiteX20" fmla="*/ 350529 w 810399"/>
                    <a:gd name="connsiteY20" fmla="*/ 482854 h 670194"/>
                    <a:gd name="connsiteX21" fmla="*/ 341569 w 810399"/>
                    <a:gd name="connsiteY21" fmla="*/ 488440 h 670194"/>
                    <a:gd name="connsiteX22" fmla="*/ 333003 w 810399"/>
                    <a:gd name="connsiteY22" fmla="*/ 493521 h 670194"/>
                    <a:gd name="connsiteX23" fmla="*/ 324831 w 810399"/>
                    <a:gd name="connsiteY23" fmla="*/ 498089 h 670194"/>
                    <a:gd name="connsiteX24" fmla="*/ 317044 w 810399"/>
                    <a:gd name="connsiteY24" fmla="*/ 502152 h 670194"/>
                    <a:gd name="connsiteX25" fmla="*/ 309650 w 810399"/>
                    <a:gd name="connsiteY25" fmla="*/ 505713 h 670194"/>
                    <a:gd name="connsiteX26" fmla="*/ 302639 w 810399"/>
                    <a:gd name="connsiteY26" fmla="*/ 508770 h 670194"/>
                    <a:gd name="connsiteX27" fmla="*/ 296025 w 810399"/>
                    <a:gd name="connsiteY27" fmla="*/ 511321 h 670194"/>
                    <a:gd name="connsiteX28" fmla="*/ 289791 w 810399"/>
                    <a:gd name="connsiteY28" fmla="*/ 513369 h 670194"/>
                    <a:gd name="connsiteX29" fmla="*/ 283953 w 810399"/>
                    <a:gd name="connsiteY29" fmla="*/ 514902 h 670194"/>
                    <a:gd name="connsiteX30" fmla="*/ 278510 w 810399"/>
                    <a:gd name="connsiteY30" fmla="*/ 515943 h 670194"/>
                    <a:gd name="connsiteX31" fmla="*/ 273448 w 810399"/>
                    <a:gd name="connsiteY31" fmla="*/ 516470 h 670194"/>
                    <a:gd name="connsiteX32" fmla="*/ 268782 w 810399"/>
                    <a:gd name="connsiteY32" fmla="*/ 516492 h 670194"/>
                    <a:gd name="connsiteX33" fmla="*/ 264500 w 810399"/>
                    <a:gd name="connsiteY33" fmla="*/ 516021 h 670194"/>
                    <a:gd name="connsiteX34" fmla="*/ 260611 w 810399"/>
                    <a:gd name="connsiteY34" fmla="*/ 515034 h 670194"/>
                    <a:gd name="connsiteX35" fmla="*/ 257106 w 810399"/>
                    <a:gd name="connsiteY35" fmla="*/ 513534 h 670194"/>
                    <a:gd name="connsiteX36" fmla="*/ 253996 w 810399"/>
                    <a:gd name="connsiteY36" fmla="*/ 511540 h 670194"/>
                    <a:gd name="connsiteX37" fmla="*/ 251267 w 810399"/>
                    <a:gd name="connsiteY37" fmla="*/ 509042 h 670194"/>
                    <a:gd name="connsiteX38" fmla="*/ 248946 w 810399"/>
                    <a:gd name="connsiteY38" fmla="*/ 506030 h 670194"/>
                    <a:gd name="connsiteX39" fmla="*/ 246997 w 810399"/>
                    <a:gd name="connsiteY39" fmla="*/ 502525 h 670194"/>
                    <a:gd name="connsiteX40" fmla="*/ 245440 w 810399"/>
                    <a:gd name="connsiteY40" fmla="*/ 498506 h 670194"/>
                    <a:gd name="connsiteX41" fmla="*/ 244280 w 810399"/>
                    <a:gd name="connsiteY41" fmla="*/ 493981 h 670194"/>
                    <a:gd name="connsiteX42" fmla="*/ 243500 w 810399"/>
                    <a:gd name="connsiteY42" fmla="*/ 488953 h 670194"/>
                    <a:gd name="connsiteX43" fmla="*/ 243119 w 810399"/>
                    <a:gd name="connsiteY43" fmla="*/ 483423 h 670194"/>
                    <a:gd name="connsiteX44" fmla="*/ 243130 w 810399"/>
                    <a:gd name="connsiteY44" fmla="*/ 477386 h 670194"/>
                    <a:gd name="connsiteX45" fmla="*/ 243522 w 810399"/>
                    <a:gd name="connsiteY45" fmla="*/ 470835 h 670194"/>
                    <a:gd name="connsiteX46" fmla="*/ 244302 w 810399"/>
                    <a:gd name="connsiteY46" fmla="*/ 463794 h 670194"/>
                    <a:gd name="connsiteX47" fmla="*/ 245474 w 810399"/>
                    <a:gd name="connsiteY47" fmla="*/ 456234 h 670194"/>
                    <a:gd name="connsiteX48" fmla="*/ 247039 w 810399"/>
                    <a:gd name="connsiteY48" fmla="*/ 448183 h 670194"/>
                    <a:gd name="connsiteX49" fmla="*/ 248988 w 810399"/>
                    <a:gd name="connsiteY49" fmla="*/ 439619 h 670194"/>
                    <a:gd name="connsiteX50" fmla="*/ 251332 w 810399"/>
                    <a:gd name="connsiteY50" fmla="*/ 430548 h 670194"/>
                    <a:gd name="connsiteX51" fmla="*/ 254060 w 810399"/>
                    <a:gd name="connsiteY51" fmla="*/ 420974 h 670194"/>
                    <a:gd name="connsiteX52" fmla="*/ 257181 w 810399"/>
                    <a:gd name="connsiteY52" fmla="*/ 410885 h 670194"/>
                    <a:gd name="connsiteX53" fmla="*/ 260698 w 810399"/>
                    <a:gd name="connsiteY53" fmla="*/ 400305 h 670194"/>
                    <a:gd name="connsiteX54" fmla="*/ 264598 w 810399"/>
                    <a:gd name="connsiteY54" fmla="*/ 389220 h 670194"/>
                    <a:gd name="connsiteX55" fmla="*/ 268880 w 810399"/>
                    <a:gd name="connsiteY55" fmla="*/ 377619 h 670194"/>
                    <a:gd name="connsiteX56" fmla="*/ 273569 w 810399"/>
                    <a:gd name="connsiteY56" fmla="*/ 365516 h 670194"/>
                    <a:gd name="connsiteX57" fmla="*/ 278630 w 810399"/>
                    <a:gd name="connsiteY57" fmla="*/ 352909 h 670194"/>
                    <a:gd name="connsiteX58" fmla="*/ 284096 w 810399"/>
                    <a:gd name="connsiteY58" fmla="*/ 339808 h 670194"/>
                    <a:gd name="connsiteX59" fmla="*/ 289934 w 810399"/>
                    <a:gd name="connsiteY59" fmla="*/ 326180 h 670194"/>
                    <a:gd name="connsiteX60" fmla="*/ 296179 w 810399"/>
                    <a:gd name="connsiteY60" fmla="*/ 312061 h 670194"/>
                    <a:gd name="connsiteX61" fmla="*/ 302805 w 810399"/>
                    <a:gd name="connsiteY61" fmla="*/ 297437 h 670194"/>
                    <a:gd name="connsiteX62" fmla="*/ 309815 w 810399"/>
                    <a:gd name="connsiteY62" fmla="*/ 282300 h 670194"/>
                    <a:gd name="connsiteX63" fmla="*/ 317221 w 810399"/>
                    <a:gd name="connsiteY63" fmla="*/ 266670 h 670194"/>
                    <a:gd name="connsiteX64" fmla="*/ 325019 w 810399"/>
                    <a:gd name="connsiteY64" fmla="*/ 250523 h 670194"/>
                    <a:gd name="connsiteX65" fmla="*/ 333202 w 810399"/>
                    <a:gd name="connsiteY65" fmla="*/ 233872 h 670194"/>
                    <a:gd name="connsiteX66" fmla="*/ 341777 w 810399"/>
                    <a:gd name="connsiteY66" fmla="*/ 216719 h 670194"/>
                    <a:gd name="connsiteX67" fmla="*/ 350739 w 810399"/>
                    <a:gd name="connsiteY67" fmla="*/ 199061 h 670194"/>
                    <a:gd name="connsiteX68" fmla="*/ 360094 w 810399"/>
                    <a:gd name="connsiteY68" fmla="*/ 180902 h 670194"/>
                    <a:gd name="connsiteX69" fmla="*/ 369841 w 810399"/>
                    <a:gd name="connsiteY69" fmla="*/ 162237 h 670194"/>
                    <a:gd name="connsiteX70" fmla="*/ 379972 w 810399"/>
                    <a:gd name="connsiteY70" fmla="*/ 143057 h 670194"/>
                    <a:gd name="connsiteX71" fmla="*/ 390488 w 810399"/>
                    <a:gd name="connsiteY71" fmla="*/ 123383 h 670194"/>
                    <a:gd name="connsiteX72" fmla="*/ 401410 w 810399"/>
                    <a:gd name="connsiteY72" fmla="*/ 103196 h 670194"/>
                    <a:gd name="connsiteX73" fmla="*/ 390258 w 810399"/>
                    <a:gd name="connsiteY73" fmla="*/ 97248 h 670194"/>
                    <a:gd name="connsiteX74" fmla="*/ 379030 w 810399"/>
                    <a:gd name="connsiteY74" fmla="*/ 91474 h 670194"/>
                    <a:gd name="connsiteX75" fmla="*/ 367715 w 810399"/>
                    <a:gd name="connsiteY75" fmla="*/ 85866 h 670194"/>
                    <a:gd name="connsiteX76" fmla="*/ 356314 w 810399"/>
                    <a:gd name="connsiteY76" fmla="*/ 80423 h 670194"/>
                    <a:gd name="connsiteX77" fmla="*/ 344833 w 810399"/>
                    <a:gd name="connsiteY77" fmla="*/ 75165 h 670194"/>
                    <a:gd name="connsiteX78" fmla="*/ 333266 w 810399"/>
                    <a:gd name="connsiteY78" fmla="*/ 70070 h 670194"/>
                    <a:gd name="connsiteX79" fmla="*/ 321635 w 810399"/>
                    <a:gd name="connsiteY79" fmla="*/ 65153 h 670194"/>
                    <a:gd name="connsiteX80" fmla="*/ 309925 w 810399"/>
                    <a:gd name="connsiteY80" fmla="*/ 60410 h 670194"/>
                    <a:gd name="connsiteX81" fmla="*/ 298150 w 810399"/>
                    <a:gd name="connsiteY81" fmla="*/ 55853 h 670194"/>
                    <a:gd name="connsiteX82" fmla="*/ 286308 w 810399"/>
                    <a:gd name="connsiteY82" fmla="*/ 51472 h 670194"/>
                    <a:gd name="connsiteX83" fmla="*/ 274390 w 810399"/>
                    <a:gd name="connsiteY83" fmla="*/ 47266 h 670194"/>
                    <a:gd name="connsiteX84" fmla="*/ 262420 w 810399"/>
                    <a:gd name="connsiteY84" fmla="*/ 43235 h 670194"/>
                    <a:gd name="connsiteX85" fmla="*/ 250390 w 810399"/>
                    <a:gd name="connsiteY85" fmla="*/ 39390 h 670194"/>
                    <a:gd name="connsiteX86" fmla="*/ 238298 w 810399"/>
                    <a:gd name="connsiteY86" fmla="*/ 35731 h 670194"/>
                    <a:gd name="connsiteX87" fmla="*/ 226162 w 810399"/>
                    <a:gd name="connsiteY87" fmla="*/ 32248 h 670194"/>
                    <a:gd name="connsiteX88" fmla="*/ 213958 w 810399"/>
                    <a:gd name="connsiteY88" fmla="*/ 28951 h 670194"/>
                    <a:gd name="connsiteX89" fmla="*/ 201724 w 810399"/>
                    <a:gd name="connsiteY89" fmla="*/ 25840 h 670194"/>
                    <a:gd name="connsiteX90" fmla="*/ 189433 w 810399"/>
                    <a:gd name="connsiteY90" fmla="*/ 22915 h 670194"/>
                    <a:gd name="connsiteX91" fmla="*/ 177100 w 810399"/>
                    <a:gd name="connsiteY91" fmla="*/ 20177 h 670194"/>
                    <a:gd name="connsiteX92" fmla="*/ 164734 w 810399"/>
                    <a:gd name="connsiteY92" fmla="*/ 17625 h 670194"/>
                    <a:gd name="connsiteX93" fmla="*/ 152323 w 810399"/>
                    <a:gd name="connsiteY93" fmla="*/ 15259 h 670194"/>
                    <a:gd name="connsiteX94" fmla="*/ 139889 w 810399"/>
                    <a:gd name="connsiteY94" fmla="*/ 13079 h 670194"/>
                    <a:gd name="connsiteX95" fmla="*/ 127414 w 810399"/>
                    <a:gd name="connsiteY95" fmla="*/ 11085 h 670194"/>
                    <a:gd name="connsiteX96" fmla="*/ 114904 w 810399"/>
                    <a:gd name="connsiteY96" fmla="*/ 9278 h 670194"/>
                    <a:gd name="connsiteX97" fmla="*/ 102384 w 810399"/>
                    <a:gd name="connsiteY97" fmla="*/ 7668 h 670194"/>
                    <a:gd name="connsiteX98" fmla="*/ 89832 w 810399"/>
                    <a:gd name="connsiteY98" fmla="*/ 6233 h 670194"/>
                    <a:gd name="connsiteX99" fmla="*/ 77256 w 810399"/>
                    <a:gd name="connsiteY99" fmla="*/ 4995 h 670194"/>
                    <a:gd name="connsiteX100" fmla="*/ 64671 w 810399"/>
                    <a:gd name="connsiteY100" fmla="*/ 3954 h 670194"/>
                    <a:gd name="connsiteX101" fmla="*/ 52074 w 810399"/>
                    <a:gd name="connsiteY101" fmla="*/ 3100 h 670194"/>
                    <a:gd name="connsiteX102" fmla="*/ 39456 w 810399"/>
                    <a:gd name="connsiteY102" fmla="*/ 2432 h 670194"/>
                    <a:gd name="connsiteX103" fmla="*/ 26837 w 810399"/>
                    <a:gd name="connsiteY103" fmla="*/ 1950 h 670194"/>
                    <a:gd name="connsiteX104" fmla="*/ 14207 w 810399"/>
                    <a:gd name="connsiteY104" fmla="*/ 1665 h 670194"/>
                    <a:gd name="connsiteX105" fmla="*/ 1577 w 810399"/>
                    <a:gd name="connsiteY105" fmla="*/ 1577 h 670194"/>
                    <a:gd name="connsiteX106" fmla="*/ 1653 w 810399"/>
                    <a:gd name="connsiteY106" fmla="*/ 17887 h 670194"/>
                    <a:gd name="connsiteX107" fmla="*/ 1883 w 810399"/>
                    <a:gd name="connsiteY107" fmla="*/ 34011 h 670194"/>
                    <a:gd name="connsiteX108" fmla="*/ 2278 w 810399"/>
                    <a:gd name="connsiteY108" fmla="*/ 49916 h 670194"/>
                    <a:gd name="connsiteX109" fmla="*/ 2825 w 810399"/>
                    <a:gd name="connsiteY109" fmla="*/ 65635 h 670194"/>
                    <a:gd name="connsiteX110" fmla="*/ 3526 w 810399"/>
                    <a:gd name="connsiteY110" fmla="*/ 81146 h 670194"/>
                    <a:gd name="connsiteX111" fmla="*/ 4381 w 810399"/>
                    <a:gd name="connsiteY111" fmla="*/ 96449 h 670194"/>
                    <a:gd name="connsiteX112" fmla="*/ 5388 w 810399"/>
                    <a:gd name="connsiteY112" fmla="*/ 111552 h 670194"/>
                    <a:gd name="connsiteX113" fmla="*/ 6560 w 810399"/>
                    <a:gd name="connsiteY113" fmla="*/ 126462 h 670194"/>
                    <a:gd name="connsiteX114" fmla="*/ 7887 w 810399"/>
                    <a:gd name="connsiteY114" fmla="*/ 141161 h 670194"/>
                    <a:gd name="connsiteX115" fmla="*/ 9364 w 810399"/>
                    <a:gd name="connsiteY115" fmla="*/ 155664 h 670194"/>
                    <a:gd name="connsiteX116" fmla="*/ 10997 w 810399"/>
                    <a:gd name="connsiteY116" fmla="*/ 169960 h 670194"/>
                    <a:gd name="connsiteX117" fmla="*/ 12783 w 810399"/>
                    <a:gd name="connsiteY117" fmla="*/ 184056 h 670194"/>
                    <a:gd name="connsiteX118" fmla="*/ 14732 w 810399"/>
                    <a:gd name="connsiteY118" fmla="*/ 197957 h 670194"/>
                    <a:gd name="connsiteX119" fmla="*/ 16835 w 810399"/>
                    <a:gd name="connsiteY119" fmla="*/ 211649 h 670194"/>
                    <a:gd name="connsiteX120" fmla="*/ 19092 w 810399"/>
                    <a:gd name="connsiteY120" fmla="*/ 225143 h 670194"/>
                    <a:gd name="connsiteX121" fmla="*/ 21501 w 810399"/>
                    <a:gd name="connsiteY121" fmla="*/ 238429 h 670194"/>
                    <a:gd name="connsiteX122" fmla="*/ 24075 w 810399"/>
                    <a:gd name="connsiteY122" fmla="*/ 251519 h 670194"/>
                    <a:gd name="connsiteX123" fmla="*/ 26792 w 810399"/>
                    <a:gd name="connsiteY123" fmla="*/ 264401 h 670194"/>
                    <a:gd name="connsiteX124" fmla="*/ 29675 w 810399"/>
                    <a:gd name="connsiteY124" fmla="*/ 277087 h 670194"/>
                    <a:gd name="connsiteX125" fmla="*/ 32709 w 810399"/>
                    <a:gd name="connsiteY125" fmla="*/ 289563 h 670194"/>
                    <a:gd name="connsiteX126" fmla="*/ 35906 w 810399"/>
                    <a:gd name="connsiteY126" fmla="*/ 301842 h 670194"/>
                    <a:gd name="connsiteX127" fmla="*/ 39248 w 810399"/>
                    <a:gd name="connsiteY127" fmla="*/ 313923 h 670194"/>
                    <a:gd name="connsiteX128" fmla="*/ 42754 w 810399"/>
                    <a:gd name="connsiteY128" fmla="*/ 325798 h 670194"/>
                    <a:gd name="connsiteX129" fmla="*/ 46410 w 810399"/>
                    <a:gd name="connsiteY129" fmla="*/ 337475 h 670194"/>
                    <a:gd name="connsiteX130" fmla="*/ 50224 w 810399"/>
                    <a:gd name="connsiteY130" fmla="*/ 348944 h 670194"/>
                    <a:gd name="connsiteX131" fmla="*/ 54200 w 810399"/>
                    <a:gd name="connsiteY131" fmla="*/ 360214 h 670194"/>
                    <a:gd name="connsiteX132" fmla="*/ 58317 w 810399"/>
                    <a:gd name="connsiteY132" fmla="*/ 371276 h 670194"/>
                    <a:gd name="connsiteX133" fmla="*/ 62601 w 810399"/>
                    <a:gd name="connsiteY133" fmla="*/ 382142 h 670194"/>
                    <a:gd name="connsiteX134" fmla="*/ 67037 w 810399"/>
                    <a:gd name="connsiteY134" fmla="*/ 392812 h 670194"/>
                    <a:gd name="connsiteX135" fmla="*/ 71625 w 810399"/>
                    <a:gd name="connsiteY135" fmla="*/ 403274 h 670194"/>
                    <a:gd name="connsiteX136" fmla="*/ 76381 w 810399"/>
                    <a:gd name="connsiteY136" fmla="*/ 413538 h 670194"/>
                    <a:gd name="connsiteX137" fmla="*/ 81288 w 810399"/>
                    <a:gd name="connsiteY137" fmla="*/ 423593 h 670194"/>
                    <a:gd name="connsiteX138" fmla="*/ 86338 w 810399"/>
                    <a:gd name="connsiteY138" fmla="*/ 433450 h 670194"/>
                    <a:gd name="connsiteX139" fmla="*/ 91563 w 810399"/>
                    <a:gd name="connsiteY139" fmla="*/ 443102 h 670194"/>
                    <a:gd name="connsiteX140" fmla="*/ 96930 w 810399"/>
                    <a:gd name="connsiteY140" fmla="*/ 452555 h 670194"/>
                    <a:gd name="connsiteX141" fmla="*/ 102451 w 810399"/>
                    <a:gd name="connsiteY141" fmla="*/ 461811 h 670194"/>
                    <a:gd name="connsiteX142" fmla="*/ 108135 w 810399"/>
                    <a:gd name="connsiteY142" fmla="*/ 470857 h 670194"/>
                    <a:gd name="connsiteX143" fmla="*/ 113973 w 810399"/>
                    <a:gd name="connsiteY143" fmla="*/ 479707 h 670194"/>
                    <a:gd name="connsiteX144" fmla="*/ 119966 w 810399"/>
                    <a:gd name="connsiteY144" fmla="*/ 488350 h 670194"/>
                    <a:gd name="connsiteX145" fmla="*/ 126121 w 810399"/>
                    <a:gd name="connsiteY145" fmla="*/ 496796 h 670194"/>
                    <a:gd name="connsiteX146" fmla="*/ 132419 w 810399"/>
                    <a:gd name="connsiteY146" fmla="*/ 505035 h 670194"/>
                    <a:gd name="connsiteX147" fmla="*/ 138883 w 810399"/>
                    <a:gd name="connsiteY147" fmla="*/ 513074 h 670194"/>
                    <a:gd name="connsiteX148" fmla="*/ 145498 w 810399"/>
                    <a:gd name="connsiteY148" fmla="*/ 520917 h 670194"/>
                    <a:gd name="connsiteX149" fmla="*/ 152267 w 810399"/>
                    <a:gd name="connsiteY149" fmla="*/ 528550 h 670194"/>
                    <a:gd name="connsiteX150" fmla="*/ 159201 w 810399"/>
                    <a:gd name="connsiteY150" fmla="*/ 535978 h 670194"/>
                    <a:gd name="connsiteX151" fmla="*/ 166276 w 810399"/>
                    <a:gd name="connsiteY151" fmla="*/ 543219 h 670194"/>
                    <a:gd name="connsiteX152" fmla="*/ 173517 w 810399"/>
                    <a:gd name="connsiteY152" fmla="*/ 550240 h 670194"/>
                    <a:gd name="connsiteX153" fmla="*/ 180911 w 810399"/>
                    <a:gd name="connsiteY153" fmla="*/ 557074 h 670194"/>
                    <a:gd name="connsiteX154" fmla="*/ 188460 w 810399"/>
                    <a:gd name="connsiteY154" fmla="*/ 563703 h 670194"/>
                    <a:gd name="connsiteX155" fmla="*/ 196171 w 810399"/>
                    <a:gd name="connsiteY155" fmla="*/ 570122 h 670194"/>
                    <a:gd name="connsiteX156" fmla="*/ 204034 w 810399"/>
                    <a:gd name="connsiteY156" fmla="*/ 576342 h 670194"/>
                    <a:gd name="connsiteX157" fmla="*/ 212054 w 810399"/>
                    <a:gd name="connsiteY157" fmla="*/ 582368 h 670194"/>
                    <a:gd name="connsiteX158" fmla="*/ 220225 w 810399"/>
                    <a:gd name="connsiteY158" fmla="*/ 588184 h 670194"/>
                    <a:gd name="connsiteX159" fmla="*/ 228548 w 810399"/>
                    <a:gd name="connsiteY159" fmla="*/ 593803 h 670194"/>
                    <a:gd name="connsiteX160" fmla="*/ 237039 w 810399"/>
                    <a:gd name="connsiteY160" fmla="*/ 599215 h 670194"/>
                    <a:gd name="connsiteX161" fmla="*/ 245670 w 810399"/>
                    <a:gd name="connsiteY161" fmla="*/ 604428 h 670194"/>
                    <a:gd name="connsiteX162" fmla="*/ 254467 w 810399"/>
                    <a:gd name="connsiteY162" fmla="*/ 609433 h 670194"/>
                    <a:gd name="connsiteX163" fmla="*/ 263426 w 810399"/>
                    <a:gd name="connsiteY163" fmla="*/ 614254 h 670194"/>
                    <a:gd name="connsiteX164" fmla="*/ 272528 w 810399"/>
                    <a:gd name="connsiteY164" fmla="*/ 618855 h 670194"/>
                    <a:gd name="connsiteX165" fmla="*/ 281796 w 810399"/>
                    <a:gd name="connsiteY165" fmla="*/ 623258 h 670194"/>
                    <a:gd name="connsiteX166" fmla="*/ 291204 w 810399"/>
                    <a:gd name="connsiteY166" fmla="*/ 627464 h 670194"/>
                    <a:gd name="connsiteX167" fmla="*/ 300777 w 810399"/>
                    <a:gd name="connsiteY167" fmla="*/ 631463 h 670194"/>
                    <a:gd name="connsiteX168" fmla="*/ 310516 w 810399"/>
                    <a:gd name="connsiteY168" fmla="*/ 635263 h 670194"/>
                    <a:gd name="connsiteX169" fmla="*/ 320395 w 810399"/>
                    <a:gd name="connsiteY169" fmla="*/ 638866 h 670194"/>
                    <a:gd name="connsiteX170" fmla="*/ 330440 w 810399"/>
                    <a:gd name="connsiteY170" fmla="*/ 642262 h 670194"/>
                    <a:gd name="connsiteX171" fmla="*/ 340639 w 810399"/>
                    <a:gd name="connsiteY171" fmla="*/ 645450 h 670194"/>
                    <a:gd name="connsiteX172" fmla="*/ 350989 w 810399"/>
                    <a:gd name="connsiteY172" fmla="*/ 648439 h 670194"/>
                    <a:gd name="connsiteX173" fmla="*/ 361496 w 810399"/>
                    <a:gd name="connsiteY173" fmla="*/ 651232 h 670194"/>
                    <a:gd name="connsiteX174" fmla="*/ 372163 w 810399"/>
                    <a:gd name="connsiteY174" fmla="*/ 653818 h 670194"/>
                    <a:gd name="connsiteX175" fmla="*/ 382976 w 810399"/>
                    <a:gd name="connsiteY175" fmla="*/ 656207 h 670194"/>
                    <a:gd name="connsiteX176" fmla="*/ 393951 w 810399"/>
                    <a:gd name="connsiteY176" fmla="*/ 658397 h 670194"/>
                    <a:gd name="connsiteX177" fmla="*/ 405081 w 810399"/>
                    <a:gd name="connsiteY177" fmla="*/ 660368 h 670194"/>
                    <a:gd name="connsiteX178" fmla="*/ 416373 w 810399"/>
                    <a:gd name="connsiteY178" fmla="*/ 662154 h 670194"/>
                    <a:gd name="connsiteX179" fmla="*/ 427808 w 810399"/>
                    <a:gd name="connsiteY179" fmla="*/ 663730 h 670194"/>
                    <a:gd name="connsiteX180" fmla="*/ 439409 w 810399"/>
                    <a:gd name="connsiteY180" fmla="*/ 665113 h 670194"/>
                    <a:gd name="connsiteX181" fmla="*/ 451161 w 810399"/>
                    <a:gd name="connsiteY181" fmla="*/ 666285 h 670194"/>
                    <a:gd name="connsiteX182" fmla="*/ 463068 w 810399"/>
                    <a:gd name="connsiteY182" fmla="*/ 667258 h 670194"/>
                    <a:gd name="connsiteX183" fmla="*/ 475140 w 810399"/>
                    <a:gd name="connsiteY183" fmla="*/ 668026 h 670194"/>
                    <a:gd name="connsiteX184" fmla="*/ 487352 w 810399"/>
                    <a:gd name="connsiteY184" fmla="*/ 668596 h 670194"/>
                    <a:gd name="connsiteX185" fmla="*/ 499729 w 810399"/>
                    <a:gd name="connsiteY185" fmla="*/ 668969 h 670194"/>
                    <a:gd name="connsiteX186" fmla="*/ 512261 w 810399"/>
                    <a:gd name="connsiteY186" fmla="*/ 669131 h 670194"/>
                    <a:gd name="connsiteX187" fmla="*/ 524958 w 810399"/>
                    <a:gd name="connsiteY187" fmla="*/ 669089 h 670194"/>
                    <a:gd name="connsiteX188" fmla="*/ 537796 w 810399"/>
                    <a:gd name="connsiteY188" fmla="*/ 668859 h 670194"/>
                    <a:gd name="connsiteX189" fmla="*/ 550796 w 810399"/>
                    <a:gd name="connsiteY189" fmla="*/ 668408 h 670194"/>
                    <a:gd name="connsiteX190" fmla="*/ 563953 w 810399"/>
                    <a:gd name="connsiteY190" fmla="*/ 667774 h 670194"/>
                    <a:gd name="connsiteX191" fmla="*/ 577261 w 810399"/>
                    <a:gd name="connsiteY191" fmla="*/ 666930 h 670194"/>
                    <a:gd name="connsiteX192" fmla="*/ 590724 w 810399"/>
                    <a:gd name="connsiteY192" fmla="*/ 665878 h 670194"/>
                    <a:gd name="connsiteX193" fmla="*/ 604349 w 810399"/>
                    <a:gd name="connsiteY193" fmla="*/ 664631 h 670194"/>
                    <a:gd name="connsiteX194" fmla="*/ 618118 w 810399"/>
                    <a:gd name="connsiteY194" fmla="*/ 663184 h 670194"/>
                    <a:gd name="connsiteX195" fmla="*/ 632052 w 810399"/>
                    <a:gd name="connsiteY195" fmla="*/ 661529 h 670194"/>
                    <a:gd name="connsiteX196" fmla="*/ 646148 w 810399"/>
                    <a:gd name="connsiteY196" fmla="*/ 659678 h 670194"/>
                    <a:gd name="connsiteX197" fmla="*/ 660387 w 810399"/>
                    <a:gd name="connsiteY197" fmla="*/ 657620 h 670194"/>
                    <a:gd name="connsiteX198" fmla="*/ 674792 w 810399"/>
                    <a:gd name="connsiteY198" fmla="*/ 655363 h 670194"/>
                    <a:gd name="connsiteX199" fmla="*/ 689340 w 810399"/>
                    <a:gd name="connsiteY199" fmla="*/ 652898 h 670194"/>
                    <a:gd name="connsiteX200" fmla="*/ 704051 w 810399"/>
                    <a:gd name="connsiteY200" fmla="*/ 650237 h 670194"/>
                    <a:gd name="connsiteX201" fmla="*/ 718924 w 810399"/>
                    <a:gd name="connsiteY201" fmla="*/ 647377 h 670194"/>
                    <a:gd name="connsiteX202" fmla="*/ 733943 w 810399"/>
                    <a:gd name="connsiteY202" fmla="*/ 644312 h 670194"/>
                    <a:gd name="connsiteX203" fmla="*/ 749125 w 810399"/>
                    <a:gd name="connsiteY203" fmla="*/ 641048 h 670194"/>
                    <a:gd name="connsiteX204" fmla="*/ 764461 w 810399"/>
                    <a:gd name="connsiteY204" fmla="*/ 637573 h 670194"/>
                    <a:gd name="connsiteX205" fmla="*/ 779948 w 810399"/>
                    <a:gd name="connsiteY205" fmla="*/ 633905 h 670194"/>
                    <a:gd name="connsiteX206" fmla="*/ 795590 w 810399"/>
                    <a:gd name="connsiteY206" fmla="*/ 630027 h 670194"/>
                    <a:gd name="connsiteX207" fmla="*/ 811397 w 810399"/>
                    <a:gd name="connsiteY207" fmla="*/ 625953 h 670194"/>
                    <a:gd name="connsiteX208" fmla="*/ 808088 w 810399"/>
                    <a:gd name="connsiteY208" fmla="*/ 613760 h 670194"/>
                    <a:gd name="connsiteX209" fmla="*/ 804594 w 810399"/>
                    <a:gd name="connsiteY209" fmla="*/ 601624 h 670194"/>
                    <a:gd name="connsiteX210" fmla="*/ 800926 w 810399"/>
                    <a:gd name="connsiteY210" fmla="*/ 589541 h 670194"/>
                    <a:gd name="connsiteX211" fmla="*/ 797081 w 810399"/>
                    <a:gd name="connsiteY211" fmla="*/ 577514 h 670194"/>
                    <a:gd name="connsiteX212" fmla="*/ 793038 w 810399"/>
                    <a:gd name="connsiteY212" fmla="*/ 565543 h 670194"/>
                    <a:gd name="connsiteX213" fmla="*/ 788832 w 810399"/>
                    <a:gd name="connsiteY213" fmla="*/ 553636 h 670194"/>
                    <a:gd name="connsiteX214" fmla="*/ 784440 w 810399"/>
                    <a:gd name="connsiteY214" fmla="*/ 541794 h 670194"/>
                    <a:gd name="connsiteX215" fmla="*/ 779861 w 810399"/>
                    <a:gd name="connsiteY215" fmla="*/ 530020 h 670194"/>
                    <a:gd name="connsiteX216" fmla="*/ 775116 w 810399"/>
                    <a:gd name="connsiteY216" fmla="*/ 518309 h 670194"/>
                    <a:gd name="connsiteX217" fmla="*/ 770190 w 810399"/>
                    <a:gd name="connsiteY217" fmla="*/ 506678 h 670194"/>
                    <a:gd name="connsiteX218" fmla="*/ 765094 w 810399"/>
                    <a:gd name="connsiteY218" fmla="*/ 495122 h 670194"/>
                    <a:gd name="connsiteX219" fmla="*/ 759814 w 810399"/>
                    <a:gd name="connsiteY219" fmla="*/ 483642 h 670194"/>
                    <a:gd name="connsiteX220" fmla="*/ 754371 w 810399"/>
                    <a:gd name="connsiteY220" fmla="*/ 472248 h 670194"/>
                    <a:gd name="connsiteX221" fmla="*/ 748763 w 810399"/>
                    <a:gd name="connsiteY221" fmla="*/ 460934 h 670194"/>
                    <a:gd name="connsiteX222" fmla="*/ 742970 w 810399"/>
                    <a:gd name="connsiteY222" fmla="*/ 449706 h 670194"/>
                    <a:gd name="connsiteX223" fmla="*/ 737022 w 810399"/>
                    <a:gd name="connsiteY223" fmla="*/ 438568 h 670194"/>
                    <a:gd name="connsiteX224" fmla="*/ 730898 w 810399"/>
                    <a:gd name="connsiteY224" fmla="*/ 427514 h 670194"/>
                    <a:gd name="connsiteX225" fmla="*/ 724600 w 810399"/>
                    <a:gd name="connsiteY225" fmla="*/ 416560 h 670194"/>
                    <a:gd name="connsiteX226" fmla="*/ 718147 w 810399"/>
                    <a:gd name="connsiteY226" fmla="*/ 405706 h 670194"/>
                    <a:gd name="connsiteX227" fmla="*/ 711532 w 810399"/>
                    <a:gd name="connsiteY227" fmla="*/ 394949 h 670194"/>
                    <a:gd name="connsiteX228" fmla="*/ 704763 w 810399"/>
                    <a:gd name="connsiteY228" fmla="*/ 384290 h 670194"/>
                    <a:gd name="connsiteX229" fmla="*/ 697817 w 810399"/>
                    <a:gd name="connsiteY229" fmla="*/ 373730 h 670194"/>
                    <a:gd name="connsiteX230" fmla="*/ 690720 w 810399"/>
                    <a:gd name="connsiteY230" fmla="*/ 363281 h 670194"/>
                    <a:gd name="connsiteX231" fmla="*/ 683468 w 810399"/>
                    <a:gd name="connsiteY231" fmla="*/ 352940 h 670194"/>
                    <a:gd name="connsiteX232" fmla="*/ 676063 w 810399"/>
                    <a:gd name="connsiteY232" fmla="*/ 342710 h 670194"/>
                    <a:gd name="connsiteX233" fmla="*/ 668494 w 810399"/>
                    <a:gd name="connsiteY233" fmla="*/ 332590 h 670194"/>
                    <a:gd name="connsiteX234" fmla="*/ 660783 w 810399"/>
                    <a:gd name="connsiteY234" fmla="*/ 322588 h 670194"/>
                    <a:gd name="connsiteX235" fmla="*/ 652917 w 810399"/>
                    <a:gd name="connsiteY235" fmla="*/ 312708 h 670194"/>
                    <a:gd name="connsiteX236" fmla="*/ 644911 w 810399"/>
                    <a:gd name="connsiteY236" fmla="*/ 302936 h 670194"/>
                    <a:gd name="connsiteX237" fmla="*/ 636751 w 810399"/>
                    <a:gd name="connsiteY237" fmla="*/ 293298 h 670194"/>
                    <a:gd name="connsiteX238" fmla="*/ 628448 w 810399"/>
                    <a:gd name="connsiteY238" fmla="*/ 283778 h 670194"/>
                    <a:gd name="connsiteX239" fmla="*/ 620002 w 810399"/>
                    <a:gd name="connsiteY239" fmla="*/ 274381 h 67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10399" h="670194">
                      <a:moveTo>
                        <a:pt x="611416" y="265125"/>
                      </a:moveTo>
                      <a:lnTo>
                        <a:pt x="594678" y="280811"/>
                      </a:lnTo>
                      <a:lnTo>
                        <a:pt x="578313" y="295993"/>
                      </a:lnTo>
                      <a:lnTo>
                        <a:pt x="562351" y="310670"/>
                      </a:lnTo>
                      <a:lnTo>
                        <a:pt x="546777" y="324834"/>
                      </a:lnTo>
                      <a:lnTo>
                        <a:pt x="531584" y="338504"/>
                      </a:lnTo>
                      <a:lnTo>
                        <a:pt x="516784" y="351658"/>
                      </a:lnTo>
                      <a:lnTo>
                        <a:pt x="502382" y="364322"/>
                      </a:lnTo>
                      <a:lnTo>
                        <a:pt x="488361" y="376469"/>
                      </a:lnTo>
                      <a:lnTo>
                        <a:pt x="474733" y="388112"/>
                      </a:lnTo>
                      <a:lnTo>
                        <a:pt x="461492" y="399253"/>
                      </a:lnTo>
                      <a:lnTo>
                        <a:pt x="448643" y="409889"/>
                      </a:lnTo>
                      <a:lnTo>
                        <a:pt x="436187" y="420010"/>
                      </a:lnTo>
                      <a:lnTo>
                        <a:pt x="424118" y="429639"/>
                      </a:lnTo>
                      <a:lnTo>
                        <a:pt x="412430" y="438753"/>
                      </a:lnTo>
                      <a:lnTo>
                        <a:pt x="401135" y="447373"/>
                      </a:lnTo>
                      <a:lnTo>
                        <a:pt x="390238" y="455479"/>
                      </a:lnTo>
                      <a:lnTo>
                        <a:pt x="379723" y="463081"/>
                      </a:lnTo>
                      <a:lnTo>
                        <a:pt x="369600" y="470179"/>
                      </a:lnTo>
                      <a:lnTo>
                        <a:pt x="359872" y="476774"/>
                      </a:lnTo>
                      <a:lnTo>
                        <a:pt x="350529" y="482854"/>
                      </a:lnTo>
                      <a:lnTo>
                        <a:pt x="341569" y="488440"/>
                      </a:lnTo>
                      <a:lnTo>
                        <a:pt x="333003" y="493521"/>
                      </a:lnTo>
                      <a:lnTo>
                        <a:pt x="324831" y="498089"/>
                      </a:lnTo>
                      <a:lnTo>
                        <a:pt x="317044" y="502152"/>
                      </a:lnTo>
                      <a:lnTo>
                        <a:pt x="309650" y="505713"/>
                      </a:lnTo>
                      <a:lnTo>
                        <a:pt x="302639" y="508770"/>
                      </a:lnTo>
                      <a:lnTo>
                        <a:pt x="296025" y="511321"/>
                      </a:lnTo>
                      <a:lnTo>
                        <a:pt x="289791" y="513369"/>
                      </a:lnTo>
                      <a:lnTo>
                        <a:pt x="283953" y="514902"/>
                      </a:lnTo>
                      <a:lnTo>
                        <a:pt x="278510" y="515943"/>
                      </a:lnTo>
                      <a:lnTo>
                        <a:pt x="273448" y="516470"/>
                      </a:lnTo>
                      <a:lnTo>
                        <a:pt x="268782" y="516492"/>
                      </a:lnTo>
                      <a:lnTo>
                        <a:pt x="264500" y="516021"/>
                      </a:lnTo>
                      <a:lnTo>
                        <a:pt x="260611" y="515034"/>
                      </a:lnTo>
                      <a:lnTo>
                        <a:pt x="257106" y="513534"/>
                      </a:lnTo>
                      <a:lnTo>
                        <a:pt x="253996" y="511540"/>
                      </a:lnTo>
                      <a:lnTo>
                        <a:pt x="251267" y="509042"/>
                      </a:lnTo>
                      <a:lnTo>
                        <a:pt x="248946" y="506030"/>
                      </a:lnTo>
                      <a:lnTo>
                        <a:pt x="246997" y="502525"/>
                      </a:lnTo>
                      <a:lnTo>
                        <a:pt x="245440" y="498506"/>
                      </a:lnTo>
                      <a:lnTo>
                        <a:pt x="244280" y="493981"/>
                      </a:lnTo>
                      <a:lnTo>
                        <a:pt x="243500" y="488953"/>
                      </a:lnTo>
                      <a:lnTo>
                        <a:pt x="243119" y="483423"/>
                      </a:lnTo>
                      <a:lnTo>
                        <a:pt x="243130" y="477386"/>
                      </a:lnTo>
                      <a:lnTo>
                        <a:pt x="243522" y="470835"/>
                      </a:lnTo>
                      <a:lnTo>
                        <a:pt x="244302" y="463794"/>
                      </a:lnTo>
                      <a:lnTo>
                        <a:pt x="245474" y="456234"/>
                      </a:lnTo>
                      <a:lnTo>
                        <a:pt x="247039" y="448183"/>
                      </a:lnTo>
                      <a:lnTo>
                        <a:pt x="248988" y="439619"/>
                      </a:lnTo>
                      <a:lnTo>
                        <a:pt x="251332" y="430548"/>
                      </a:lnTo>
                      <a:lnTo>
                        <a:pt x="254060" y="420974"/>
                      </a:lnTo>
                      <a:lnTo>
                        <a:pt x="257181" y="410885"/>
                      </a:lnTo>
                      <a:lnTo>
                        <a:pt x="260698" y="400305"/>
                      </a:lnTo>
                      <a:lnTo>
                        <a:pt x="264598" y="389220"/>
                      </a:lnTo>
                      <a:lnTo>
                        <a:pt x="268880" y="377619"/>
                      </a:lnTo>
                      <a:lnTo>
                        <a:pt x="273569" y="365516"/>
                      </a:lnTo>
                      <a:lnTo>
                        <a:pt x="278630" y="352909"/>
                      </a:lnTo>
                      <a:lnTo>
                        <a:pt x="284096" y="339808"/>
                      </a:lnTo>
                      <a:lnTo>
                        <a:pt x="289934" y="326180"/>
                      </a:lnTo>
                      <a:lnTo>
                        <a:pt x="296179" y="312061"/>
                      </a:lnTo>
                      <a:lnTo>
                        <a:pt x="302805" y="297437"/>
                      </a:lnTo>
                      <a:lnTo>
                        <a:pt x="309815" y="282300"/>
                      </a:lnTo>
                      <a:lnTo>
                        <a:pt x="317221" y="266670"/>
                      </a:lnTo>
                      <a:lnTo>
                        <a:pt x="325019" y="250523"/>
                      </a:lnTo>
                      <a:lnTo>
                        <a:pt x="333202" y="233872"/>
                      </a:lnTo>
                      <a:lnTo>
                        <a:pt x="341777" y="216719"/>
                      </a:lnTo>
                      <a:lnTo>
                        <a:pt x="350739" y="199061"/>
                      </a:lnTo>
                      <a:lnTo>
                        <a:pt x="360094" y="180902"/>
                      </a:lnTo>
                      <a:lnTo>
                        <a:pt x="369841" y="162237"/>
                      </a:lnTo>
                      <a:lnTo>
                        <a:pt x="379972" y="143057"/>
                      </a:lnTo>
                      <a:lnTo>
                        <a:pt x="390488" y="123383"/>
                      </a:lnTo>
                      <a:lnTo>
                        <a:pt x="401410" y="103196"/>
                      </a:lnTo>
                      <a:lnTo>
                        <a:pt x="390258" y="97248"/>
                      </a:lnTo>
                      <a:lnTo>
                        <a:pt x="379030" y="91474"/>
                      </a:lnTo>
                      <a:lnTo>
                        <a:pt x="367715" y="85866"/>
                      </a:lnTo>
                      <a:lnTo>
                        <a:pt x="356314" y="80423"/>
                      </a:lnTo>
                      <a:lnTo>
                        <a:pt x="344833" y="75165"/>
                      </a:lnTo>
                      <a:lnTo>
                        <a:pt x="333266" y="70070"/>
                      </a:lnTo>
                      <a:lnTo>
                        <a:pt x="321635" y="65153"/>
                      </a:lnTo>
                      <a:lnTo>
                        <a:pt x="309925" y="60410"/>
                      </a:lnTo>
                      <a:lnTo>
                        <a:pt x="298150" y="55853"/>
                      </a:lnTo>
                      <a:lnTo>
                        <a:pt x="286308" y="51472"/>
                      </a:lnTo>
                      <a:lnTo>
                        <a:pt x="274390" y="47266"/>
                      </a:lnTo>
                      <a:lnTo>
                        <a:pt x="262420" y="43235"/>
                      </a:lnTo>
                      <a:lnTo>
                        <a:pt x="250390" y="39390"/>
                      </a:lnTo>
                      <a:lnTo>
                        <a:pt x="238298" y="35731"/>
                      </a:lnTo>
                      <a:lnTo>
                        <a:pt x="226162" y="32248"/>
                      </a:lnTo>
                      <a:lnTo>
                        <a:pt x="213958" y="28951"/>
                      </a:lnTo>
                      <a:lnTo>
                        <a:pt x="201724" y="25840"/>
                      </a:lnTo>
                      <a:lnTo>
                        <a:pt x="189433" y="22915"/>
                      </a:lnTo>
                      <a:lnTo>
                        <a:pt x="177100" y="20177"/>
                      </a:lnTo>
                      <a:lnTo>
                        <a:pt x="164734" y="17625"/>
                      </a:lnTo>
                      <a:lnTo>
                        <a:pt x="152323" y="15259"/>
                      </a:lnTo>
                      <a:lnTo>
                        <a:pt x="139889" y="13079"/>
                      </a:lnTo>
                      <a:lnTo>
                        <a:pt x="127414" y="11085"/>
                      </a:lnTo>
                      <a:lnTo>
                        <a:pt x="114904" y="9278"/>
                      </a:lnTo>
                      <a:lnTo>
                        <a:pt x="102384" y="7668"/>
                      </a:lnTo>
                      <a:lnTo>
                        <a:pt x="89832" y="6233"/>
                      </a:lnTo>
                      <a:lnTo>
                        <a:pt x="77256" y="4995"/>
                      </a:lnTo>
                      <a:lnTo>
                        <a:pt x="64671" y="3954"/>
                      </a:lnTo>
                      <a:lnTo>
                        <a:pt x="52074" y="3100"/>
                      </a:lnTo>
                      <a:lnTo>
                        <a:pt x="39456" y="2432"/>
                      </a:lnTo>
                      <a:lnTo>
                        <a:pt x="26837" y="1950"/>
                      </a:lnTo>
                      <a:lnTo>
                        <a:pt x="14207" y="1665"/>
                      </a:lnTo>
                      <a:lnTo>
                        <a:pt x="1577" y="1577"/>
                      </a:lnTo>
                      <a:lnTo>
                        <a:pt x="1653" y="17887"/>
                      </a:lnTo>
                      <a:lnTo>
                        <a:pt x="1883" y="34011"/>
                      </a:lnTo>
                      <a:lnTo>
                        <a:pt x="2278" y="49916"/>
                      </a:lnTo>
                      <a:lnTo>
                        <a:pt x="2825" y="65635"/>
                      </a:lnTo>
                      <a:lnTo>
                        <a:pt x="3526" y="81146"/>
                      </a:lnTo>
                      <a:lnTo>
                        <a:pt x="4381" y="96449"/>
                      </a:lnTo>
                      <a:lnTo>
                        <a:pt x="5388" y="111552"/>
                      </a:lnTo>
                      <a:lnTo>
                        <a:pt x="6560" y="126462"/>
                      </a:lnTo>
                      <a:lnTo>
                        <a:pt x="7887" y="141161"/>
                      </a:lnTo>
                      <a:lnTo>
                        <a:pt x="9364" y="155664"/>
                      </a:lnTo>
                      <a:lnTo>
                        <a:pt x="10997" y="169960"/>
                      </a:lnTo>
                      <a:lnTo>
                        <a:pt x="12783" y="184056"/>
                      </a:lnTo>
                      <a:lnTo>
                        <a:pt x="14732" y="197957"/>
                      </a:lnTo>
                      <a:lnTo>
                        <a:pt x="16835" y="211649"/>
                      </a:lnTo>
                      <a:lnTo>
                        <a:pt x="19092" y="225143"/>
                      </a:lnTo>
                      <a:lnTo>
                        <a:pt x="21501" y="238429"/>
                      </a:lnTo>
                      <a:lnTo>
                        <a:pt x="24075" y="251519"/>
                      </a:lnTo>
                      <a:lnTo>
                        <a:pt x="26792" y="264401"/>
                      </a:lnTo>
                      <a:lnTo>
                        <a:pt x="29675" y="277087"/>
                      </a:lnTo>
                      <a:lnTo>
                        <a:pt x="32709" y="289563"/>
                      </a:lnTo>
                      <a:lnTo>
                        <a:pt x="35906" y="301842"/>
                      </a:lnTo>
                      <a:lnTo>
                        <a:pt x="39248" y="313923"/>
                      </a:lnTo>
                      <a:lnTo>
                        <a:pt x="42754" y="325798"/>
                      </a:lnTo>
                      <a:lnTo>
                        <a:pt x="46410" y="337475"/>
                      </a:lnTo>
                      <a:lnTo>
                        <a:pt x="50224" y="348944"/>
                      </a:lnTo>
                      <a:lnTo>
                        <a:pt x="54200" y="360214"/>
                      </a:lnTo>
                      <a:lnTo>
                        <a:pt x="58317" y="371276"/>
                      </a:lnTo>
                      <a:lnTo>
                        <a:pt x="62601" y="382142"/>
                      </a:lnTo>
                      <a:lnTo>
                        <a:pt x="67037" y="392812"/>
                      </a:lnTo>
                      <a:lnTo>
                        <a:pt x="71625" y="403274"/>
                      </a:lnTo>
                      <a:lnTo>
                        <a:pt x="76381" y="413538"/>
                      </a:lnTo>
                      <a:lnTo>
                        <a:pt x="81288" y="423593"/>
                      </a:lnTo>
                      <a:lnTo>
                        <a:pt x="86338" y="433450"/>
                      </a:lnTo>
                      <a:lnTo>
                        <a:pt x="91563" y="443102"/>
                      </a:lnTo>
                      <a:lnTo>
                        <a:pt x="96930" y="452555"/>
                      </a:lnTo>
                      <a:lnTo>
                        <a:pt x="102451" y="461811"/>
                      </a:lnTo>
                      <a:lnTo>
                        <a:pt x="108135" y="470857"/>
                      </a:lnTo>
                      <a:lnTo>
                        <a:pt x="113973" y="479707"/>
                      </a:lnTo>
                      <a:lnTo>
                        <a:pt x="119966" y="488350"/>
                      </a:lnTo>
                      <a:lnTo>
                        <a:pt x="126121" y="496796"/>
                      </a:lnTo>
                      <a:lnTo>
                        <a:pt x="132419" y="505035"/>
                      </a:lnTo>
                      <a:lnTo>
                        <a:pt x="138883" y="513074"/>
                      </a:lnTo>
                      <a:lnTo>
                        <a:pt x="145498" y="520917"/>
                      </a:lnTo>
                      <a:lnTo>
                        <a:pt x="152267" y="528550"/>
                      </a:lnTo>
                      <a:lnTo>
                        <a:pt x="159201" y="535978"/>
                      </a:lnTo>
                      <a:lnTo>
                        <a:pt x="166276" y="543219"/>
                      </a:lnTo>
                      <a:lnTo>
                        <a:pt x="173517" y="550240"/>
                      </a:lnTo>
                      <a:lnTo>
                        <a:pt x="180911" y="557074"/>
                      </a:lnTo>
                      <a:lnTo>
                        <a:pt x="188460" y="563703"/>
                      </a:lnTo>
                      <a:lnTo>
                        <a:pt x="196171" y="570122"/>
                      </a:lnTo>
                      <a:lnTo>
                        <a:pt x="204034" y="576342"/>
                      </a:lnTo>
                      <a:lnTo>
                        <a:pt x="212054" y="582368"/>
                      </a:lnTo>
                      <a:lnTo>
                        <a:pt x="220225" y="588184"/>
                      </a:lnTo>
                      <a:lnTo>
                        <a:pt x="228548" y="593803"/>
                      </a:lnTo>
                      <a:lnTo>
                        <a:pt x="237039" y="599215"/>
                      </a:lnTo>
                      <a:lnTo>
                        <a:pt x="245670" y="604428"/>
                      </a:lnTo>
                      <a:lnTo>
                        <a:pt x="254467" y="609433"/>
                      </a:lnTo>
                      <a:lnTo>
                        <a:pt x="263426" y="614254"/>
                      </a:lnTo>
                      <a:lnTo>
                        <a:pt x="272528" y="618855"/>
                      </a:lnTo>
                      <a:lnTo>
                        <a:pt x="281796" y="623258"/>
                      </a:lnTo>
                      <a:lnTo>
                        <a:pt x="291204" y="627464"/>
                      </a:lnTo>
                      <a:lnTo>
                        <a:pt x="300777" y="631463"/>
                      </a:lnTo>
                      <a:lnTo>
                        <a:pt x="310516" y="635263"/>
                      </a:lnTo>
                      <a:lnTo>
                        <a:pt x="320395" y="638866"/>
                      </a:lnTo>
                      <a:lnTo>
                        <a:pt x="330440" y="642262"/>
                      </a:lnTo>
                      <a:lnTo>
                        <a:pt x="340639" y="645450"/>
                      </a:lnTo>
                      <a:lnTo>
                        <a:pt x="350989" y="648439"/>
                      </a:lnTo>
                      <a:lnTo>
                        <a:pt x="361496" y="651232"/>
                      </a:lnTo>
                      <a:lnTo>
                        <a:pt x="372163" y="653818"/>
                      </a:lnTo>
                      <a:lnTo>
                        <a:pt x="382976" y="656207"/>
                      </a:lnTo>
                      <a:lnTo>
                        <a:pt x="393951" y="658397"/>
                      </a:lnTo>
                      <a:lnTo>
                        <a:pt x="405081" y="660368"/>
                      </a:lnTo>
                      <a:lnTo>
                        <a:pt x="416373" y="662154"/>
                      </a:lnTo>
                      <a:lnTo>
                        <a:pt x="427808" y="663730"/>
                      </a:lnTo>
                      <a:lnTo>
                        <a:pt x="439409" y="665113"/>
                      </a:lnTo>
                      <a:lnTo>
                        <a:pt x="451161" y="666285"/>
                      </a:lnTo>
                      <a:lnTo>
                        <a:pt x="463068" y="667258"/>
                      </a:lnTo>
                      <a:lnTo>
                        <a:pt x="475140" y="668026"/>
                      </a:lnTo>
                      <a:lnTo>
                        <a:pt x="487352" y="668596"/>
                      </a:lnTo>
                      <a:lnTo>
                        <a:pt x="499729" y="668969"/>
                      </a:lnTo>
                      <a:lnTo>
                        <a:pt x="512261" y="669131"/>
                      </a:lnTo>
                      <a:lnTo>
                        <a:pt x="524958" y="669089"/>
                      </a:lnTo>
                      <a:lnTo>
                        <a:pt x="537796" y="668859"/>
                      </a:lnTo>
                      <a:lnTo>
                        <a:pt x="550796" y="668408"/>
                      </a:lnTo>
                      <a:lnTo>
                        <a:pt x="563953" y="667774"/>
                      </a:lnTo>
                      <a:lnTo>
                        <a:pt x="577261" y="666930"/>
                      </a:lnTo>
                      <a:lnTo>
                        <a:pt x="590724" y="665878"/>
                      </a:lnTo>
                      <a:lnTo>
                        <a:pt x="604349" y="664631"/>
                      </a:lnTo>
                      <a:lnTo>
                        <a:pt x="618118" y="663184"/>
                      </a:lnTo>
                      <a:lnTo>
                        <a:pt x="632052" y="661529"/>
                      </a:lnTo>
                      <a:lnTo>
                        <a:pt x="646148" y="659678"/>
                      </a:lnTo>
                      <a:lnTo>
                        <a:pt x="660387" y="657620"/>
                      </a:lnTo>
                      <a:lnTo>
                        <a:pt x="674792" y="655363"/>
                      </a:lnTo>
                      <a:lnTo>
                        <a:pt x="689340" y="652898"/>
                      </a:lnTo>
                      <a:lnTo>
                        <a:pt x="704051" y="650237"/>
                      </a:lnTo>
                      <a:lnTo>
                        <a:pt x="718924" y="647377"/>
                      </a:lnTo>
                      <a:lnTo>
                        <a:pt x="733943" y="644312"/>
                      </a:lnTo>
                      <a:lnTo>
                        <a:pt x="749125" y="641048"/>
                      </a:lnTo>
                      <a:lnTo>
                        <a:pt x="764461" y="637573"/>
                      </a:lnTo>
                      <a:lnTo>
                        <a:pt x="779948" y="633905"/>
                      </a:lnTo>
                      <a:lnTo>
                        <a:pt x="795590" y="630027"/>
                      </a:lnTo>
                      <a:lnTo>
                        <a:pt x="811397" y="625953"/>
                      </a:lnTo>
                      <a:lnTo>
                        <a:pt x="808088" y="613760"/>
                      </a:lnTo>
                      <a:lnTo>
                        <a:pt x="804594" y="601624"/>
                      </a:lnTo>
                      <a:lnTo>
                        <a:pt x="800926" y="589541"/>
                      </a:lnTo>
                      <a:lnTo>
                        <a:pt x="797081" y="577514"/>
                      </a:lnTo>
                      <a:lnTo>
                        <a:pt x="793038" y="565543"/>
                      </a:lnTo>
                      <a:lnTo>
                        <a:pt x="788832" y="553636"/>
                      </a:lnTo>
                      <a:lnTo>
                        <a:pt x="784440" y="541794"/>
                      </a:lnTo>
                      <a:lnTo>
                        <a:pt x="779861" y="530020"/>
                      </a:lnTo>
                      <a:lnTo>
                        <a:pt x="775116" y="518309"/>
                      </a:lnTo>
                      <a:lnTo>
                        <a:pt x="770190" y="506678"/>
                      </a:lnTo>
                      <a:lnTo>
                        <a:pt x="765094" y="495122"/>
                      </a:lnTo>
                      <a:lnTo>
                        <a:pt x="759814" y="483642"/>
                      </a:lnTo>
                      <a:lnTo>
                        <a:pt x="754371" y="472248"/>
                      </a:lnTo>
                      <a:lnTo>
                        <a:pt x="748763" y="460934"/>
                      </a:lnTo>
                      <a:lnTo>
                        <a:pt x="742970" y="449706"/>
                      </a:lnTo>
                      <a:lnTo>
                        <a:pt x="737022" y="438568"/>
                      </a:lnTo>
                      <a:lnTo>
                        <a:pt x="730898" y="427514"/>
                      </a:lnTo>
                      <a:lnTo>
                        <a:pt x="724600" y="416560"/>
                      </a:lnTo>
                      <a:lnTo>
                        <a:pt x="718147" y="405706"/>
                      </a:lnTo>
                      <a:lnTo>
                        <a:pt x="711532" y="394949"/>
                      </a:lnTo>
                      <a:lnTo>
                        <a:pt x="704763" y="384290"/>
                      </a:lnTo>
                      <a:lnTo>
                        <a:pt x="697817" y="373730"/>
                      </a:lnTo>
                      <a:lnTo>
                        <a:pt x="690720" y="363281"/>
                      </a:lnTo>
                      <a:lnTo>
                        <a:pt x="683468" y="352940"/>
                      </a:lnTo>
                      <a:lnTo>
                        <a:pt x="676063" y="342710"/>
                      </a:lnTo>
                      <a:lnTo>
                        <a:pt x="668494" y="332590"/>
                      </a:lnTo>
                      <a:lnTo>
                        <a:pt x="660783" y="322588"/>
                      </a:lnTo>
                      <a:lnTo>
                        <a:pt x="652917" y="312708"/>
                      </a:lnTo>
                      <a:lnTo>
                        <a:pt x="644911" y="302936"/>
                      </a:lnTo>
                      <a:lnTo>
                        <a:pt x="636751" y="293298"/>
                      </a:lnTo>
                      <a:lnTo>
                        <a:pt x="628448" y="283778"/>
                      </a:lnTo>
                      <a:lnTo>
                        <a:pt x="620002" y="274381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0" name="Freeform: Shape 84">
                  <a:extLst>
                    <a:ext uri="{FF2B5EF4-FFF2-40B4-BE49-F238E27FC236}">
                      <a16:creationId xmlns:a16="http://schemas.microsoft.com/office/drawing/2014/main" id="{7B5810E8-3820-0147-C68F-77E1ED21B389}"/>
                    </a:ext>
                  </a:extLst>
                </p:cNvPr>
                <p:cNvSpPr/>
                <p:nvPr/>
              </p:nvSpPr>
              <p:spPr>
                <a:xfrm>
                  <a:off x="3261701" y="3814099"/>
                  <a:ext cx="650563" cy="743102"/>
                </a:xfrm>
                <a:custGeom>
                  <a:avLst/>
                  <a:gdLst>
                    <a:gd name="connsiteX0" fmla="*/ 87827 w 650563"/>
                    <a:gd name="connsiteY0" fmla="*/ 316838 h 743102"/>
                    <a:gd name="connsiteX1" fmla="*/ 107829 w 650563"/>
                    <a:gd name="connsiteY1" fmla="*/ 306880 h 743102"/>
                    <a:gd name="connsiteX2" fmla="*/ 127360 w 650563"/>
                    <a:gd name="connsiteY2" fmla="*/ 297307 h 743102"/>
                    <a:gd name="connsiteX3" fmla="*/ 146431 w 650563"/>
                    <a:gd name="connsiteY3" fmla="*/ 288106 h 743102"/>
                    <a:gd name="connsiteX4" fmla="*/ 165029 w 650563"/>
                    <a:gd name="connsiteY4" fmla="*/ 279276 h 743102"/>
                    <a:gd name="connsiteX5" fmla="*/ 183169 w 650563"/>
                    <a:gd name="connsiteY5" fmla="*/ 270822 h 743102"/>
                    <a:gd name="connsiteX6" fmla="*/ 200849 w 650563"/>
                    <a:gd name="connsiteY6" fmla="*/ 262748 h 743102"/>
                    <a:gd name="connsiteX7" fmla="*/ 218055 w 650563"/>
                    <a:gd name="connsiteY7" fmla="*/ 255048 h 743102"/>
                    <a:gd name="connsiteX8" fmla="*/ 234804 w 650563"/>
                    <a:gd name="connsiteY8" fmla="*/ 247721 h 743102"/>
                    <a:gd name="connsiteX9" fmla="*/ 251082 w 650563"/>
                    <a:gd name="connsiteY9" fmla="*/ 240775 h 743102"/>
                    <a:gd name="connsiteX10" fmla="*/ 266898 w 650563"/>
                    <a:gd name="connsiteY10" fmla="*/ 234202 h 743102"/>
                    <a:gd name="connsiteX11" fmla="*/ 282245 w 650563"/>
                    <a:gd name="connsiteY11" fmla="*/ 228002 h 743102"/>
                    <a:gd name="connsiteX12" fmla="*/ 297132 w 650563"/>
                    <a:gd name="connsiteY12" fmla="*/ 222175 h 743102"/>
                    <a:gd name="connsiteX13" fmla="*/ 311545 w 650563"/>
                    <a:gd name="connsiteY13" fmla="*/ 216732 h 743102"/>
                    <a:gd name="connsiteX14" fmla="*/ 325502 w 650563"/>
                    <a:gd name="connsiteY14" fmla="*/ 211659 h 743102"/>
                    <a:gd name="connsiteX15" fmla="*/ 338984 w 650563"/>
                    <a:gd name="connsiteY15" fmla="*/ 206960 h 743102"/>
                    <a:gd name="connsiteX16" fmla="*/ 352009 w 650563"/>
                    <a:gd name="connsiteY16" fmla="*/ 202633 h 743102"/>
                    <a:gd name="connsiteX17" fmla="*/ 364563 w 650563"/>
                    <a:gd name="connsiteY17" fmla="*/ 198690 h 743102"/>
                    <a:gd name="connsiteX18" fmla="*/ 376655 w 650563"/>
                    <a:gd name="connsiteY18" fmla="*/ 195120 h 743102"/>
                    <a:gd name="connsiteX19" fmla="*/ 388289 w 650563"/>
                    <a:gd name="connsiteY19" fmla="*/ 191921 h 743102"/>
                    <a:gd name="connsiteX20" fmla="*/ 399450 w 650563"/>
                    <a:gd name="connsiteY20" fmla="*/ 189094 h 743102"/>
                    <a:gd name="connsiteX21" fmla="*/ 410139 w 650563"/>
                    <a:gd name="connsiteY21" fmla="*/ 186652 h 743102"/>
                    <a:gd name="connsiteX22" fmla="*/ 420383 w 650563"/>
                    <a:gd name="connsiteY22" fmla="*/ 184582 h 743102"/>
                    <a:gd name="connsiteX23" fmla="*/ 430141 w 650563"/>
                    <a:gd name="connsiteY23" fmla="*/ 182883 h 743102"/>
                    <a:gd name="connsiteX24" fmla="*/ 439443 w 650563"/>
                    <a:gd name="connsiteY24" fmla="*/ 181560 h 743102"/>
                    <a:gd name="connsiteX25" fmla="*/ 448281 w 650563"/>
                    <a:gd name="connsiteY25" fmla="*/ 180617 h 743102"/>
                    <a:gd name="connsiteX26" fmla="*/ 456649 w 650563"/>
                    <a:gd name="connsiteY26" fmla="*/ 180048 h 743102"/>
                    <a:gd name="connsiteX27" fmla="*/ 464560 w 650563"/>
                    <a:gd name="connsiteY27" fmla="*/ 179849 h 743102"/>
                    <a:gd name="connsiteX28" fmla="*/ 472007 w 650563"/>
                    <a:gd name="connsiteY28" fmla="*/ 180037 h 743102"/>
                    <a:gd name="connsiteX29" fmla="*/ 478973 w 650563"/>
                    <a:gd name="connsiteY29" fmla="*/ 180595 h 743102"/>
                    <a:gd name="connsiteX30" fmla="*/ 485492 w 650563"/>
                    <a:gd name="connsiteY30" fmla="*/ 181526 h 743102"/>
                    <a:gd name="connsiteX31" fmla="*/ 491538 w 650563"/>
                    <a:gd name="connsiteY31" fmla="*/ 182830 h 743102"/>
                    <a:gd name="connsiteX32" fmla="*/ 497113 w 650563"/>
                    <a:gd name="connsiteY32" fmla="*/ 184515 h 743102"/>
                    <a:gd name="connsiteX33" fmla="*/ 502228 w 650563"/>
                    <a:gd name="connsiteY33" fmla="*/ 186565 h 743102"/>
                    <a:gd name="connsiteX34" fmla="*/ 506883 w 650563"/>
                    <a:gd name="connsiteY34" fmla="*/ 188996 h 743102"/>
                    <a:gd name="connsiteX35" fmla="*/ 511069 w 650563"/>
                    <a:gd name="connsiteY35" fmla="*/ 191812 h 743102"/>
                    <a:gd name="connsiteX36" fmla="*/ 514793 w 650563"/>
                    <a:gd name="connsiteY36" fmla="*/ 194989 h 743102"/>
                    <a:gd name="connsiteX37" fmla="*/ 518046 w 650563"/>
                    <a:gd name="connsiteY37" fmla="*/ 198547 h 743102"/>
                    <a:gd name="connsiteX38" fmla="*/ 520839 w 650563"/>
                    <a:gd name="connsiteY38" fmla="*/ 202481 h 743102"/>
                    <a:gd name="connsiteX39" fmla="*/ 523161 w 650563"/>
                    <a:gd name="connsiteY39" fmla="*/ 206797 h 743102"/>
                    <a:gd name="connsiteX40" fmla="*/ 525023 w 650563"/>
                    <a:gd name="connsiteY40" fmla="*/ 211474 h 743102"/>
                    <a:gd name="connsiteX41" fmla="*/ 526414 w 650563"/>
                    <a:gd name="connsiteY41" fmla="*/ 216533 h 743102"/>
                    <a:gd name="connsiteX42" fmla="*/ 527344 w 650563"/>
                    <a:gd name="connsiteY42" fmla="*/ 221967 h 743102"/>
                    <a:gd name="connsiteX43" fmla="*/ 527804 w 650563"/>
                    <a:gd name="connsiteY43" fmla="*/ 227783 h 743102"/>
                    <a:gd name="connsiteX44" fmla="*/ 527804 w 650563"/>
                    <a:gd name="connsiteY44" fmla="*/ 233972 h 743102"/>
                    <a:gd name="connsiteX45" fmla="*/ 527344 w 650563"/>
                    <a:gd name="connsiteY45" fmla="*/ 240534 h 743102"/>
                    <a:gd name="connsiteX46" fmla="*/ 526414 w 650563"/>
                    <a:gd name="connsiteY46" fmla="*/ 247468 h 743102"/>
                    <a:gd name="connsiteX47" fmla="*/ 525011 w 650563"/>
                    <a:gd name="connsiteY47" fmla="*/ 254773 h 743102"/>
                    <a:gd name="connsiteX48" fmla="*/ 523149 w 650563"/>
                    <a:gd name="connsiteY48" fmla="*/ 262462 h 743102"/>
                    <a:gd name="connsiteX49" fmla="*/ 520828 w 650563"/>
                    <a:gd name="connsiteY49" fmla="*/ 270524 h 743102"/>
                    <a:gd name="connsiteX50" fmla="*/ 518035 w 650563"/>
                    <a:gd name="connsiteY50" fmla="*/ 278959 h 743102"/>
                    <a:gd name="connsiteX51" fmla="*/ 514782 w 650563"/>
                    <a:gd name="connsiteY51" fmla="*/ 287778 h 743102"/>
                    <a:gd name="connsiteX52" fmla="*/ 511058 w 650563"/>
                    <a:gd name="connsiteY52" fmla="*/ 296968 h 743102"/>
                    <a:gd name="connsiteX53" fmla="*/ 506874 w 650563"/>
                    <a:gd name="connsiteY53" fmla="*/ 306530 h 743102"/>
                    <a:gd name="connsiteX54" fmla="*/ 502217 w 650563"/>
                    <a:gd name="connsiteY54" fmla="*/ 316465 h 743102"/>
                    <a:gd name="connsiteX55" fmla="*/ 497102 w 650563"/>
                    <a:gd name="connsiteY55" fmla="*/ 326784 h 743102"/>
                    <a:gd name="connsiteX56" fmla="*/ 491516 w 650563"/>
                    <a:gd name="connsiteY56" fmla="*/ 337462 h 743102"/>
                    <a:gd name="connsiteX57" fmla="*/ 485470 w 650563"/>
                    <a:gd name="connsiteY57" fmla="*/ 348539 h 743102"/>
                    <a:gd name="connsiteX58" fmla="*/ 478953 w 650563"/>
                    <a:gd name="connsiteY58" fmla="*/ 359974 h 743102"/>
                    <a:gd name="connsiteX59" fmla="*/ 471974 w 650563"/>
                    <a:gd name="connsiteY59" fmla="*/ 371783 h 743102"/>
                    <a:gd name="connsiteX60" fmla="*/ 464537 w 650563"/>
                    <a:gd name="connsiteY60" fmla="*/ 383972 h 743102"/>
                    <a:gd name="connsiteX61" fmla="*/ 456629 w 650563"/>
                    <a:gd name="connsiteY61" fmla="*/ 396549 h 743102"/>
                    <a:gd name="connsiteX62" fmla="*/ 448259 w 650563"/>
                    <a:gd name="connsiteY62" fmla="*/ 409484 h 743102"/>
                    <a:gd name="connsiteX63" fmla="*/ 439420 w 650563"/>
                    <a:gd name="connsiteY63" fmla="*/ 422804 h 743102"/>
                    <a:gd name="connsiteX64" fmla="*/ 430111 w 650563"/>
                    <a:gd name="connsiteY64" fmla="*/ 436497 h 743102"/>
                    <a:gd name="connsiteX65" fmla="*/ 420349 w 650563"/>
                    <a:gd name="connsiteY65" fmla="*/ 450560 h 743102"/>
                    <a:gd name="connsiteX66" fmla="*/ 410109 w 650563"/>
                    <a:gd name="connsiteY66" fmla="*/ 464999 h 743102"/>
                    <a:gd name="connsiteX67" fmla="*/ 399416 w 650563"/>
                    <a:gd name="connsiteY67" fmla="*/ 479818 h 743102"/>
                    <a:gd name="connsiteX68" fmla="*/ 388245 w 650563"/>
                    <a:gd name="connsiteY68" fmla="*/ 495011 h 743102"/>
                    <a:gd name="connsiteX69" fmla="*/ 376621 w 650563"/>
                    <a:gd name="connsiteY69" fmla="*/ 510577 h 743102"/>
                    <a:gd name="connsiteX70" fmla="*/ 364530 w 650563"/>
                    <a:gd name="connsiteY70" fmla="*/ 526525 h 743102"/>
                    <a:gd name="connsiteX71" fmla="*/ 351964 w 650563"/>
                    <a:gd name="connsiteY71" fmla="*/ 542836 h 743102"/>
                    <a:gd name="connsiteX72" fmla="*/ 338942 w 650563"/>
                    <a:gd name="connsiteY72" fmla="*/ 559530 h 743102"/>
                    <a:gd name="connsiteX73" fmla="*/ 325446 w 650563"/>
                    <a:gd name="connsiteY73" fmla="*/ 576607 h 743102"/>
                    <a:gd name="connsiteX74" fmla="*/ 311503 w 650563"/>
                    <a:gd name="connsiteY74" fmla="*/ 594043 h 743102"/>
                    <a:gd name="connsiteX75" fmla="*/ 321668 w 650563"/>
                    <a:gd name="connsiteY75" fmla="*/ 602097 h 743102"/>
                    <a:gd name="connsiteX76" fmla="*/ 331954 w 650563"/>
                    <a:gd name="connsiteY76" fmla="*/ 609993 h 743102"/>
                    <a:gd name="connsiteX77" fmla="*/ 342360 w 650563"/>
                    <a:gd name="connsiteY77" fmla="*/ 617727 h 743102"/>
                    <a:gd name="connsiteX78" fmla="*/ 352895 w 650563"/>
                    <a:gd name="connsiteY78" fmla="*/ 625296 h 743102"/>
                    <a:gd name="connsiteX79" fmla="*/ 363532 w 650563"/>
                    <a:gd name="connsiteY79" fmla="*/ 632701 h 743102"/>
                    <a:gd name="connsiteX80" fmla="*/ 374300 w 650563"/>
                    <a:gd name="connsiteY80" fmla="*/ 639942 h 743102"/>
                    <a:gd name="connsiteX81" fmla="*/ 385166 w 650563"/>
                    <a:gd name="connsiteY81" fmla="*/ 647016 h 743102"/>
                    <a:gd name="connsiteX82" fmla="*/ 396141 w 650563"/>
                    <a:gd name="connsiteY82" fmla="*/ 653918 h 743102"/>
                    <a:gd name="connsiteX83" fmla="*/ 407226 w 650563"/>
                    <a:gd name="connsiteY83" fmla="*/ 660653 h 743102"/>
                    <a:gd name="connsiteX84" fmla="*/ 418412 w 650563"/>
                    <a:gd name="connsiteY84" fmla="*/ 667215 h 743102"/>
                    <a:gd name="connsiteX85" fmla="*/ 429693 w 650563"/>
                    <a:gd name="connsiteY85" fmla="*/ 673603 h 743102"/>
                    <a:gd name="connsiteX86" fmla="*/ 441086 w 650563"/>
                    <a:gd name="connsiteY86" fmla="*/ 679811 h 743102"/>
                    <a:gd name="connsiteX87" fmla="*/ 452563 w 650563"/>
                    <a:gd name="connsiteY87" fmla="*/ 685849 h 743102"/>
                    <a:gd name="connsiteX88" fmla="*/ 464131 w 650563"/>
                    <a:gd name="connsiteY88" fmla="*/ 691698 h 743102"/>
                    <a:gd name="connsiteX89" fmla="*/ 475787 w 650563"/>
                    <a:gd name="connsiteY89" fmla="*/ 697371 h 743102"/>
                    <a:gd name="connsiteX90" fmla="*/ 487540 w 650563"/>
                    <a:gd name="connsiteY90" fmla="*/ 702870 h 743102"/>
                    <a:gd name="connsiteX91" fmla="*/ 499370 w 650563"/>
                    <a:gd name="connsiteY91" fmla="*/ 708184 h 743102"/>
                    <a:gd name="connsiteX92" fmla="*/ 511277 w 650563"/>
                    <a:gd name="connsiteY92" fmla="*/ 713310 h 743102"/>
                    <a:gd name="connsiteX93" fmla="*/ 523270 w 650563"/>
                    <a:gd name="connsiteY93" fmla="*/ 718248 h 743102"/>
                    <a:gd name="connsiteX94" fmla="*/ 535331 w 650563"/>
                    <a:gd name="connsiteY94" fmla="*/ 723004 h 743102"/>
                    <a:gd name="connsiteX95" fmla="*/ 547467 w 650563"/>
                    <a:gd name="connsiteY95" fmla="*/ 727583 h 743102"/>
                    <a:gd name="connsiteX96" fmla="*/ 559671 w 650563"/>
                    <a:gd name="connsiteY96" fmla="*/ 731952 h 743102"/>
                    <a:gd name="connsiteX97" fmla="*/ 571950 w 650563"/>
                    <a:gd name="connsiteY97" fmla="*/ 736147 h 743102"/>
                    <a:gd name="connsiteX98" fmla="*/ 584283 w 650563"/>
                    <a:gd name="connsiteY98" fmla="*/ 740145 h 743102"/>
                    <a:gd name="connsiteX99" fmla="*/ 596683 w 650563"/>
                    <a:gd name="connsiteY99" fmla="*/ 743956 h 743102"/>
                    <a:gd name="connsiteX100" fmla="*/ 601458 w 650563"/>
                    <a:gd name="connsiteY100" fmla="*/ 727681 h 743102"/>
                    <a:gd name="connsiteX101" fmla="*/ 606015 w 650563"/>
                    <a:gd name="connsiteY101" fmla="*/ 711568 h 743102"/>
                    <a:gd name="connsiteX102" fmla="*/ 610353 w 650563"/>
                    <a:gd name="connsiteY102" fmla="*/ 695652 h 743102"/>
                    <a:gd name="connsiteX103" fmla="*/ 614461 w 650563"/>
                    <a:gd name="connsiteY103" fmla="*/ 679912 h 743102"/>
                    <a:gd name="connsiteX104" fmla="*/ 618348 w 650563"/>
                    <a:gd name="connsiteY104" fmla="*/ 664346 h 743102"/>
                    <a:gd name="connsiteX105" fmla="*/ 622007 w 650563"/>
                    <a:gd name="connsiteY105" fmla="*/ 648965 h 743102"/>
                    <a:gd name="connsiteX106" fmla="*/ 625448 w 650563"/>
                    <a:gd name="connsiteY106" fmla="*/ 633764 h 743102"/>
                    <a:gd name="connsiteX107" fmla="*/ 628656 w 650563"/>
                    <a:gd name="connsiteY107" fmla="*/ 618745 h 743102"/>
                    <a:gd name="connsiteX108" fmla="*/ 631648 w 650563"/>
                    <a:gd name="connsiteY108" fmla="*/ 603914 h 743102"/>
                    <a:gd name="connsiteX109" fmla="*/ 634418 w 650563"/>
                    <a:gd name="connsiteY109" fmla="*/ 589248 h 743102"/>
                    <a:gd name="connsiteX110" fmla="*/ 636959 w 650563"/>
                    <a:gd name="connsiteY110" fmla="*/ 574776 h 743102"/>
                    <a:gd name="connsiteX111" fmla="*/ 639281 w 650563"/>
                    <a:gd name="connsiteY111" fmla="*/ 560483 h 743102"/>
                    <a:gd name="connsiteX112" fmla="*/ 641372 w 650563"/>
                    <a:gd name="connsiteY112" fmla="*/ 546364 h 743102"/>
                    <a:gd name="connsiteX113" fmla="*/ 643246 w 650563"/>
                    <a:gd name="connsiteY113" fmla="*/ 532430 h 743102"/>
                    <a:gd name="connsiteX114" fmla="*/ 644889 w 650563"/>
                    <a:gd name="connsiteY114" fmla="*/ 518673 h 743102"/>
                    <a:gd name="connsiteX115" fmla="*/ 646313 w 650563"/>
                    <a:gd name="connsiteY115" fmla="*/ 505101 h 743102"/>
                    <a:gd name="connsiteX116" fmla="*/ 647519 w 650563"/>
                    <a:gd name="connsiteY116" fmla="*/ 491702 h 743102"/>
                    <a:gd name="connsiteX117" fmla="*/ 648492 w 650563"/>
                    <a:gd name="connsiteY117" fmla="*/ 478484 h 743102"/>
                    <a:gd name="connsiteX118" fmla="*/ 649249 w 650563"/>
                    <a:gd name="connsiteY118" fmla="*/ 465458 h 743102"/>
                    <a:gd name="connsiteX119" fmla="*/ 649777 w 650563"/>
                    <a:gd name="connsiteY119" fmla="*/ 452598 h 743102"/>
                    <a:gd name="connsiteX120" fmla="*/ 650082 w 650563"/>
                    <a:gd name="connsiteY120" fmla="*/ 439926 h 743102"/>
                    <a:gd name="connsiteX121" fmla="*/ 650169 w 650563"/>
                    <a:gd name="connsiteY121" fmla="*/ 427437 h 743102"/>
                    <a:gd name="connsiteX122" fmla="*/ 650026 w 650563"/>
                    <a:gd name="connsiteY122" fmla="*/ 415126 h 743102"/>
                    <a:gd name="connsiteX123" fmla="*/ 649656 w 650563"/>
                    <a:gd name="connsiteY123" fmla="*/ 403001 h 743102"/>
                    <a:gd name="connsiteX124" fmla="*/ 649064 w 650563"/>
                    <a:gd name="connsiteY124" fmla="*/ 391050 h 743102"/>
                    <a:gd name="connsiteX125" fmla="*/ 648254 w 650563"/>
                    <a:gd name="connsiteY125" fmla="*/ 379275 h 743102"/>
                    <a:gd name="connsiteX126" fmla="*/ 647211 w 650563"/>
                    <a:gd name="connsiteY126" fmla="*/ 367686 h 743102"/>
                    <a:gd name="connsiteX127" fmla="*/ 645952 w 650563"/>
                    <a:gd name="connsiteY127" fmla="*/ 356281 h 743102"/>
                    <a:gd name="connsiteX128" fmla="*/ 644474 w 650563"/>
                    <a:gd name="connsiteY128" fmla="*/ 345053 h 743102"/>
                    <a:gd name="connsiteX129" fmla="*/ 642766 w 650563"/>
                    <a:gd name="connsiteY129" fmla="*/ 334002 h 743102"/>
                    <a:gd name="connsiteX130" fmla="*/ 640826 w 650563"/>
                    <a:gd name="connsiteY130" fmla="*/ 323136 h 743102"/>
                    <a:gd name="connsiteX131" fmla="*/ 638669 w 650563"/>
                    <a:gd name="connsiteY131" fmla="*/ 312455 h 743102"/>
                    <a:gd name="connsiteX132" fmla="*/ 636291 w 650563"/>
                    <a:gd name="connsiteY132" fmla="*/ 301951 h 743102"/>
                    <a:gd name="connsiteX133" fmla="*/ 633683 w 650563"/>
                    <a:gd name="connsiteY133" fmla="*/ 291623 h 743102"/>
                    <a:gd name="connsiteX134" fmla="*/ 630857 w 650563"/>
                    <a:gd name="connsiteY134" fmla="*/ 281480 h 743102"/>
                    <a:gd name="connsiteX135" fmla="*/ 627812 w 650563"/>
                    <a:gd name="connsiteY135" fmla="*/ 271523 h 743102"/>
                    <a:gd name="connsiteX136" fmla="*/ 624539 w 650563"/>
                    <a:gd name="connsiteY136" fmla="*/ 261730 h 743102"/>
                    <a:gd name="connsiteX137" fmla="*/ 621034 w 650563"/>
                    <a:gd name="connsiteY137" fmla="*/ 252135 h 743102"/>
                    <a:gd name="connsiteX138" fmla="*/ 617307 w 650563"/>
                    <a:gd name="connsiteY138" fmla="*/ 242713 h 743102"/>
                    <a:gd name="connsiteX139" fmla="*/ 613365 w 650563"/>
                    <a:gd name="connsiteY139" fmla="*/ 233470 h 743102"/>
                    <a:gd name="connsiteX140" fmla="*/ 609192 w 650563"/>
                    <a:gd name="connsiteY140" fmla="*/ 224410 h 743102"/>
                    <a:gd name="connsiteX141" fmla="*/ 604798 w 650563"/>
                    <a:gd name="connsiteY141" fmla="*/ 215526 h 743102"/>
                    <a:gd name="connsiteX142" fmla="*/ 600188 w 650563"/>
                    <a:gd name="connsiteY142" fmla="*/ 206831 h 743102"/>
                    <a:gd name="connsiteX143" fmla="*/ 595345 w 650563"/>
                    <a:gd name="connsiteY143" fmla="*/ 198306 h 743102"/>
                    <a:gd name="connsiteX144" fmla="*/ 590275 w 650563"/>
                    <a:gd name="connsiteY144" fmla="*/ 189972 h 743102"/>
                    <a:gd name="connsiteX145" fmla="*/ 584984 w 650563"/>
                    <a:gd name="connsiteY145" fmla="*/ 181812 h 743102"/>
                    <a:gd name="connsiteX146" fmla="*/ 579474 w 650563"/>
                    <a:gd name="connsiteY146" fmla="*/ 173837 h 743102"/>
                    <a:gd name="connsiteX147" fmla="*/ 573734 w 650563"/>
                    <a:gd name="connsiteY147" fmla="*/ 166038 h 743102"/>
                    <a:gd name="connsiteX148" fmla="*/ 567775 w 650563"/>
                    <a:gd name="connsiteY148" fmla="*/ 158425 h 743102"/>
                    <a:gd name="connsiteX149" fmla="*/ 561597 w 650563"/>
                    <a:gd name="connsiteY149" fmla="*/ 150986 h 743102"/>
                    <a:gd name="connsiteX150" fmla="*/ 555190 w 650563"/>
                    <a:gd name="connsiteY150" fmla="*/ 143737 h 743102"/>
                    <a:gd name="connsiteX151" fmla="*/ 548552 w 650563"/>
                    <a:gd name="connsiteY151" fmla="*/ 136659 h 743102"/>
                    <a:gd name="connsiteX152" fmla="*/ 541696 w 650563"/>
                    <a:gd name="connsiteY152" fmla="*/ 129758 h 743102"/>
                    <a:gd name="connsiteX153" fmla="*/ 534618 w 650563"/>
                    <a:gd name="connsiteY153" fmla="*/ 123045 h 743102"/>
                    <a:gd name="connsiteX154" fmla="*/ 527314 w 650563"/>
                    <a:gd name="connsiteY154" fmla="*/ 116514 h 743102"/>
                    <a:gd name="connsiteX155" fmla="*/ 519787 w 650563"/>
                    <a:gd name="connsiteY155" fmla="*/ 110163 h 743102"/>
                    <a:gd name="connsiteX156" fmla="*/ 512042 w 650563"/>
                    <a:gd name="connsiteY156" fmla="*/ 103996 h 743102"/>
                    <a:gd name="connsiteX157" fmla="*/ 504070 w 650563"/>
                    <a:gd name="connsiteY157" fmla="*/ 98004 h 743102"/>
                    <a:gd name="connsiteX158" fmla="*/ 495865 w 650563"/>
                    <a:gd name="connsiteY158" fmla="*/ 92188 h 743102"/>
                    <a:gd name="connsiteX159" fmla="*/ 487441 w 650563"/>
                    <a:gd name="connsiteY159" fmla="*/ 86557 h 743102"/>
                    <a:gd name="connsiteX160" fmla="*/ 478799 w 650563"/>
                    <a:gd name="connsiteY160" fmla="*/ 81112 h 743102"/>
                    <a:gd name="connsiteX161" fmla="*/ 469927 w 650563"/>
                    <a:gd name="connsiteY161" fmla="*/ 75845 h 743102"/>
                    <a:gd name="connsiteX162" fmla="*/ 460836 w 650563"/>
                    <a:gd name="connsiteY162" fmla="*/ 70750 h 743102"/>
                    <a:gd name="connsiteX163" fmla="*/ 451512 w 650563"/>
                    <a:gd name="connsiteY163" fmla="*/ 65843 h 743102"/>
                    <a:gd name="connsiteX164" fmla="*/ 441972 w 650563"/>
                    <a:gd name="connsiteY164" fmla="*/ 61124 h 743102"/>
                    <a:gd name="connsiteX165" fmla="*/ 432214 w 650563"/>
                    <a:gd name="connsiteY165" fmla="*/ 56567 h 743102"/>
                    <a:gd name="connsiteX166" fmla="*/ 422222 w 650563"/>
                    <a:gd name="connsiteY166" fmla="*/ 52206 h 743102"/>
                    <a:gd name="connsiteX167" fmla="*/ 412013 w 650563"/>
                    <a:gd name="connsiteY167" fmla="*/ 48023 h 743102"/>
                    <a:gd name="connsiteX168" fmla="*/ 401575 w 650563"/>
                    <a:gd name="connsiteY168" fmla="*/ 44013 h 743102"/>
                    <a:gd name="connsiteX169" fmla="*/ 390917 w 650563"/>
                    <a:gd name="connsiteY169" fmla="*/ 40191 h 743102"/>
                    <a:gd name="connsiteX170" fmla="*/ 380028 w 650563"/>
                    <a:gd name="connsiteY170" fmla="*/ 36542 h 743102"/>
                    <a:gd name="connsiteX171" fmla="*/ 368921 w 650563"/>
                    <a:gd name="connsiteY171" fmla="*/ 33082 h 743102"/>
                    <a:gd name="connsiteX172" fmla="*/ 357595 w 650563"/>
                    <a:gd name="connsiteY172" fmla="*/ 29796 h 743102"/>
                    <a:gd name="connsiteX173" fmla="*/ 346039 w 650563"/>
                    <a:gd name="connsiteY173" fmla="*/ 26694 h 743102"/>
                    <a:gd name="connsiteX174" fmla="*/ 334253 w 650563"/>
                    <a:gd name="connsiteY174" fmla="*/ 23769 h 743102"/>
                    <a:gd name="connsiteX175" fmla="*/ 322260 w 650563"/>
                    <a:gd name="connsiteY175" fmla="*/ 21033 h 743102"/>
                    <a:gd name="connsiteX176" fmla="*/ 310034 w 650563"/>
                    <a:gd name="connsiteY176" fmla="*/ 18470 h 743102"/>
                    <a:gd name="connsiteX177" fmla="*/ 297581 w 650563"/>
                    <a:gd name="connsiteY177" fmla="*/ 16092 h 743102"/>
                    <a:gd name="connsiteX178" fmla="*/ 284906 w 650563"/>
                    <a:gd name="connsiteY178" fmla="*/ 13890 h 743102"/>
                    <a:gd name="connsiteX179" fmla="*/ 272004 w 650563"/>
                    <a:gd name="connsiteY179" fmla="*/ 11874 h 743102"/>
                    <a:gd name="connsiteX180" fmla="*/ 258881 w 650563"/>
                    <a:gd name="connsiteY180" fmla="*/ 10035 h 743102"/>
                    <a:gd name="connsiteX181" fmla="*/ 245539 w 650563"/>
                    <a:gd name="connsiteY181" fmla="*/ 8380 h 743102"/>
                    <a:gd name="connsiteX182" fmla="*/ 231966 w 650563"/>
                    <a:gd name="connsiteY182" fmla="*/ 6902 h 743102"/>
                    <a:gd name="connsiteX183" fmla="*/ 218176 w 650563"/>
                    <a:gd name="connsiteY183" fmla="*/ 5610 h 743102"/>
                    <a:gd name="connsiteX184" fmla="*/ 204166 w 650563"/>
                    <a:gd name="connsiteY184" fmla="*/ 4491 h 743102"/>
                    <a:gd name="connsiteX185" fmla="*/ 189927 w 650563"/>
                    <a:gd name="connsiteY185" fmla="*/ 3549 h 743102"/>
                    <a:gd name="connsiteX186" fmla="*/ 175457 w 650563"/>
                    <a:gd name="connsiteY186" fmla="*/ 2794 h 743102"/>
                    <a:gd name="connsiteX187" fmla="*/ 160769 w 650563"/>
                    <a:gd name="connsiteY187" fmla="*/ 2225 h 743102"/>
                    <a:gd name="connsiteX188" fmla="*/ 145859 w 650563"/>
                    <a:gd name="connsiteY188" fmla="*/ 1830 h 743102"/>
                    <a:gd name="connsiteX189" fmla="*/ 130723 w 650563"/>
                    <a:gd name="connsiteY189" fmla="*/ 1611 h 743102"/>
                    <a:gd name="connsiteX190" fmla="*/ 115364 w 650563"/>
                    <a:gd name="connsiteY190" fmla="*/ 1577 h 743102"/>
                    <a:gd name="connsiteX191" fmla="*/ 99779 w 650563"/>
                    <a:gd name="connsiteY191" fmla="*/ 1732 h 743102"/>
                    <a:gd name="connsiteX192" fmla="*/ 83972 w 650563"/>
                    <a:gd name="connsiteY192" fmla="*/ 2060 h 743102"/>
                    <a:gd name="connsiteX193" fmla="*/ 67946 w 650563"/>
                    <a:gd name="connsiteY193" fmla="*/ 2564 h 743102"/>
                    <a:gd name="connsiteX194" fmla="*/ 51690 w 650563"/>
                    <a:gd name="connsiteY194" fmla="*/ 3254 h 743102"/>
                    <a:gd name="connsiteX195" fmla="*/ 35205 w 650563"/>
                    <a:gd name="connsiteY195" fmla="*/ 4129 h 743102"/>
                    <a:gd name="connsiteX196" fmla="*/ 18512 w 650563"/>
                    <a:gd name="connsiteY196" fmla="*/ 5181 h 743102"/>
                    <a:gd name="connsiteX197" fmla="*/ 1577 w 650563"/>
                    <a:gd name="connsiteY197" fmla="*/ 6409 h 743102"/>
                    <a:gd name="connsiteX198" fmla="*/ 2685 w 650563"/>
                    <a:gd name="connsiteY198" fmla="*/ 19333 h 743102"/>
                    <a:gd name="connsiteX199" fmla="*/ 3989 w 650563"/>
                    <a:gd name="connsiteY199" fmla="*/ 32238 h 743102"/>
                    <a:gd name="connsiteX200" fmla="*/ 5489 w 650563"/>
                    <a:gd name="connsiteY200" fmla="*/ 45109 h 743102"/>
                    <a:gd name="connsiteX201" fmla="*/ 7197 w 650563"/>
                    <a:gd name="connsiteY201" fmla="*/ 57969 h 743102"/>
                    <a:gd name="connsiteX202" fmla="*/ 9092 w 650563"/>
                    <a:gd name="connsiteY202" fmla="*/ 70795 h 743102"/>
                    <a:gd name="connsiteX203" fmla="*/ 11196 w 650563"/>
                    <a:gd name="connsiteY203" fmla="*/ 83588 h 743102"/>
                    <a:gd name="connsiteX204" fmla="*/ 13484 w 650563"/>
                    <a:gd name="connsiteY204" fmla="*/ 96361 h 743102"/>
                    <a:gd name="connsiteX205" fmla="*/ 15982 w 650563"/>
                    <a:gd name="connsiteY205" fmla="*/ 109078 h 743102"/>
                    <a:gd name="connsiteX206" fmla="*/ 18677 w 650563"/>
                    <a:gd name="connsiteY206" fmla="*/ 121772 h 743102"/>
                    <a:gd name="connsiteX207" fmla="*/ 21557 w 650563"/>
                    <a:gd name="connsiteY207" fmla="*/ 134413 h 743102"/>
                    <a:gd name="connsiteX208" fmla="*/ 24647 w 650563"/>
                    <a:gd name="connsiteY208" fmla="*/ 147010 h 743102"/>
                    <a:gd name="connsiteX209" fmla="*/ 27922 w 650563"/>
                    <a:gd name="connsiteY209" fmla="*/ 159553 h 743102"/>
                    <a:gd name="connsiteX210" fmla="*/ 31394 w 650563"/>
                    <a:gd name="connsiteY210" fmla="*/ 172051 h 743102"/>
                    <a:gd name="connsiteX211" fmla="*/ 35053 w 650563"/>
                    <a:gd name="connsiteY211" fmla="*/ 184484 h 743102"/>
                    <a:gd name="connsiteX212" fmla="*/ 38920 w 650563"/>
                    <a:gd name="connsiteY212" fmla="*/ 196873 h 743102"/>
                    <a:gd name="connsiteX213" fmla="*/ 42961 w 650563"/>
                    <a:gd name="connsiteY213" fmla="*/ 209183 h 743102"/>
                    <a:gd name="connsiteX214" fmla="*/ 47201 w 650563"/>
                    <a:gd name="connsiteY214" fmla="*/ 221440 h 743102"/>
                    <a:gd name="connsiteX215" fmla="*/ 51626 w 650563"/>
                    <a:gd name="connsiteY215" fmla="*/ 233633 h 743102"/>
                    <a:gd name="connsiteX216" fmla="*/ 56247 w 650563"/>
                    <a:gd name="connsiteY216" fmla="*/ 245747 h 743102"/>
                    <a:gd name="connsiteX217" fmla="*/ 61045 w 650563"/>
                    <a:gd name="connsiteY217" fmla="*/ 257796 h 743102"/>
                    <a:gd name="connsiteX218" fmla="*/ 66042 w 650563"/>
                    <a:gd name="connsiteY218" fmla="*/ 269770 h 743102"/>
                    <a:gd name="connsiteX219" fmla="*/ 71210 w 650563"/>
                    <a:gd name="connsiteY219" fmla="*/ 281665 h 743102"/>
                    <a:gd name="connsiteX220" fmla="*/ 76566 w 650563"/>
                    <a:gd name="connsiteY220" fmla="*/ 293474 h 743102"/>
                    <a:gd name="connsiteX221" fmla="*/ 82110 w 650563"/>
                    <a:gd name="connsiteY221" fmla="*/ 305195 h 743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</a:cxnLst>
                  <a:rect l="l" t="t" r="r" b="b"/>
                  <a:pathLst>
                    <a:path w="650563" h="743102">
                      <a:moveTo>
                        <a:pt x="87827" y="316838"/>
                      </a:moveTo>
                      <a:lnTo>
                        <a:pt x="107829" y="306880"/>
                      </a:lnTo>
                      <a:lnTo>
                        <a:pt x="127360" y="297307"/>
                      </a:lnTo>
                      <a:lnTo>
                        <a:pt x="146431" y="288106"/>
                      </a:lnTo>
                      <a:lnTo>
                        <a:pt x="165029" y="279276"/>
                      </a:lnTo>
                      <a:lnTo>
                        <a:pt x="183169" y="270822"/>
                      </a:lnTo>
                      <a:lnTo>
                        <a:pt x="200849" y="262748"/>
                      </a:lnTo>
                      <a:lnTo>
                        <a:pt x="218055" y="255048"/>
                      </a:lnTo>
                      <a:lnTo>
                        <a:pt x="234804" y="247721"/>
                      </a:lnTo>
                      <a:lnTo>
                        <a:pt x="251082" y="240775"/>
                      </a:lnTo>
                      <a:lnTo>
                        <a:pt x="266898" y="234202"/>
                      </a:lnTo>
                      <a:lnTo>
                        <a:pt x="282245" y="228002"/>
                      </a:lnTo>
                      <a:lnTo>
                        <a:pt x="297132" y="222175"/>
                      </a:lnTo>
                      <a:lnTo>
                        <a:pt x="311545" y="216732"/>
                      </a:lnTo>
                      <a:lnTo>
                        <a:pt x="325502" y="211659"/>
                      </a:lnTo>
                      <a:lnTo>
                        <a:pt x="338984" y="206960"/>
                      </a:lnTo>
                      <a:lnTo>
                        <a:pt x="352009" y="202633"/>
                      </a:lnTo>
                      <a:lnTo>
                        <a:pt x="364563" y="198690"/>
                      </a:lnTo>
                      <a:lnTo>
                        <a:pt x="376655" y="195120"/>
                      </a:lnTo>
                      <a:lnTo>
                        <a:pt x="388289" y="191921"/>
                      </a:lnTo>
                      <a:lnTo>
                        <a:pt x="399450" y="189094"/>
                      </a:lnTo>
                      <a:lnTo>
                        <a:pt x="410139" y="186652"/>
                      </a:lnTo>
                      <a:lnTo>
                        <a:pt x="420383" y="184582"/>
                      </a:lnTo>
                      <a:lnTo>
                        <a:pt x="430141" y="182883"/>
                      </a:lnTo>
                      <a:lnTo>
                        <a:pt x="439443" y="181560"/>
                      </a:lnTo>
                      <a:lnTo>
                        <a:pt x="448281" y="180617"/>
                      </a:lnTo>
                      <a:lnTo>
                        <a:pt x="456649" y="180048"/>
                      </a:lnTo>
                      <a:lnTo>
                        <a:pt x="464560" y="179849"/>
                      </a:lnTo>
                      <a:lnTo>
                        <a:pt x="472007" y="180037"/>
                      </a:lnTo>
                      <a:lnTo>
                        <a:pt x="478973" y="180595"/>
                      </a:lnTo>
                      <a:lnTo>
                        <a:pt x="485492" y="181526"/>
                      </a:lnTo>
                      <a:lnTo>
                        <a:pt x="491538" y="182830"/>
                      </a:lnTo>
                      <a:lnTo>
                        <a:pt x="497113" y="184515"/>
                      </a:lnTo>
                      <a:lnTo>
                        <a:pt x="502228" y="186565"/>
                      </a:lnTo>
                      <a:lnTo>
                        <a:pt x="506883" y="188996"/>
                      </a:lnTo>
                      <a:lnTo>
                        <a:pt x="511069" y="191812"/>
                      </a:lnTo>
                      <a:lnTo>
                        <a:pt x="514793" y="194989"/>
                      </a:lnTo>
                      <a:lnTo>
                        <a:pt x="518046" y="198547"/>
                      </a:lnTo>
                      <a:lnTo>
                        <a:pt x="520839" y="202481"/>
                      </a:lnTo>
                      <a:lnTo>
                        <a:pt x="523161" y="206797"/>
                      </a:lnTo>
                      <a:lnTo>
                        <a:pt x="525023" y="211474"/>
                      </a:lnTo>
                      <a:lnTo>
                        <a:pt x="526414" y="216533"/>
                      </a:lnTo>
                      <a:lnTo>
                        <a:pt x="527344" y="221967"/>
                      </a:lnTo>
                      <a:lnTo>
                        <a:pt x="527804" y="227783"/>
                      </a:lnTo>
                      <a:lnTo>
                        <a:pt x="527804" y="233972"/>
                      </a:lnTo>
                      <a:lnTo>
                        <a:pt x="527344" y="240534"/>
                      </a:lnTo>
                      <a:lnTo>
                        <a:pt x="526414" y="247468"/>
                      </a:lnTo>
                      <a:lnTo>
                        <a:pt x="525011" y="254773"/>
                      </a:lnTo>
                      <a:lnTo>
                        <a:pt x="523149" y="262462"/>
                      </a:lnTo>
                      <a:lnTo>
                        <a:pt x="520828" y="270524"/>
                      </a:lnTo>
                      <a:lnTo>
                        <a:pt x="518035" y="278959"/>
                      </a:lnTo>
                      <a:lnTo>
                        <a:pt x="514782" y="287778"/>
                      </a:lnTo>
                      <a:lnTo>
                        <a:pt x="511058" y="296968"/>
                      </a:lnTo>
                      <a:lnTo>
                        <a:pt x="506874" y="306530"/>
                      </a:lnTo>
                      <a:lnTo>
                        <a:pt x="502217" y="316465"/>
                      </a:lnTo>
                      <a:lnTo>
                        <a:pt x="497102" y="326784"/>
                      </a:lnTo>
                      <a:lnTo>
                        <a:pt x="491516" y="337462"/>
                      </a:lnTo>
                      <a:lnTo>
                        <a:pt x="485470" y="348539"/>
                      </a:lnTo>
                      <a:lnTo>
                        <a:pt x="478953" y="359974"/>
                      </a:lnTo>
                      <a:lnTo>
                        <a:pt x="471974" y="371783"/>
                      </a:lnTo>
                      <a:lnTo>
                        <a:pt x="464537" y="383972"/>
                      </a:lnTo>
                      <a:lnTo>
                        <a:pt x="456629" y="396549"/>
                      </a:lnTo>
                      <a:lnTo>
                        <a:pt x="448259" y="409484"/>
                      </a:lnTo>
                      <a:lnTo>
                        <a:pt x="439420" y="422804"/>
                      </a:lnTo>
                      <a:lnTo>
                        <a:pt x="430111" y="436497"/>
                      </a:lnTo>
                      <a:lnTo>
                        <a:pt x="420349" y="450560"/>
                      </a:lnTo>
                      <a:lnTo>
                        <a:pt x="410109" y="464999"/>
                      </a:lnTo>
                      <a:lnTo>
                        <a:pt x="399416" y="479818"/>
                      </a:lnTo>
                      <a:lnTo>
                        <a:pt x="388245" y="495011"/>
                      </a:lnTo>
                      <a:lnTo>
                        <a:pt x="376621" y="510577"/>
                      </a:lnTo>
                      <a:lnTo>
                        <a:pt x="364530" y="526525"/>
                      </a:lnTo>
                      <a:lnTo>
                        <a:pt x="351964" y="542836"/>
                      </a:lnTo>
                      <a:lnTo>
                        <a:pt x="338942" y="559530"/>
                      </a:lnTo>
                      <a:lnTo>
                        <a:pt x="325446" y="576607"/>
                      </a:lnTo>
                      <a:lnTo>
                        <a:pt x="311503" y="594043"/>
                      </a:lnTo>
                      <a:lnTo>
                        <a:pt x="321668" y="602097"/>
                      </a:lnTo>
                      <a:lnTo>
                        <a:pt x="331954" y="609993"/>
                      </a:lnTo>
                      <a:lnTo>
                        <a:pt x="342360" y="617727"/>
                      </a:lnTo>
                      <a:lnTo>
                        <a:pt x="352895" y="625296"/>
                      </a:lnTo>
                      <a:lnTo>
                        <a:pt x="363532" y="632701"/>
                      </a:lnTo>
                      <a:lnTo>
                        <a:pt x="374300" y="639942"/>
                      </a:lnTo>
                      <a:lnTo>
                        <a:pt x="385166" y="647016"/>
                      </a:lnTo>
                      <a:lnTo>
                        <a:pt x="396141" y="653918"/>
                      </a:lnTo>
                      <a:lnTo>
                        <a:pt x="407226" y="660653"/>
                      </a:lnTo>
                      <a:lnTo>
                        <a:pt x="418412" y="667215"/>
                      </a:lnTo>
                      <a:lnTo>
                        <a:pt x="429693" y="673603"/>
                      </a:lnTo>
                      <a:lnTo>
                        <a:pt x="441086" y="679811"/>
                      </a:lnTo>
                      <a:lnTo>
                        <a:pt x="452563" y="685849"/>
                      </a:lnTo>
                      <a:lnTo>
                        <a:pt x="464131" y="691698"/>
                      </a:lnTo>
                      <a:lnTo>
                        <a:pt x="475787" y="697371"/>
                      </a:lnTo>
                      <a:lnTo>
                        <a:pt x="487540" y="702870"/>
                      </a:lnTo>
                      <a:lnTo>
                        <a:pt x="499370" y="708184"/>
                      </a:lnTo>
                      <a:lnTo>
                        <a:pt x="511277" y="713310"/>
                      </a:lnTo>
                      <a:lnTo>
                        <a:pt x="523270" y="718248"/>
                      </a:lnTo>
                      <a:lnTo>
                        <a:pt x="535331" y="723004"/>
                      </a:lnTo>
                      <a:lnTo>
                        <a:pt x="547467" y="727583"/>
                      </a:lnTo>
                      <a:lnTo>
                        <a:pt x="559671" y="731952"/>
                      </a:lnTo>
                      <a:lnTo>
                        <a:pt x="571950" y="736147"/>
                      </a:lnTo>
                      <a:lnTo>
                        <a:pt x="584283" y="740145"/>
                      </a:lnTo>
                      <a:lnTo>
                        <a:pt x="596683" y="743956"/>
                      </a:lnTo>
                      <a:lnTo>
                        <a:pt x="601458" y="727681"/>
                      </a:lnTo>
                      <a:lnTo>
                        <a:pt x="606015" y="711568"/>
                      </a:lnTo>
                      <a:lnTo>
                        <a:pt x="610353" y="695652"/>
                      </a:lnTo>
                      <a:lnTo>
                        <a:pt x="614461" y="679912"/>
                      </a:lnTo>
                      <a:lnTo>
                        <a:pt x="618348" y="664346"/>
                      </a:lnTo>
                      <a:lnTo>
                        <a:pt x="622007" y="648965"/>
                      </a:lnTo>
                      <a:lnTo>
                        <a:pt x="625448" y="633764"/>
                      </a:lnTo>
                      <a:lnTo>
                        <a:pt x="628656" y="618745"/>
                      </a:lnTo>
                      <a:lnTo>
                        <a:pt x="631648" y="603914"/>
                      </a:lnTo>
                      <a:lnTo>
                        <a:pt x="634418" y="589248"/>
                      </a:lnTo>
                      <a:lnTo>
                        <a:pt x="636959" y="574776"/>
                      </a:lnTo>
                      <a:lnTo>
                        <a:pt x="639281" y="560483"/>
                      </a:lnTo>
                      <a:lnTo>
                        <a:pt x="641372" y="546364"/>
                      </a:lnTo>
                      <a:lnTo>
                        <a:pt x="643246" y="532430"/>
                      </a:lnTo>
                      <a:lnTo>
                        <a:pt x="644889" y="518673"/>
                      </a:lnTo>
                      <a:lnTo>
                        <a:pt x="646313" y="505101"/>
                      </a:lnTo>
                      <a:lnTo>
                        <a:pt x="647519" y="491702"/>
                      </a:lnTo>
                      <a:lnTo>
                        <a:pt x="648492" y="478484"/>
                      </a:lnTo>
                      <a:lnTo>
                        <a:pt x="649249" y="465458"/>
                      </a:lnTo>
                      <a:lnTo>
                        <a:pt x="649777" y="452598"/>
                      </a:lnTo>
                      <a:lnTo>
                        <a:pt x="650082" y="439926"/>
                      </a:lnTo>
                      <a:lnTo>
                        <a:pt x="650169" y="427437"/>
                      </a:lnTo>
                      <a:lnTo>
                        <a:pt x="650026" y="415126"/>
                      </a:lnTo>
                      <a:lnTo>
                        <a:pt x="649656" y="403001"/>
                      </a:lnTo>
                      <a:lnTo>
                        <a:pt x="649064" y="391050"/>
                      </a:lnTo>
                      <a:lnTo>
                        <a:pt x="648254" y="379275"/>
                      </a:lnTo>
                      <a:lnTo>
                        <a:pt x="647211" y="367686"/>
                      </a:lnTo>
                      <a:lnTo>
                        <a:pt x="645952" y="356281"/>
                      </a:lnTo>
                      <a:lnTo>
                        <a:pt x="644474" y="345053"/>
                      </a:lnTo>
                      <a:lnTo>
                        <a:pt x="642766" y="334002"/>
                      </a:lnTo>
                      <a:lnTo>
                        <a:pt x="640826" y="323136"/>
                      </a:lnTo>
                      <a:lnTo>
                        <a:pt x="638669" y="312455"/>
                      </a:lnTo>
                      <a:lnTo>
                        <a:pt x="636291" y="301951"/>
                      </a:lnTo>
                      <a:lnTo>
                        <a:pt x="633683" y="291623"/>
                      </a:lnTo>
                      <a:lnTo>
                        <a:pt x="630857" y="281480"/>
                      </a:lnTo>
                      <a:lnTo>
                        <a:pt x="627812" y="271523"/>
                      </a:lnTo>
                      <a:lnTo>
                        <a:pt x="624539" y="261730"/>
                      </a:lnTo>
                      <a:lnTo>
                        <a:pt x="621034" y="252135"/>
                      </a:lnTo>
                      <a:lnTo>
                        <a:pt x="617307" y="242713"/>
                      </a:lnTo>
                      <a:lnTo>
                        <a:pt x="613365" y="233470"/>
                      </a:lnTo>
                      <a:lnTo>
                        <a:pt x="609192" y="224410"/>
                      </a:lnTo>
                      <a:lnTo>
                        <a:pt x="604798" y="215526"/>
                      </a:lnTo>
                      <a:lnTo>
                        <a:pt x="600188" y="206831"/>
                      </a:lnTo>
                      <a:lnTo>
                        <a:pt x="595345" y="198306"/>
                      </a:lnTo>
                      <a:lnTo>
                        <a:pt x="590275" y="189972"/>
                      </a:lnTo>
                      <a:lnTo>
                        <a:pt x="584984" y="181812"/>
                      </a:lnTo>
                      <a:lnTo>
                        <a:pt x="579474" y="173837"/>
                      </a:lnTo>
                      <a:lnTo>
                        <a:pt x="573734" y="166038"/>
                      </a:lnTo>
                      <a:lnTo>
                        <a:pt x="567775" y="158425"/>
                      </a:lnTo>
                      <a:lnTo>
                        <a:pt x="561597" y="150986"/>
                      </a:lnTo>
                      <a:lnTo>
                        <a:pt x="555190" y="143737"/>
                      </a:lnTo>
                      <a:lnTo>
                        <a:pt x="548552" y="136659"/>
                      </a:lnTo>
                      <a:lnTo>
                        <a:pt x="541696" y="129758"/>
                      </a:lnTo>
                      <a:lnTo>
                        <a:pt x="534618" y="123045"/>
                      </a:lnTo>
                      <a:lnTo>
                        <a:pt x="527314" y="116514"/>
                      </a:lnTo>
                      <a:lnTo>
                        <a:pt x="519787" y="110163"/>
                      </a:lnTo>
                      <a:lnTo>
                        <a:pt x="512042" y="103996"/>
                      </a:lnTo>
                      <a:lnTo>
                        <a:pt x="504070" y="98004"/>
                      </a:lnTo>
                      <a:lnTo>
                        <a:pt x="495865" y="92188"/>
                      </a:lnTo>
                      <a:lnTo>
                        <a:pt x="487441" y="86557"/>
                      </a:lnTo>
                      <a:lnTo>
                        <a:pt x="478799" y="81112"/>
                      </a:lnTo>
                      <a:lnTo>
                        <a:pt x="469927" y="75845"/>
                      </a:lnTo>
                      <a:lnTo>
                        <a:pt x="460836" y="70750"/>
                      </a:lnTo>
                      <a:lnTo>
                        <a:pt x="451512" y="65843"/>
                      </a:lnTo>
                      <a:lnTo>
                        <a:pt x="441972" y="61124"/>
                      </a:lnTo>
                      <a:lnTo>
                        <a:pt x="432214" y="56567"/>
                      </a:lnTo>
                      <a:lnTo>
                        <a:pt x="422222" y="52206"/>
                      </a:lnTo>
                      <a:lnTo>
                        <a:pt x="412013" y="48023"/>
                      </a:lnTo>
                      <a:lnTo>
                        <a:pt x="401575" y="44013"/>
                      </a:lnTo>
                      <a:lnTo>
                        <a:pt x="390917" y="40191"/>
                      </a:lnTo>
                      <a:lnTo>
                        <a:pt x="380028" y="36542"/>
                      </a:lnTo>
                      <a:lnTo>
                        <a:pt x="368921" y="33082"/>
                      </a:lnTo>
                      <a:lnTo>
                        <a:pt x="357595" y="29796"/>
                      </a:lnTo>
                      <a:lnTo>
                        <a:pt x="346039" y="26694"/>
                      </a:lnTo>
                      <a:lnTo>
                        <a:pt x="334253" y="23769"/>
                      </a:lnTo>
                      <a:lnTo>
                        <a:pt x="322260" y="21033"/>
                      </a:lnTo>
                      <a:lnTo>
                        <a:pt x="310034" y="18470"/>
                      </a:lnTo>
                      <a:lnTo>
                        <a:pt x="297581" y="16092"/>
                      </a:lnTo>
                      <a:lnTo>
                        <a:pt x="284906" y="13890"/>
                      </a:lnTo>
                      <a:lnTo>
                        <a:pt x="272004" y="11874"/>
                      </a:lnTo>
                      <a:lnTo>
                        <a:pt x="258881" y="10035"/>
                      </a:lnTo>
                      <a:lnTo>
                        <a:pt x="245539" y="8380"/>
                      </a:lnTo>
                      <a:lnTo>
                        <a:pt x="231966" y="6902"/>
                      </a:lnTo>
                      <a:lnTo>
                        <a:pt x="218176" y="5610"/>
                      </a:lnTo>
                      <a:lnTo>
                        <a:pt x="204166" y="4491"/>
                      </a:lnTo>
                      <a:lnTo>
                        <a:pt x="189927" y="3549"/>
                      </a:lnTo>
                      <a:lnTo>
                        <a:pt x="175457" y="2794"/>
                      </a:lnTo>
                      <a:lnTo>
                        <a:pt x="160769" y="2225"/>
                      </a:lnTo>
                      <a:lnTo>
                        <a:pt x="145859" y="1830"/>
                      </a:lnTo>
                      <a:lnTo>
                        <a:pt x="130723" y="1611"/>
                      </a:lnTo>
                      <a:lnTo>
                        <a:pt x="115364" y="1577"/>
                      </a:lnTo>
                      <a:lnTo>
                        <a:pt x="99779" y="1732"/>
                      </a:lnTo>
                      <a:lnTo>
                        <a:pt x="83972" y="2060"/>
                      </a:lnTo>
                      <a:lnTo>
                        <a:pt x="67946" y="2564"/>
                      </a:lnTo>
                      <a:lnTo>
                        <a:pt x="51690" y="3254"/>
                      </a:lnTo>
                      <a:lnTo>
                        <a:pt x="35205" y="4129"/>
                      </a:lnTo>
                      <a:lnTo>
                        <a:pt x="18512" y="5181"/>
                      </a:lnTo>
                      <a:lnTo>
                        <a:pt x="1577" y="6409"/>
                      </a:lnTo>
                      <a:lnTo>
                        <a:pt x="2685" y="19333"/>
                      </a:lnTo>
                      <a:lnTo>
                        <a:pt x="3989" y="32238"/>
                      </a:lnTo>
                      <a:lnTo>
                        <a:pt x="5489" y="45109"/>
                      </a:lnTo>
                      <a:lnTo>
                        <a:pt x="7197" y="57969"/>
                      </a:lnTo>
                      <a:lnTo>
                        <a:pt x="9092" y="70795"/>
                      </a:lnTo>
                      <a:lnTo>
                        <a:pt x="11196" y="83588"/>
                      </a:lnTo>
                      <a:lnTo>
                        <a:pt x="13484" y="96361"/>
                      </a:lnTo>
                      <a:lnTo>
                        <a:pt x="15982" y="109078"/>
                      </a:lnTo>
                      <a:lnTo>
                        <a:pt x="18677" y="121772"/>
                      </a:lnTo>
                      <a:lnTo>
                        <a:pt x="21557" y="134413"/>
                      </a:lnTo>
                      <a:lnTo>
                        <a:pt x="24647" y="147010"/>
                      </a:lnTo>
                      <a:lnTo>
                        <a:pt x="27922" y="159553"/>
                      </a:lnTo>
                      <a:lnTo>
                        <a:pt x="31394" y="172051"/>
                      </a:lnTo>
                      <a:lnTo>
                        <a:pt x="35053" y="184484"/>
                      </a:lnTo>
                      <a:lnTo>
                        <a:pt x="38920" y="196873"/>
                      </a:lnTo>
                      <a:lnTo>
                        <a:pt x="42961" y="209183"/>
                      </a:lnTo>
                      <a:lnTo>
                        <a:pt x="47201" y="221440"/>
                      </a:lnTo>
                      <a:lnTo>
                        <a:pt x="51626" y="233633"/>
                      </a:lnTo>
                      <a:lnTo>
                        <a:pt x="56247" y="245747"/>
                      </a:lnTo>
                      <a:lnTo>
                        <a:pt x="61045" y="257796"/>
                      </a:lnTo>
                      <a:lnTo>
                        <a:pt x="66042" y="269770"/>
                      </a:lnTo>
                      <a:lnTo>
                        <a:pt x="71210" y="281665"/>
                      </a:lnTo>
                      <a:lnTo>
                        <a:pt x="76566" y="293474"/>
                      </a:lnTo>
                      <a:lnTo>
                        <a:pt x="82110" y="305195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1" name="Freeform: Shape 85">
                  <a:extLst>
                    <a:ext uri="{FF2B5EF4-FFF2-40B4-BE49-F238E27FC236}">
                      <a16:creationId xmlns:a16="http://schemas.microsoft.com/office/drawing/2014/main" id="{6B566C1F-7227-C249-E602-BBE9FE99D827}"/>
                    </a:ext>
                  </a:extLst>
                </p:cNvPr>
                <p:cNvSpPr/>
                <p:nvPr/>
              </p:nvSpPr>
              <p:spPr>
                <a:xfrm>
                  <a:off x="3413445" y="3541209"/>
                  <a:ext cx="1522654" cy="866485"/>
                </a:xfrm>
                <a:custGeom>
                  <a:avLst/>
                  <a:gdLst>
                    <a:gd name="connsiteX0" fmla="*/ 1494502 w 1522654"/>
                    <a:gd name="connsiteY0" fmla="*/ 1577 h 866485"/>
                    <a:gd name="connsiteX1" fmla="*/ 1482419 w 1522654"/>
                    <a:gd name="connsiteY1" fmla="*/ 4774 h 866485"/>
                    <a:gd name="connsiteX2" fmla="*/ 1470350 w 1522654"/>
                    <a:gd name="connsiteY2" fmla="*/ 7996 h 866485"/>
                    <a:gd name="connsiteX3" fmla="*/ 1458300 w 1522654"/>
                    <a:gd name="connsiteY3" fmla="*/ 11249 h 866485"/>
                    <a:gd name="connsiteX4" fmla="*/ 1446262 w 1522654"/>
                    <a:gd name="connsiteY4" fmla="*/ 14535 h 866485"/>
                    <a:gd name="connsiteX5" fmla="*/ 1434246 w 1522654"/>
                    <a:gd name="connsiteY5" fmla="*/ 17853 h 866485"/>
                    <a:gd name="connsiteX6" fmla="*/ 1422231 w 1522654"/>
                    <a:gd name="connsiteY6" fmla="*/ 21195 h 866485"/>
                    <a:gd name="connsiteX7" fmla="*/ 1410234 w 1522654"/>
                    <a:gd name="connsiteY7" fmla="*/ 24569 h 866485"/>
                    <a:gd name="connsiteX8" fmla="*/ 1398252 w 1522654"/>
                    <a:gd name="connsiteY8" fmla="*/ 27976 h 866485"/>
                    <a:gd name="connsiteX9" fmla="*/ 1386290 w 1522654"/>
                    <a:gd name="connsiteY9" fmla="*/ 31414 h 866485"/>
                    <a:gd name="connsiteX10" fmla="*/ 1374338 w 1522654"/>
                    <a:gd name="connsiteY10" fmla="*/ 34877 h 866485"/>
                    <a:gd name="connsiteX11" fmla="*/ 1362401 w 1522654"/>
                    <a:gd name="connsiteY11" fmla="*/ 38371 h 866485"/>
                    <a:gd name="connsiteX12" fmla="*/ 1350472 w 1522654"/>
                    <a:gd name="connsiteY12" fmla="*/ 41898 h 866485"/>
                    <a:gd name="connsiteX13" fmla="*/ 1338566 w 1522654"/>
                    <a:gd name="connsiteY13" fmla="*/ 45457 h 866485"/>
                    <a:gd name="connsiteX14" fmla="*/ 1326668 w 1522654"/>
                    <a:gd name="connsiteY14" fmla="*/ 49041 h 866485"/>
                    <a:gd name="connsiteX15" fmla="*/ 1314784 w 1522654"/>
                    <a:gd name="connsiteY15" fmla="*/ 52666 h 866485"/>
                    <a:gd name="connsiteX16" fmla="*/ 1302911 w 1522654"/>
                    <a:gd name="connsiteY16" fmla="*/ 56301 h 866485"/>
                    <a:gd name="connsiteX17" fmla="*/ 1291058 w 1522654"/>
                    <a:gd name="connsiteY17" fmla="*/ 59982 h 866485"/>
                    <a:gd name="connsiteX18" fmla="*/ 1279219 w 1522654"/>
                    <a:gd name="connsiteY18" fmla="*/ 63695 h 866485"/>
                    <a:gd name="connsiteX19" fmla="*/ 1267399 w 1522654"/>
                    <a:gd name="connsiteY19" fmla="*/ 67430 h 866485"/>
                    <a:gd name="connsiteX20" fmla="*/ 1255580 w 1522654"/>
                    <a:gd name="connsiteY20" fmla="*/ 71199 h 866485"/>
                    <a:gd name="connsiteX21" fmla="*/ 1243783 w 1522654"/>
                    <a:gd name="connsiteY21" fmla="*/ 74999 h 866485"/>
                    <a:gd name="connsiteX22" fmla="*/ 1232008 w 1522654"/>
                    <a:gd name="connsiteY22" fmla="*/ 78824 h 866485"/>
                    <a:gd name="connsiteX23" fmla="*/ 1220231 w 1522654"/>
                    <a:gd name="connsiteY23" fmla="*/ 82679 h 866485"/>
                    <a:gd name="connsiteX24" fmla="*/ 1208479 w 1522654"/>
                    <a:gd name="connsiteY24" fmla="*/ 86566 h 866485"/>
                    <a:gd name="connsiteX25" fmla="*/ 1196735 w 1522654"/>
                    <a:gd name="connsiteY25" fmla="*/ 90489 h 866485"/>
                    <a:gd name="connsiteX26" fmla="*/ 1185016 w 1522654"/>
                    <a:gd name="connsiteY26" fmla="*/ 94443 h 866485"/>
                    <a:gd name="connsiteX27" fmla="*/ 1173295 w 1522654"/>
                    <a:gd name="connsiteY27" fmla="*/ 98419 h 866485"/>
                    <a:gd name="connsiteX28" fmla="*/ 1161596 w 1522654"/>
                    <a:gd name="connsiteY28" fmla="*/ 102429 h 866485"/>
                    <a:gd name="connsiteX29" fmla="*/ 1149919 w 1522654"/>
                    <a:gd name="connsiteY29" fmla="*/ 106470 h 866485"/>
                    <a:gd name="connsiteX30" fmla="*/ 1138243 w 1522654"/>
                    <a:gd name="connsiteY30" fmla="*/ 110533 h 866485"/>
                    <a:gd name="connsiteX31" fmla="*/ 1126589 w 1522654"/>
                    <a:gd name="connsiteY31" fmla="*/ 114641 h 866485"/>
                    <a:gd name="connsiteX32" fmla="*/ 1114946 w 1522654"/>
                    <a:gd name="connsiteY32" fmla="*/ 118772 h 866485"/>
                    <a:gd name="connsiteX33" fmla="*/ 1103323 w 1522654"/>
                    <a:gd name="connsiteY33" fmla="*/ 122933 h 866485"/>
                    <a:gd name="connsiteX34" fmla="*/ 1091700 w 1522654"/>
                    <a:gd name="connsiteY34" fmla="*/ 127117 h 866485"/>
                    <a:gd name="connsiteX35" fmla="*/ 1080102 w 1522654"/>
                    <a:gd name="connsiteY35" fmla="*/ 131345 h 866485"/>
                    <a:gd name="connsiteX36" fmla="*/ 1068523 w 1522654"/>
                    <a:gd name="connsiteY36" fmla="*/ 135597 h 866485"/>
                    <a:gd name="connsiteX37" fmla="*/ 1056945 w 1522654"/>
                    <a:gd name="connsiteY37" fmla="*/ 139879 h 866485"/>
                    <a:gd name="connsiteX38" fmla="*/ 1045389 w 1522654"/>
                    <a:gd name="connsiteY38" fmla="*/ 144183 h 866485"/>
                    <a:gd name="connsiteX39" fmla="*/ 1033844 w 1522654"/>
                    <a:gd name="connsiteY39" fmla="*/ 148532 h 866485"/>
                    <a:gd name="connsiteX40" fmla="*/ 1022319 w 1522654"/>
                    <a:gd name="connsiteY40" fmla="*/ 152904 h 866485"/>
                    <a:gd name="connsiteX41" fmla="*/ 1010797 w 1522654"/>
                    <a:gd name="connsiteY41" fmla="*/ 157306 h 866485"/>
                    <a:gd name="connsiteX42" fmla="*/ 999294 w 1522654"/>
                    <a:gd name="connsiteY42" fmla="*/ 161731 h 866485"/>
                    <a:gd name="connsiteX43" fmla="*/ 987817 w 1522654"/>
                    <a:gd name="connsiteY43" fmla="*/ 166201 h 866485"/>
                    <a:gd name="connsiteX44" fmla="*/ 976337 w 1522654"/>
                    <a:gd name="connsiteY44" fmla="*/ 170691 h 866485"/>
                    <a:gd name="connsiteX45" fmla="*/ 964879 w 1522654"/>
                    <a:gd name="connsiteY45" fmla="*/ 175217 h 866485"/>
                    <a:gd name="connsiteX46" fmla="*/ 953433 w 1522654"/>
                    <a:gd name="connsiteY46" fmla="*/ 179773 h 866485"/>
                    <a:gd name="connsiteX47" fmla="*/ 942008 w 1522654"/>
                    <a:gd name="connsiteY47" fmla="*/ 184350 h 866485"/>
                    <a:gd name="connsiteX48" fmla="*/ 930593 w 1522654"/>
                    <a:gd name="connsiteY48" fmla="*/ 188963 h 866485"/>
                    <a:gd name="connsiteX49" fmla="*/ 919191 w 1522654"/>
                    <a:gd name="connsiteY49" fmla="*/ 193606 h 866485"/>
                    <a:gd name="connsiteX50" fmla="*/ 907798 w 1522654"/>
                    <a:gd name="connsiteY50" fmla="*/ 198284 h 866485"/>
                    <a:gd name="connsiteX51" fmla="*/ 896430 w 1522654"/>
                    <a:gd name="connsiteY51" fmla="*/ 202995 h 866485"/>
                    <a:gd name="connsiteX52" fmla="*/ 885070 w 1522654"/>
                    <a:gd name="connsiteY52" fmla="*/ 207725 h 866485"/>
                    <a:gd name="connsiteX53" fmla="*/ 873722 w 1522654"/>
                    <a:gd name="connsiteY53" fmla="*/ 212492 h 866485"/>
                    <a:gd name="connsiteX54" fmla="*/ 862384 w 1522654"/>
                    <a:gd name="connsiteY54" fmla="*/ 217290 h 866485"/>
                    <a:gd name="connsiteX55" fmla="*/ 851070 w 1522654"/>
                    <a:gd name="connsiteY55" fmla="*/ 222108 h 866485"/>
                    <a:gd name="connsiteX56" fmla="*/ 839766 w 1522654"/>
                    <a:gd name="connsiteY56" fmla="*/ 226973 h 866485"/>
                    <a:gd name="connsiteX57" fmla="*/ 828471 w 1522654"/>
                    <a:gd name="connsiteY57" fmla="*/ 231858 h 866485"/>
                    <a:gd name="connsiteX58" fmla="*/ 817201 w 1522654"/>
                    <a:gd name="connsiteY58" fmla="*/ 236765 h 866485"/>
                    <a:gd name="connsiteX59" fmla="*/ 805940 w 1522654"/>
                    <a:gd name="connsiteY59" fmla="*/ 241717 h 866485"/>
                    <a:gd name="connsiteX60" fmla="*/ 794689 w 1522654"/>
                    <a:gd name="connsiteY60" fmla="*/ 246689 h 866485"/>
                    <a:gd name="connsiteX61" fmla="*/ 783464 w 1522654"/>
                    <a:gd name="connsiteY61" fmla="*/ 251694 h 866485"/>
                    <a:gd name="connsiteX62" fmla="*/ 772237 w 1522654"/>
                    <a:gd name="connsiteY62" fmla="*/ 256733 h 866485"/>
                    <a:gd name="connsiteX63" fmla="*/ 761040 w 1522654"/>
                    <a:gd name="connsiteY63" fmla="*/ 261806 h 866485"/>
                    <a:gd name="connsiteX64" fmla="*/ 749845 w 1522654"/>
                    <a:gd name="connsiteY64" fmla="*/ 266899 h 866485"/>
                    <a:gd name="connsiteX65" fmla="*/ 738674 w 1522654"/>
                    <a:gd name="connsiteY65" fmla="*/ 272025 h 866485"/>
                    <a:gd name="connsiteX66" fmla="*/ 727511 w 1522654"/>
                    <a:gd name="connsiteY66" fmla="*/ 277184 h 866485"/>
                    <a:gd name="connsiteX67" fmla="*/ 716361 w 1522654"/>
                    <a:gd name="connsiteY67" fmla="*/ 282378 h 866485"/>
                    <a:gd name="connsiteX68" fmla="*/ 705220 w 1522654"/>
                    <a:gd name="connsiteY68" fmla="*/ 287590 h 866485"/>
                    <a:gd name="connsiteX69" fmla="*/ 694102 w 1522654"/>
                    <a:gd name="connsiteY69" fmla="*/ 292837 h 866485"/>
                    <a:gd name="connsiteX70" fmla="*/ 682995 w 1522654"/>
                    <a:gd name="connsiteY70" fmla="*/ 298117 h 866485"/>
                    <a:gd name="connsiteX71" fmla="*/ 671910 w 1522654"/>
                    <a:gd name="connsiteY71" fmla="*/ 303428 h 866485"/>
                    <a:gd name="connsiteX72" fmla="*/ 660825 w 1522654"/>
                    <a:gd name="connsiteY72" fmla="*/ 308776 h 866485"/>
                    <a:gd name="connsiteX73" fmla="*/ 649763 w 1522654"/>
                    <a:gd name="connsiteY73" fmla="*/ 314143 h 866485"/>
                    <a:gd name="connsiteX74" fmla="*/ 638720 w 1522654"/>
                    <a:gd name="connsiteY74" fmla="*/ 319541 h 866485"/>
                    <a:gd name="connsiteX75" fmla="*/ 627680 w 1522654"/>
                    <a:gd name="connsiteY75" fmla="*/ 324964 h 866485"/>
                    <a:gd name="connsiteX76" fmla="*/ 616660 w 1522654"/>
                    <a:gd name="connsiteY76" fmla="*/ 330430 h 866485"/>
                    <a:gd name="connsiteX77" fmla="*/ 605650 w 1522654"/>
                    <a:gd name="connsiteY77" fmla="*/ 335917 h 866485"/>
                    <a:gd name="connsiteX78" fmla="*/ 594655 w 1522654"/>
                    <a:gd name="connsiteY78" fmla="*/ 341439 h 866485"/>
                    <a:gd name="connsiteX79" fmla="*/ 583677 w 1522654"/>
                    <a:gd name="connsiteY79" fmla="*/ 346991 h 866485"/>
                    <a:gd name="connsiteX80" fmla="*/ 572713 w 1522654"/>
                    <a:gd name="connsiteY80" fmla="*/ 352568 h 866485"/>
                    <a:gd name="connsiteX81" fmla="*/ 561760 w 1522654"/>
                    <a:gd name="connsiteY81" fmla="*/ 358188 h 866485"/>
                    <a:gd name="connsiteX82" fmla="*/ 550829 w 1522654"/>
                    <a:gd name="connsiteY82" fmla="*/ 363827 h 866485"/>
                    <a:gd name="connsiteX83" fmla="*/ 539907 w 1522654"/>
                    <a:gd name="connsiteY83" fmla="*/ 369492 h 866485"/>
                    <a:gd name="connsiteX84" fmla="*/ 528996 w 1522654"/>
                    <a:gd name="connsiteY84" fmla="*/ 375198 h 866485"/>
                    <a:gd name="connsiteX85" fmla="*/ 518099 w 1522654"/>
                    <a:gd name="connsiteY85" fmla="*/ 380927 h 866485"/>
                    <a:gd name="connsiteX86" fmla="*/ 507222 w 1522654"/>
                    <a:gd name="connsiteY86" fmla="*/ 386689 h 866485"/>
                    <a:gd name="connsiteX87" fmla="*/ 496356 w 1522654"/>
                    <a:gd name="connsiteY87" fmla="*/ 392483 h 866485"/>
                    <a:gd name="connsiteX88" fmla="*/ 485501 w 1522654"/>
                    <a:gd name="connsiteY88" fmla="*/ 398310 h 866485"/>
                    <a:gd name="connsiteX89" fmla="*/ 474666 w 1522654"/>
                    <a:gd name="connsiteY89" fmla="*/ 404159 h 866485"/>
                    <a:gd name="connsiteX90" fmla="*/ 463844 w 1522654"/>
                    <a:gd name="connsiteY90" fmla="*/ 410043 h 866485"/>
                    <a:gd name="connsiteX91" fmla="*/ 453034 w 1522654"/>
                    <a:gd name="connsiteY91" fmla="*/ 415957 h 866485"/>
                    <a:gd name="connsiteX92" fmla="*/ 442233 w 1522654"/>
                    <a:gd name="connsiteY92" fmla="*/ 421904 h 866485"/>
                    <a:gd name="connsiteX93" fmla="*/ 431454 w 1522654"/>
                    <a:gd name="connsiteY93" fmla="*/ 427874 h 866485"/>
                    <a:gd name="connsiteX94" fmla="*/ 420686 w 1522654"/>
                    <a:gd name="connsiteY94" fmla="*/ 433878 h 866485"/>
                    <a:gd name="connsiteX95" fmla="*/ 409932 w 1522654"/>
                    <a:gd name="connsiteY95" fmla="*/ 439912 h 866485"/>
                    <a:gd name="connsiteX96" fmla="*/ 399195 w 1522654"/>
                    <a:gd name="connsiteY96" fmla="*/ 445981 h 866485"/>
                    <a:gd name="connsiteX97" fmla="*/ 388472 w 1522654"/>
                    <a:gd name="connsiteY97" fmla="*/ 452071 h 866485"/>
                    <a:gd name="connsiteX98" fmla="*/ 377760 w 1522654"/>
                    <a:gd name="connsiteY98" fmla="*/ 458196 h 866485"/>
                    <a:gd name="connsiteX99" fmla="*/ 367068 w 1522654"/>
                    <a:gd name="connsiteY99" fmla="*/ 464351 h 866485"/>
                    <a:gd name="connsiteX100" fmla="*/ 356378 w 1522654"/>
                    <a:gd name="connsiteY100" fmla="*/ 470539 h 866485"/>
                    <a:gd name="connsiteX101" fmla="*/ 345708 w 1522654"/>
                    <a:gd name="connsiteY101" fmla="*/ 476751 h 866485"/>
                    <a:gd name="connsiteX102" fmla="*/ 335061 w 1522654"/>
                    <a:gd name="connsiteY102" fmla="*/ 482993 h 866485"/>
                    <a:gd name="connsiteX103" fmla="*/ 324414 w 1522654"/>
                    <a:gd name="connsiteY103" fmla="*/ 489271 h 866485"/>
                    <a:gd name="connsiteX104" fmla="*/ 313789 w 1522654"/>
                    <a:gd name="connsiteY104" fmla="*/ 495581 h 866485"/>
                    <a:gd name="connsiteX105" fmla="*/ 303175 w 1522654"/>
                    <a:gd name="connsiteY105" fmla="*/ 501921 h 866485"/>
                    <a:gd name="connsiteX106" fmla="*/ 292584 w 1522654"/>
                    <a:gd name="connsiteY106" fmla="*/ 508286 h 866485"/>
                    <a:gd name="connsiteX107" fmla="*/ 282001 w 1522654"/>
                    <a:gd name="connsiteY107" fmla="*/ 514683 h 866485"/>
                    <a:gd name="connsiteX108" fmla="*/ 271432 w 1522654"/>
                    <a:gd name="connsiteY108" fmla="*/ 521113 h 866485"/>
                    <a:gd name="connsiteX109" fmla="*/ 260872 w 1522654"/>
                    <a:gd name="connsiteY109" fmla="*/ 527565 h 866485"/>
                    <a:gd name="connsiteX110" fmla="*/ 250334 w 1522654"/>
                    <a:gd name="connsiteY110" fmla="*/ 534051 h 866485"/>
                    <a:gd name="connsiteX111" fmla="*/ 239810 w 1522654"/>
                    <a:gd name="connsiteY111" fmla="*/ 540568 h 866485"/>
                    <a:gd name="connsiteX112" fmla="*/ 229294 w 1522654"/>
                    <a:gd name="connsiteY112" fmla="*/ 547118 h 866485"/>
                    <a:gd name="connsiteX113" fmla="*/ 218787 w 1522654"/>
                    <a:gd name="connsiteY113" fmla="*/ 553700 h 866485"/>
                    <a:gd name="connsiteX114" fmla="*/ 208305 w 1522654"/>
                    <a:gd name="connsiteY114" fmla="*/ 560306 h 866485"/>
                    <a:gd name="connsiteX115" fmla="*/ 197834 w 1522654"/>
                    <a:gd name="connsiteY115" fmla="*/ 566944 h 866485"/>
                    <a:gd name="connsiteX116" fmla="*/ 187383 w 1522654"/>
                    <a:gd name="connsiteY116" fmla="*/ 573615 h 866485"/>
                    <a:gd name="connsiteX117" fmla="*/ 176935 w 1522654"/>
                    <a:gd name="connsiteY117" fmla="*/ 580308 h 866485"/>
                    <a:gd name="connsiteX118" fmla="*/ 166506 w 1522654"/>
                    <a:gd name="connsiteY118" fmla="*/ 587044 h 866485"/>
                    <a:gd name="connsiteX119" fmla="*/ 156089 w 1522654"/>
                    <a:gd name="connsiteY119" fmla="*/ 593802 h 866485"/>
                    <a:gd name="connsiteX120" fmla="*/ 145694 w 1522654"/>
                    <a:gd name="connsiteY120" fmla="*/ 600594 h 866485"/>
                    <a:gd name="connsiteX121" fmla="*/ 135310 w 1522654"/>
                    <a:gd name="connsiteY121" fmla="*/ 607408 h 866485"/>
                    <a:gd name="connsiteX122" fmla="*/ 124938 w 1522654"/>
                    <a:gd name="connsiteY122" fmla="*/ 614264 h 866485"/>
                    <a:gd name="connsiteX123" fmla="*/ 114573 w 1522654"/>
                    <a:gd name="connsiteY123" fmla="*/ 621142 h 866485"/>
                    <a:gd name="connsiteX124" fmla="*/ 104235 w 1522654"/>
                    <a:gd name="connsiteY124" fmla="*/ 628055 h 866485"/>
                    <a:gd name="connsiteX125" fmla="*/ 93904 w 1522654"/>
                    <a:gd name="connsiteY125" fmla="*/ 634990 h 866485"/>
                    <a:gd name="connsiteX126" fmla="*/ 83588 w 1522654"/>
                    <a:gd name="connsiteY126" fmla="*/ 641966 h 866485"/>
                    <a:gd name="connsiteX127" fmla="*/ 73291 w 1522654"/>
                    <a:gd name="connsiteY127" fmla="*/ 648965 h 866485"/>
                    <a:gd name="connsiteX128" fmla="*/ 63005 w 1522654"/>
                    <a:gd name="connsiteY128" fmla="*/ 655998 h 866485"/>
                    <a:gd name="connsiteX129" fmla="*/ 52731 w 1522654"/>
                    <a:gd name="connsiteY129" fmla="*/ 663062 h 866485"/>
                    <a:gd name="connsiteX130" fmla="*/ 42467 w 1522654"/>
                    <a:gd name="connsiteY130" fmla="*/ 670151 h 866485"/>
                    <a:gd name="connsiteX131" fmla="*/ 32224 w 1522654"/>
                    <a:gd name="connsiteY131" fmla="*/ 677271 h 866485"/>
                    <a:gd name="connsiteX132" fmla="*/ 21994 w 1522654"/>
                    <a:gd name="connsiteY132" fmla="*/ 684424 h 866485"/>
                    <a:gd name="connsiteX133" fmla="*/ 11773 w 1522654"/>
                    <a:gd name="connsiteY133" fmla="*/ 691608 h 866485"/>
                    <a:gd name="connsiteX134" fmla="*/ 1577 w 1522654"/>
                    <a:gd name="connsiteY134" fmla="*/ 698815 h 866485"/>
                    <a:gd name="connsiteX135" fmla="*/ 9538 w 1522654"/>
                    <a:gd name="connsiteY135" fmla="*/ 709869 h 866485"/>
                    <a:gd name="connsiteX136" fmla="*/ 17690 w 1522654"/>
                    <a:gd name="connsiteY136" fmla="*/ 720788 h 866485"/>
                    <a:gd name="connsiteX137" fmla="*/ 26013 w 1522654"/>
                    <a:gd name="connsiteY137" fmla="*/ 731568 h 866485"/>
                    <a:gd name="connsiteX138" fmla="*/ 34504 w 1522654"/>
                    <a:gd name="connsiteY138" fmla="*/ 742215 h 866485"/>
                    <a:gd name="connsiteX139" fmla="*/ 43177 w 1522654"/>
                    <a:gd name="connsiteY139" fmla="*/ 752719 h 866485"/>
                    <a:gd name="connsiteX140" fmla="*/ 52018 w 1522654"/>
                    <a:gd name="connsiteY140" fmla="*/ 763081 h 866485"/>
                    <a:gd name="connsiteX141" fmla="*/ 61023 w 1522654"/>
                    <a:gd name="connsiteY141" fmla="*/ 773302 h 866485"/>
                    <a:gd name="connsiteX142" fmla="*/ 70189 w 1522654"/>
                    <a:gd name="connsiteY142" fmla="*/ 783380 h 866485"/>
                    <a:gd name="connsiteX143" fmla="*/ 79533 w 1522654"/>
                    <a:gd name="connsiteY143" fmla="*/ 793293 h 866485"/>
                    <a:gd name="connsiteX144" fmla="*/ 89019 w 1522654"/>
                    <a:gd name="connsiteY144" fmla="*/ 803062 h 866485"/>
                    <a:gd name="connsiteX145" fmla="*/ 98680 w 1522654"/>
                    <a:gd name="connsiteY145" fmla="*/ 812681 h 866485"/>
                    <a:gd name="connsiteX146" fmla="*/ 108486 w 1522654"/>
                    <a:gd name="connsiteY146" fmla="*/ 822133 h 866485"/>
                    <a:gd name="connsiteX147" fmla="*/ 118440 w 1522654"/>
                    <a:gd name="connsiteY147" fmla="*/ 831421 h 866485"/>
                    <a:gd name="connsiteX148" fmla="*/ 128552 w 1522654"/>
                    <a:gd name="connsiteY148" fmla="*/ 840557 h 866485"/>
                    <a:gd name="connsiteX149" fmla="*/ 138804 w 1522654"/>
                    <a:gd name="connsiteY149" fmla="*/ 849519 h 866485"/>
                    <a:gd name="connsiteX150" fmla="*/ 149210 w 1522654"/>
                    <a:gd name="connsiteY150" fmla="*/ 858313 h 866485"/>
                    <a:gd name="connsiteX151" fmla="*/ 159760 w 1522654"/>
                    <a:gd name="connsiteY151" fmla="*/ 866933 h 866485"/>
                    <a:gd name="connsiteX152" fmla="*/ 168105 w 1522654"/>
                    <a:gd name="connsiteY152" fmla="*/ 856628 h 866485"/>
                    <a:gd name="connsiteX153" fmla="*/ 176495 w 1522654"/>
                    <a:gd name="connsiteY153" fmla="*/ 846395 h 866485"/>
                    <a:gd name="connsiteX154" fmla="*/ 184930 w 1522654"/>
                    <a:gd name="connsiteY154" fmla="*/ 836252 h 866485"/>
                    <a:gd name="connsiteX155" fmla="*/ 193398 w 1522654"/>
                    <a:gd name="connsiteY155" fmla="*/ 826186 h 866485"/>
                    <a:gd name="connsiteX156" fmla="*/ 201909 w 1522654"/>
                    <a:gd name="connsiteY156" fmla="*/ 816219 h 866485"/>
                    <a:gd name="connsiteX157" fmla="*/ 210453 w 1522654"/>
                    <a:gd name="connsiteY157" fmla="*/ 806315 h 866485"/>
                    <a:gd name="connsiteX158" fmla="*/ 219039 w 1522654"/>
                    <a:gd name="connsiteY158" fmla="*/ 796512 h 866485"/>
                    <a:gd name="connsiteX159" fmla="*/ 227671 w 1522654"/>
                    <a:gd name="connsiteY159" fmla="*/ 786784 h 866485"/>
                    <a:gd name="connsiteX160" fmla="*/ 236335 w 1522654"/>
                    <a:gd name="connsiteY160" fmla="*/ 777146 h 866485"/>
                    <a:gd name="connsiteX161" fmla="*/ 245045 w 1522654"/>
                    <a:gd name="connsiteY161" fmla="*/ 767595 h 866485"/>
                    <a:gd name="connsiteX162" fmla="*/ 253786 w 1522654"/>
                    <a:gd name="connsiteY162" fmla="*/ 758120 h 866485"/>
                    <a:gd name="connsiteX163" fmla="*/ 262571 w 1522654"/>
                    <a:gd name="connsiteY163" fmla="*/ 748743 h 866485"/>
                    <a:gd name="connsiteX164" fmla="*/ 271398 w 1522654"/>
                    <a:gd name="connsiteY164" fmla="*/ 739433 h 866485"/>
                    <a:gd name="connsiteX165" fmla="*/ 280260 w 1522654"/>
                    <a:gd name="connsiteY165" fmla="*/ 730222 h 866485"/>
                    <a:gd name="connsiteX166" fmla="*/ 289166 w 1522654"/>
                    <a:gd name="connsiteY166" fmla="*/ 721086 h 866485"/>
                    <a:gd name="connsiteX167" fmla="*/ 298105 w 1522654"/>
                    <a:gd name="connsiteY167" fmla="*/ 712036 h 866485"/>
                    <a:gd name="connsiteX168" fmla="*/ 307087 w 1522654"/>
                    <a:gd name="connsiteY168" fmla="*/ 703066 h 866485"/>
                    <a:gd name="connsiteX169" fmla="*/ 316102 w 1522654"/>
                    <a:gd name="connsiteY169" fmla="*/ 694183 h 866485"/>
                    <a:gd name="connsiteX170" fmla="*/ 325171 w 1522654"/>
                    <a:gd name="connsiteY170" fmla="*/ 685386 h 866485"/>
                    <a:gd name="connsiteX171" fmla="*/ 334262 w 1522654"/>
                    <a:gd name="connsiteY171" fmla="*/ 676679 h 866485"/>
                    <a:gd name="connsiteX172" fmla="*/ 343409 w 1522654"/>
                    <a:gd name="connsiteY172" fmla="*/ 668048 h 866485"/>
                    <a:gd name="connsiteX173" fmla="*/ 352576 w 1522654"/>
                    <a:gd name="connsiteY173" fmla="*/ 659503 h 866485"/>
                    <a:gd name="connsiteX174" fmla="*/ 361799 w 1522654"/>
                    <a:gd name="connsiteY174" fmla="*/ 651046 h 866485"/>
                    <a:gd name="connsiteX175" fmla="*/ 371055 w 1522654"/>
                    <a:gd name="connsiteY175" fmla="*/ 642667 h 866485"/>
                    <a:gd name="connsiteX176" fmla="*/ 380357 w 1522654"/>
                    <a:gd name="connsiteY176" fmla="*/ 634375 h 866485"/>
                    <a:gd name="connsiteX177" fmla="*/ 389689 w 1522654"/>
                    <a:gd name="connsiteY177" fmla="*/ 626170 h 866485"/>
                    <a:gd name="connsiteX178" fmla="*/ 399066 w 1522654"/>
                    <a:gd name="connsiteY178" fmla="*/ 618044 h 866485"/>
                    <a:gd name="connsiteX179" fmla="*/ 408474 w 1522654"/>
                    <a:gd name="connsiteY179" fmla="*/ 610002 h 866485"/>
                    <a:gd name="connsiteX180" fmla="*/ 417926 w 1522654"/>
                    <a:gd name="connsiteY180" fmla="*/ 602052 h 866485"/>
                    <a:gd name="connsiteX181" fmla="*/ 427424 w 1522654"/>
                    <a:gd name="connsiteY181" fmla="*/ 594186 h 866485"/>
                    <a:gd name="connsiteX182" fmla="*/ 436953 w 1522654"/>
                    <a:gd name="connsiteY182" fmla="*/ 586396 h 866485"/>
                    <a:gd name="connsiteX183" fmla="*/ 446526 w 1522654"/>
                    <a:gd name="connsiteY183" fmla="*/ 578696 h 866485"/>
                    <a:gd name="connsiteX184" fmla="*/ 456133 w 1522654"/>
                    <a:gd name="connsiteY184" fmla="*/ 571074 h 866485"/>
                    <a:gd name="connsiteX185" fmla="*/ 465785 w 1522654"/>
                    <a:gd name="connsiteY185" fmla="*/ 563537 h 866485"/>
                    <a:gd name="connsiteX186" fmla="*/ 475479 w 1522654"/>
                    <a:gd name="connsiteY186" fmla="*/ 556089 h 866485"/>
                    <a:gd name="connsiteX187" fmla="*/ 485204 w 1522654"/>
                    <a:gd name="connsiteY187" fmla="*/ 548728 h 866485"/>
                    <a:gd name="connsiteX188" fmla="*/ 494976 w 1522654"/>
                    <a:gd name="connsiteY188" fmla="*/ 541443 h 866485"/>
                    <a:gd name="connsiteX189" fmla="*/ 504780 w 1522654"/>
                    <a:gd name="connsiteY189" fmla="*/ 534247 h 866485"/>
                    <a:gd name="connsiteX190" fmla="*/ 514625 w 1522654"/>
                    <a:gd name="connsiteY190" fmla="*/ 527139 h 866485"/>
                    <a:gd name="connsiteX191" fmla="*/ 524518 w 1522654"/>
                    <a:gd name="connsiteY191" fmla="*/ 520106 h 866485"/>
                    <a:gd name="connsiteX192" fmla="*/ 534442 w 1522654"/>
                    <a:gd name="connsiteY192" fmla="*/ 513160 h 866485"/>
                    <a:gd name="connsiteX193" fmla="*/ 544399 w 1522654"/>
                    <a:gd name="connsiteY193" fmla="*/ 506304 h 866485"/>
                    <a:gd name="connsiteX194" fmla="*/ 554410 w 1522654"/>
                    <a:gd name="connsiteY194" fmla="*/ 499523 h 866485"/>
                    <a:gd name="connsiteX195" fmla="*/ 564455 w 1522654"/>
                    <a:gd name="connsiteY195" fmla="*/ 492841 h 866485"/>
                    <a:gd name="connsiteX196" fmla="*/ 574533 w 1522654"/>
                    <a:gd name="connsiteY196" fmla="*/ 486226 h 866485"/>
                    <a:gd name="connsiteX197" fmla="*/ 584653 w 1522654"/>
                    <a:gd name="connsiteY197" fmla="*/ 479709 h 866485"/>
                    <a:gd name="connsiteX198" fmla="*/ 594818 w 1522654"/>
                    <a:gd name="connsiteY198" fmla="*/ 473268 h 866485"/>
                    <a:gd name="connsiteX199" fmla="*/ 605017 w 1522654"/>
                    <a:gd name="connsiteY199" fmla="*/ 466914 h 866485"/>
                    <a:gd name="connsiteX200" fmla="*/ 615258 w 1522654"/>
                    <a:gd name="connsiteY200" fmla="*/ 460649 h 866485"/>
                    <a:gd name="connsiteX201" fmla="*/ 625532 w 1522654"/>
                    <a:gd name="connsiteY201" fmla="*/ 454460 h 866485"/>
                    <a:gd name="connsiteX202" fmla="*/ 635851 w 1522654"/>
                    <a:gd name="connsiteY202" fmla="*/ 448359 h 866485"/>
                    <a:gd name="connsiteX203" fmla="*/ 646213 w 1522654"/>
                    <a:gd name="connsiteY203" fmla="*/ 442344 h 866485"/>
                    <a:gd name="connsiteX204" fmla="*/ 656607 w 1522654"/>
                    <a:gd name="connsiteY204" fmla="*/ 436407 h 866485"/>
                    <a:gd name="connsiteX205" fmla="*/ 667047 w 1522654"/>
                    <a:gd name="connsiteY205" fmla="*/ 430558 h 866485"/>
                    <a:gd name="connsiteX206" fmla="*/ 677518 w 1522654"/>
                    <a:gd name="connsiteY206" fmla="*/ 424798 h 866485"/>
                    <a:gd name="connsiteX207" fmla="*/ 688034 w 1522654"/>
                    <a:gd name="connsiteY207" fmla="*/ 419111 h 866485"/>
                    <a:gd name="connsiteX208" fmla="*/ 698594 w 1522654"/>
                    <a:gd name="connsiteY208" fmla="*/ 413514 h 866485"/>
                    <a:gd name="connsiteX209" fmla="*/ 709185 w 1522654"/>
                    <a:gd name="connsiteY209" fmla="*/ 408004 h 866485"/>
                    <a:gd name="connsiteX210" fmla="*/ 719822 w 1522654"/>
                    <a:gd name="connsiteY210" fmla="*/ 402572 h 866485"/>
                    <a:gd name="connsiteX211" fmla="*/ 730491 w 1522654"/>
                    <a:gd name="connsiteY211" fmla="*/ 397236 h 866485"/>
                    <a:gd name="connsiteX212" fmla="*/ 741203 w 1522654"/>
                    <a:gd name="connsiteY212" fmla="*/ 391970 h 866485"/>
                    <a:gd name="connsiteX213" fmla="*/ 751960 w 1522654"/>
                    <a:gd name="connsiteY213" fmla="*/ 386799 h 866485"/>
                    <a:gd name="connsiteX214" fmla="*/ 762750 w 1522654"/>
                    <a:gd name="connsiteY214" fmla="*/ 381704 h 866485"/>
                    <a:gd name="connsiteX215" fmla="*/ 773583 w 1522654"/>
                    <a:gd name="connsiteY215" fmla="*/ 376698 h 866485"/>
                    <a:gd name="connsiteX216" fmla="*/ 784449 w 1522654"/>
                    <a:gd name="connsiteY216" fmla="*/ 371780 h 866485"/>
                    <a:gd name="connsiteX217" fmla="*/ 795360 w 1522654"/>
                    <a:gd name="connsiteY217" fmla="*/ 366940 h 866485"/>
                    <a:gd name="connsiteX218" fmla="*/ 806301 w 1522654"/>
                    <a:gd name="connsiteY218" fmla="*/ 362184 h 866485"/>
                    <a:gd name="connsiteX219" fmla="*/ 817288 w 1522654"/>
                    <a:gd name="connsiteY219" fmla="*/ 357518 h 866485"/>
                    <a:gd name="connsiteX220" fmla="*/ 828320 w 1522654"/>
                    <a:gd name="connsiteY220" fmla="*/ 352930 h 866485"/>
                    <a:gd name="connsiteX221" fmla="*/ 839382 w 1522654"/>
                    <a:gd name="connsiteY221" fmla="*/ 348427 h 866485"/>
                    <a:gd name="connsiteX222" fmla="*/ 850489 w 1522654"/>
                    <a:gd name="connsiteY222" fmla="*/ 344013 h 866485"/>
                    <a:gd name="connsiteX223" fmla="*/ 861639 w 1522654"/>
                    <a:gd name="connsiteY223" fmla="*/ 339675 h 866485"/>
                    <a:gd name="connsiteX224" fmla="*/ 872824 w 1522654"/>
                    <a:gd name="connsiteY224" fmla="*/ 335424 h 866485"/>
                    <a:gd name="connsiteX225" fmla="*/ 884041 w 1522654"/>
                    <a:gd name="connsiteY225" fmla="*/ 331262 h 866485"/>
                    <a:gd name="connsiteX226" fmla="*/ 895311 w 1522654"/>
                    <a:gd name="connsiteY226" fmla="*/ 327188 h 866485"/>
                    <a:gd name="connsiteX227" fmla="*/ 906606 w 1522654"/>
                    <a:gd name="connsiteY227" fmla="*/ 323189 h 866485"/>
                    <a:gd name="connsiteX228" fmla="*/ 917954 w 1522654"/>
                    <a:gd name="connsiteY228" fmla="*/ 319280 h 866485"/>
                    <a:gd name="connsiteX229" fmla="*/ 929334 w 1522654"/>
                    <a:gd name="connsiteY229" fmla="*/ 315444 h 866485"/>
                    <a:gd name="connsiteX230" fmla="*/ 940746 w 1522654"/>
                    <a:gd name="connsiteY230" fmla="*/ 311709 h 866485"/>
                    <a:gd name="connsiteX231" fmla="*/ 952216 w 1522654"/>
                    <a:gd name="connsiteY231" fmla="*/ 308052 h 866485"/>
                    <a:gd name="connsiteX232" fmla="*/ 963707 w 1522654"/>
                    <a:gd name="connsiteY232" fmla="*/ 304469 h 866485"/>
                    <a:gd name="connsiteX233" fmla="*/ 975252 w 1522654"/>
                    <a:gd name="connsiteY233" fmla="*/ 300986 h 866485"/>
                    <a:gd name="connsiteX234" fmla="*/ 986830 w 1522654"/>
                    <a:gd name="connsiteY234" fmla="*/ 297579 h 866485"/>
                    <a:gd name="connsiteX235" fmla="*/ 998442 w 1522654"/>
                    <a:gd name="connsiteY235" fmla="*/ 294250 h 866485"/>
                    <a:gd name="connsiteX236" fmla="*/ 1010096 w 1522654"/>
                    <a:gd name="connsiteY236" fmla="*/ 291020 h 866485"/>
                    <a:gd name="connsiteX237" fmla="*/ 1021795 w 1522654"/>
                    <a:gd name="connsiteY237" fmla="*/ 287865 h 866485"/>
                    <a:gd name="connsiteX238" fmla="*/ 1033525 w 1522654"/>
                    <a:gd name="connsiteY238" fmla="*/ 284798 h 866485"/>
                    <a:gd name="connsiteX239" fmla="*/ 1045302 w 1522654"/>
                    <a:gd name="connsiteY239" fmla="*/ 281806 h 866485"/>
                    <a:gd name="connsiteX240" fmla="*/ 1057119 w 1522654"/>
                    <a:gd name="connsiteY240" fmla="*/ 278903 h 866485"/>
                    <a:gd name="connsiteX241" fmla="*/ 1068972 w 1522654"/>
                    <a:gd name="connsiteY241" fmla="*/ 276088 h 866485"/>
                    <a:gd name="connsiteX242" fmla="*/ 1080867 w 1522654"/>
                    <a:gd name="connsiteY242" fmla="*/ 273362 h 866485"/>
                    <a:gd name="connsiteX243" fmla="*/ 1092796 w 1522654"/>
                    <a:gd name="connsiteY243" fmla="*/ 270709 h 866485"/>
                    <a:gd name="connsiteX244" fmla="*/ 1104770 w 1522654"/>
                    <a:gd name="connsiteY244" fmla="*/ 268146 h 866485"/>
                    <a:gd name="connsiteX245" fmla="*/ 1116774 w 1522654"/>
                    <a:gd name="connsiteY245" fmla="*/ 265670 h 866485"/>
                    <a:gd name="connsiteX246" fmla="*/ 1128824 w 1522654"/>
                    <a:gd name="connsiteY246" fmla="*/ 263273 h 866485"/>
                    <a:gd name="connsiteX247" fmla="*/ 1140915 w 1522654"/>
                    <a:gd name="connsiteY247" fmla="*/ 260962 h 866485"/>
                    <a:gd name="connsiteX248" fmla="*/ 1153040 w 1522654"/>
                    <a:gd name="connsiteY248" fmla="*/ 258738 h 866485"/>
                    <a:gd name="connsiteX249" fmla="*/ 1165210 w 1522654"/>
                    <a:gd name="connsiteY249" fmla="*/ 256590 h 866485"/>
                    <a:gd name="connsiteX250" fmla="*/ 1177414 w 1522654"/>
                    <a:gd name="connsiteY250" fmla="*/ 254532 h 866485"/>
                    <a:gd name="connsiteX251" fmla="*/ 1189660 w 1522654"/>
                    <a:gd name="connsiteY251" fmla="*/ 252561 h 866485"/>
                    <a:gd name="connsiteX252" fmla="*/ 1201951 w 1522654"/>
                    <a:gd name="connsiteY252" fmla="*/ 250665 h 866485"/>
                    <a:gd name="connsiteX253" fmla="*/ 1214272 w 1522654"/>
                    <a:gd name="connsiteY253" fmla="*/ 248857 h 866485"/>
                    <a:gd name="connsiteX254" fmla="*/ 1226641 w 1522654"/>
                    <a:gd name="connsiteY254" fmla="*/ 247138 h 866485"/>
                    <a:gd name="connsiteX255" fmla="*/ 1239038 w 1522654"/>
                    <a:gd name="connsiteY255" fmla="*/ 245506 h 866485"/>
                    <a:gd name="connsiteX256" fmla="*/ 1251483 w 1522654"/>
                    <a:gd name="connsiteY256" fmla="*/ 243949 h 866485"/>
                    <a:gd name="connsiteX257" fmla="*/ 1263970 w 1522654"/>
                    <a:gd name="connsiteY257" fmla="*/ 242483 h 866485"/>
                    <a:gd name="connsiteX258" fmla="*/ 1276490 w 1522654"/>
                    <a:gd name="connsiteY258" fmla="*/ 241092 h 866485"/>
                    <a:gd name="connsiteX259" fmla="*/ 1289053 w 1522654"/>
                    <a:gd name="connsiteY259" fmla="*/ 239799 h 866485"/>
                    <a:gd name="connsiteX260" fmla="*/ 1301652 w 1522654"/>
                    <a:gd name="connsiteY260" fmla="*/ 238582 h 866485"/>
                    <a:gd name="connsiteX261" fmla="*/ 1314290 w 1522654"/>
                    <a:gd name="connsiteY261" fmla="*/ 237444 h 866485"/>
                    <a:gd name="connsiteX262" fmla="*/ 1326965 w 1522654"/>
                    <a:gd name="connsiteY262" fmla="*/ 236403 h 866485"/>
                    <a:gd name="connsiteX263" fmla="*/ 1339693 w 1522654"/>
                    <a:gd name="connsiteY263" fmla="*/ 235439 h 866485"/>
                    <a:gd name="connsiteX264" fmla="*/ 1352444 w 1522654"/>
                    <a:gd name="connsiteY264" fmla="*/ 234553 h 866485"/>
                    <a:gd name="connsiteX265" fmla="*/ 1365247 w 1522654"/>
                    <a:gd name="connsiteY265" fmla="*/ 233765 h 866485"/>
                    <a:gd name="connsiteX266" fmla="*/ 1378074 w 1522654"/>
                    <a:gd name="connsiteY266" fmla="*/ 233052 h 866485"/>
                    <a:gd name="connsiteX267" fmla="*/ 1390956 w 1522654"/>
                    <a:gd name="connsiteY267" fmla="*/ 232427 h 866485"/>
                    <a:gd name="connsiteX268" fmla="*/ 1403872 w 1522654"/>
                    <a:gd name="connsiteY268" fmla="*/ 231880 h 866485"/>
                    <a:gd name="connsiteX269" fmla="*/ 1416830 w 1522654"/>
                    <a:gd name="connsiteY269" fmla="*/ 231420 h 866485"/>
                    <a:gd name="connsiteX270" fmla="*/ 1429821 w 1522654"/>
                    <a:gd name="connsiteY270" fmla="*/ 231047 h 866485"/>
                    <a:gd name="connsiteX271" fmla="*/ 1442855 w 1522654"/>
                    <a:gd name="connsiteY271" fmla="*/ 230761 h 866485"/>
                    <a:gd name="connsiteX272" fmla="*/ 1455922 w 1522654"/>
                    <a:gd name="connsiteY272" fmla="*/ 230554 h 866485"/>
                    <a:gd name="connsiteX273" fmla="*/ 1469035 w 1522654"/>
                    <a:gd name="connsiteY273" fmla="*/ 230433 h 866485"/>
                    <a:gd name="connsiteX274" fmla="*/ 1482189 w 1522654"/>
                    <a:gd name="connsiteY274" fmla="*/ 230388 h 866485"/>
                    <a:gd name="connsiteX275" fmla="*/ 1495377 w 1522654"/>
                    <a:gd name="connsiteY275" fmla="*/ 230444 h 866485"/>
                    <a:gd name="connsiteX276" fmla="*/ 1508610 w 1522654"/>
                    <a:gd name="connsiteY276" fmla="*/ 230576 h 866485"/>
                    <a:gd name="connsiteX277" fmla="*/ 1521876 w 1522654"/>
                    <a:gd name="connsiteY277" fmla="*/ 230784 h 866485"/>
                    <a:gd name="connsiteX278" fmla="*/ 1522028 w 1522654"/>
                    <a:gd name="connsiteY278" fmla="*/ 217170 h 866485"/>
                    <a:gd name="connsiteX279" fmla="*/ 1521963 w 1522654"/>
                    <a:gd name="connsiteY279" fmla="*/ 203541 h 866485"/>
                    <a:gd name="connsiteX280" fmla="*/ 1521666 w 1522654"/>
                    <a:gd name="connsiteY280" fmla="*/ 189927 h 866485"/>
                    <a:gd name="connsiteX281" fmla="*/ 1521164 w 1522654"/>
                    <a:gd name="connsiteY281" fmla="*/ 176310 h 866485"/>
                    <a:gd name="connsiteX282" fmla="*/ 1520429 w 1522654"/>
                    <a:gd name="connsiteY282" fmla="*/ 162718 h 866485"/>
                    <a:gd name="connsiteX283" fmla="*/ 1519476 w 1522654"/>
                    <a:gd name="connsiteY283" fmla="*/ 149124 h 866485"/>
                    <a:gd name="connsiteX284" fmla="*/ 1518292 w 1522654"/>
                    <a:gd name="connsiteY284" fmla="*/ 135552 h 866485"/>
                    <a:gd name="connsiteX285" fmla="*/ 1516902 w 1522654"/>
                    <a:gd name="connsiteY285" fmla="*/ 122002 h 866485"/>
                    <a:gd name="connsiteX286" fmla="*/ 1515292 w 1522654"/>
                    <a:gd name="connsiteY286" fmla="*/ 108475 h 866485"/>
                    <a:gd name="connsiteX287" fmla="*/ 1513452 w 1522654"/>
                    <a:gd name="connsiteY287" fmla="*/ 94978 h 866485"/>
                    <a:gd name="connsiteX288" fmla="*/ 1511391 w 1522654"/>
                    <a:gd name="connsiteY288" fmla="*/ 81518 h 866485"/>
                    <a:gd name="connsiteX289" fmla="*/ 1509126 w 1522654"/>
                    <a:gd name="connsiteY289" fmla="*/ 68078 h 866485"/>
                    <a:gd name="connsiteX290" fmla="*/ 1506627 w 1522654"/>
                    <a:gd name="connsiteY290" fmla="*/ 54691 h 866485"/>
                    <a:gd name="connsiteX291" fmla="*/ 1503921 w 1522654"/>
                    <a:gd name="connsiteY291" fmla="*/ 41338 h 866485"/>
                    <a:gd name="connsiteX292" fmla="*/ 1500996 w 1522654"/>
                    <a:gd name="connsiteY292" fmla="*/ 28040 h 866485"/>
                    <a:gd name="connsiteX293" fmla="*/ 1497853 w 1522654"/>
                    <a:gd name="connsiteY293" fmla="*/ 14788 h 866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</a:cxnLst>
                  <a:rect l="l" t="t" r="r" b="b"/>
                  <a:pathLst>
                    <a:path w="1522654" h="866485">
                      <a:moveTo>
                        <a:pt x="1494502" y="1577"/>
                      </a:moveTo>
                      <a:lnTo>
                        <a:pt x="1482419" y="4774"/>
                      </a:lnTo>
                      <a:lnTo>
                        <a:pt x="1470350" y="7996"/>
                      </a:lnTo>
                      <a:lnTo>
                        <a:pt x="1458300" y="11249"/>
                      </a:lnTo>
                      <a:lnTo>
                        <a:pt x="1446262" y="14535"/>
                      </a:lnTo>
                      <a:lnTo>
                        <a:pt x="1434246" y="17853"/>
                      </a:lnTo>
                      <a:lnTo>
                        <a:pt x="1422231" y="21195"/>
                      </a:lnTo>
                      <a:lnTo>
                        <a:pt x="1410234" y="24569"/>
                      </a:lnTo>
                      <a:lnTo>
                        <a:pt x="1398252" y="27976"/>
                      </a:lnTo>
                      <a:lnTo>
                        <a:pt x="1386290" y="31414"/>
                      </a:lnTo>
                      <a:lnTo>
                        <a:pt x="1374338" y="34877"/>
                      </a:lnTo>
                      <a:lnTo>
                        <a:pt x="1362401" y="38371"/>
                      </a:lnTo>
                      <a:lnTo>
                        <a:pt x="1350472" y="41898"/>
                      </a:lnTo>
                      <a:lnTo>
                        <a:pt x="1338566" y="45457"/>
                      </a:lnTo>
                      <a:lnTo>
                        <a:pt x="1326668" y="49041"/>
                      </a:lnTo>
                      <a:lnTo>
                        <a:pt x="1314784" y="52666"/>
                      </a:lnTo>
                      <a:lnTo>
                        <a:pt x="1302911" y="56301"/>
                      </a:lnTo>
                      <a:lnTo>
                        <a:pt x="1291058" y="59982"/>
                      </a:lnTo>
                      <a:lnTo>
                        <a:pt x="1279219" y="63695"/>
                      </a:lnTo>
                      <a:lnTo>
                        <a:pt x="1267399" y="67430"/>
                      </a:lnTo>
                      <a:lnTo>
                        <a:pt x="1255580" y="71199"/>
                      </a:lnTo>
                      <a:lnTo>
                        <a:pt x="1243783" y="74999"/>
                      </a:lnTo>
                      <a:lnTo>
                        <a:pt x="1232008" y="78824"/>
                      </a:lnTo>
                      <a:lnTo>
                        <a:pt x="1220231" y="82679"/>
                      </a:lnTo>
                      <a:lnTo>
                        <a:pt x="1208479" y="86566"/>
                      </a:lnTo>
                      <a:lnTo>
                        <a:pt x="1196735" y="90489"/>
                      </a:lnTo>
                      <a:lnTo>
                        <a:pt x="1185016" y="94443"/>
                      </a:lnTo>
                      <a:lnTo>
                        <a:pt x="1173295" y="98419"/>
                      </a:lnTo>
                      <a:lnTo>
                        <a:pt x="1161596" y="102429"/>
                      </a:lnTo>
                      <a:lnTo>
                        <a:pt x="1149919" y="106470"/>
                      </a:lnTo>
                      <a:lnTo>
                        <a:pt x="1138243" y="110533"/>
                      </a:lnTo>
                      <a:lnTo>
                        <a:pt x="1126589" y="114641"/>
                      </a:lnTo>
                      <a:lnTo>
                        <a:pt x="1114946" y="118772"/>
                      </a:lnTo>
                      <a:lnTo>
                        <a:pt x="1103323" y="122933"/>
                      </a:lnTo>
                      <a:lnTo>
                        <a:pt x="1091700" y="127117"/>
                      </a:lnTo>
                      <a:lnTo>
                        <a:pt x="1080102" y="131345"/>
                      </a:lnTo>
                      <a:lnTo>
                        <a:pt x="1068523" y="135597"/>
                      </a:lnTo>
                      <a:lnTo>
                        <a:pt x="1056945" y="139879"/>
                      </a:lnTo>
                      <a:lnTo>
                        <a:pt x="1045389" y="144183"/>
                      </a:lnTo>
                      <a:lnTo>
                        <a:pt x="1033844" y="148532"/>
                      </a:lnTo>
                      <a:lnTo>
                        <a:pt x="1022319" y="152904"/>
                      </a:lnTo>
                      <a:lnTo>
                        <a:pt x="1010797" y="157306"/>
                      </a:lnTo>
                      <a:lnTo>
                        <a:pt x="999294" y="161731"/>
                      </a:lnTo>
                      <a:lnTo>
                        <a:pt x="987817" y="166201"/>
                      </a:lnTo>
                      <a:lnTo>
                        <a:pt x="976337" y="170691"/>
                      </a:lnTo>
                      <a:lnTo>
                        <a:pt x="964879" y="175217"/>
                      </a:lnTo>
                      <a:lnTo>
                        <a:pt x="953433" y="179773"/>
                      </a:lnTo>
                      <a:lnTo>
                        <a:pt x="942008" y="184350"/>
                      </a:lnTo>
                      <a:lnTo>
                        <a:pt x="930593" y="188963"/>
                      </a:lnTo>
                      <a:lnTo>
                        <a:pt x="919191" y="193606"/>
                      </a:lnTo>
                      <a:lnTo>
                        <a:pt x="907798" y="198284"/>
                      </a:lnTo>
                      <a:lnTo>
                        <a:pt x="896430" y="202995"/>
                      </a:lnTo>
                      <a:lnTo>
                        <a:pt x="885070" y="207725"/>
                      </a:lnTo>
                      <a:lnTo>
                        <a:pt x="873722" y="212492"/>
                      </a:lnTo>
                      <a:lnTo>
                        <a:pt x="862384" y="217290"/>
                      </a:lnTo>
                      <a:lnTo>
                        <a:pt x="851070" y="222108"/>
                      </a:lnTo>
                      <a:lnTo>
                        <a:pt x="839766" y="226973"/>
                      </a:lnTo>
                      <a:lnTo>
                        <a:pt x="828471" y="231858"/>
                      </a:lnTo>
                      <a:lnTo>
                        <a:pt x="817201" y="236765"/>
                      </a:lnTo>
                      <a:lnTo>
                        <a:pt x="805940" y="241717"/>
                      </a:lnTo>
                      <a:lnTo>
                        <a:pt x="794689" y="246689"/>
                      </a:lnTo>
                      <a:lnTo>
                        <a:pt x="783464" y="251694"/>
                      </a:lnTo>
                      <a:lnTo>
                        <a:pt x="772237" y="256733"/>
                      </a:lnTo>
                      <a:lnTo>
                        <a:pt x="761040" y="261806"/>
                      </a:lnTo>
                      <a:lnTo>
                        <a:pt x="749845" y="266899"/>
                      </a:lnTo>
                      <a:lnTo>
                        <a:pt x="738674" y="272025"/>
                      </a:lnTo>
                      <a:lnTo>
                        <a:pt x="727511" y="277184"/>
                      </a:lnTo>
                      <a:lnTo>
                        <a:pt x="716361" y="282378"/>
                      </a:lnTo>
                      <a:lnTo>
                        <a:pt x="705220" y="287590"/>
                      </a:lnTo>
                      <a:lnTo>
                        <a:pt x="694102" y="292837"/>
                      </a:lnTo>
                      <a:lnTo>
                        <a:pt x="682995" y="298117"/>
                      </a:lnTo>
                      <a:lnTo>
                        <a:pt x="671910" y="303428"/>
                      </a:lnTo>
                      <a:lnTo>
                        <a:pt x="660825" y="308776"/>
                      </a:lnTo>
                      <a:lnTo>
                        <a:pt x="649763" y="314143"/>
                      </a:lnTo>
                      <a:lnTo>
                        <a:pt x="638720" y="319541"/>
                      </a:lnTo>
                      <a:lnTo>
                        <a:pt x="627680" y="324964"/>
                      </a:lnTo>
                      <a:lnTo>
                        <a:pt x="616660" y="330430"/>
                      </a:lnTo>
                      <a:lnTo>
                        <a:pt x="605650" y="335917"/>
                      </a:lnTo>
                      <a:lnTo>
                        <a:pt x="594655" y="341439"/>
                      </a:lnTo>
                      <a:lnTo>
                        <a:pt x="583677" y="346991"/>
                      </a:lnTo>
                      <a:lnTo>
                        <a:pt x="572713" y="352568"/>
                      </a:lnTo>
                      <a:lnTo>
                        <a:pt x="561760" y="358188"/>
                      </a:lnTo>
                      <a:lnTo>
                        <a:pt x="550829" y="363827"/>
                      </a:lnTo>
                      <a:lnTo>
                        <a:pt x="539907" y="369492"/>
                      </a:lnTo>
                      <a:lnTo>
                        <a:pt x="528996" y="375198"/>
                      </a:lnTo>
                      <a:lnTo>
                        <a:pt x="518099" y="380927"/>
                      </a:lnTo>
                      <a:lnTo>
                        <a:pt x="507222" y="386689"/>
                      </a:lnTo>
                      <a:lnTo>
                        <a:pt x="496356" y="392483"/>
                      </a:lnTo>
                      <a:lnTo>
                        <a:pt x="485501" y="398310"/>
                      </a:lnTo>
                      <a:lnTo>
                        <a:pt x="474666" y="404159"/>
                      </a:lnTo>
                      <a:lnTo>
                        <a:pt x="463844" y="410043"/>
                      </a:lnTo>
                      <a:lnTo>
                        <a:pt x="453034" y="415957"/>
                      </a:lnTo>
                      <a:lnTo>
                        <a:pt x="442233" y="421904"/>
                      </a:lnTo>
                      <a:lnTo>
                        <a:pt x="431454" y="427874"/>
                      </a:lnTo>
                      <a:lnTo>
                        <a:pt x="420686" y="433878"/>
                      </a:lnTo>
                      <a:lnTo>
                        <a:pt x="409932" y="439912"/>
                      </a:lnTo>
                      <a:lnTo>
                        <a:pt x="399195" y="445981"/>
                      </a:lnTo>
                      <a:lnTo>
                        <a:pt x="388472" y="452071"/>
                      </a:lnTo>
                      <a:lnTo>
                        <a:pt x="377760" y="458196"/>
                      </a:lnTo>
                      <a:lnTo>
                        <a:pt x="367068" y="464351"/>
                      </a:lnTo>
                      <a:lnTo>
                        <a:pt x="356378" y="470539"/>
                      </a:lnTo>
                      <a:lnTo>
                        <a:pt x="345708" y="476751"/>
                      </a:lnTo>
                      <a:lnTo>
                        <a:pt x="335061" y="482993"/>
                      </a:lnTo>
                      <a:lnTo>
                        <a:pt x="324414" y="489271"/>
                      </a:lnTo>
                      <a:lnTo>
                        <a:pt x="313789" y="495581"/>
                      </a:lnTo>
                      <a:lnTo>
                        <a:pt x="303175" y="501921"/>
                      </a:lnTo>
                      <a:lnTo>
                        <a:pt x="292584" y="508286"/>
                      </a:lnTo>
                      <a:lnTo>
                        <a:pt x="282001" y="514683"/>
                      </a:lnTo>
                      <a:lnTo>
                        <a:pt x="271432" y="521113"/>
                      </a:lnTo>
                      <a:lnTo>
                        <a:pt x="260872" y="527565"/>
                      </a:lnTo>
                      <a:lnTo>
                        <a:pt x="250334" y="534051"/>
                      </a:lnTo>
                      <a:lnTo>
                        <a:pt x="239810" y="540568"/>
                      </a:lnTo>
                      <a:lnTo>
                        <a:pt x="229294" y="547118"/>
                      </a:lnTo>
                      <a:lnTo>
                        <a:pt x="218787" y="553700"/>
                      </a:lnTo>
                      <a:lnTo>
                        <a:pt x="208305" y="560306"/>
                      </a:lnTo>
                      <a:lnTo>
                        <a:pt x="197834" y="566944"/>
                      </a:lnTo>
                      <a:lnTo>
                        <a:pt x="187383" y="573615"/>
                      </a:lnTo>
                      <a:lnTo>
                        <a:pt x="176935" y="580308"/>
                      </a:lnTo>
                      <a:lnTo>
                        <a:pt x="166506" y="587044"/>
                      </a:lnTo>
                      <a:lnTo>
                        <a:pt x="156089" y="593802"/>
                      </a:lnTo>
                      <a:lnTo>
                        <a:pt x="145694" y="600594"/>
                      </a:lnTo>
                      <a:lnTo>
                        <a:pt x="135310" y="607408"/>
                      </a:lnTo>
                      <a:lnTo>
                        <a:pt x="124938" y="614264"/>
                      </a:lnTo>
                      <a:lnTo>
                        <a:pt x="114573" y="621142"/>
                      </a:lnTo>
                      <a:lnTo>
                        <a:pt x="104235" y="628055"/>
                      </a:lnTo>
                      <a:lnTo>
                        <a:pt x="93904" y="634990"/>
                      </a:lnTo>
                      <a:lnTo>
                        <a:pt x="83588" y="641966"/>
                      </a:lnTo>
                      <a:lnTo>
                        <a:pt x="73291" y="648965"/>
                      </a:lnTo>
                      <a:lnTo>
                        <a:pt x="63005" y="655998"/>
                      </a:lnTo>
                      <a:lnTo>
                        <a:pt x="52731" y="663062"/>
                      </a:lnTo>
                      <a:lnTo>
                        <a:pt x="42467" y="670151"/>
                      </a:lnTo>
                      <a:lnTo>
                        <a:pt x="32224" y="677271"/>
                      </a:lnTo>
                      <a:lnTo>
                        <a:pt x="21994" y="684424"/>
                      </a:lnTo>
                      <a:lnTo>
                        <a:pt x="11773" y="691608"/>
                      </a:lnTo>
                      <a:lnTo>
                        <a:pt x="1577" y="698815"/>
                      </a:lnTo>
                      <a:lnTo>
                        <a:pt x="9538" y="709869"/>
                      </a:lnTo>
                      <a:lnTo>
                        <a:pt x="17690" y="720788"/>
                      </a:lnTo>
                      <a:lnTo>
                        <a:pt x="26013" y="731568"/>
                      </a:lnTo>
                      <a:lnTo>
                        <a:pt x="34504" y="742215"/>
                      </a:lnTo>
                      <a:lnTo>
                        <a:pt x="43177" y="752719"/>
                      </a:lnTo>
                      <a:lnTo>
                        <a:pt x="52018" y="763081"/>
                      </a:lnTo>
                      <a:lnTo>
                        <a:pt x="61023" y="773302"/>
                      </a:lnTo>
                      <a:lnTo>
                        <a:pt x="70189" y="783380"/>
                      </a:lnTo>
                      <a:lnTo>
                        <a:pt x="79533" y="793293"/>
                      </a:lnTo>
                      <a:lnTo>
                        <a:pt x="89019" y="803062"/>
                      </a:lnTo>
                      <a:lnTo>
                        <a:pt x="98680" y="812681"/>
                      </a:lnTo>
                      <a:lnTo>
                        <a:pt x="108486" y="822133"/>
                      </a:lnTo>
                      <a:lnTo>
                        <a:pt x="118440" y="831421"/>
                      </a:lnTo>
                      <a:lnTo>
                        <a:pt x="128552" y="840557"/>
                      </a:lnTo>
                      <a:lnTo>
                        <a:pt x="138804" y="849519"/>
                      </a:lnTo>
                      <a:lnTo>
                        <a:pt x="149210" y="858313"/>
                      </a:lnTo>
                      <a:lnTo>
                        <a:pt x="159760" y="866933"/>
                      </a:lnTo>
                      <a:lnTo>
                        <a:pt x="168105" y="856628"/>
                      </a:lnTo>
                      <a:lnTo>
                        <a:pt x="176495" y="846395"/>
                      </a:lnTo>
                      <a:lnTo>
                        <a:pt x="184930" y="836252"/>
                      </a:lnTo>
                      <a:lnTo>
                        <a:pt x="193398" y="826186"/>
                      </a:lnTo>
                      <a:lnTo>
                        <a:pt x="201909" y="816219"/>
                      </a:lnTo>
                      <a:lnTo>
                        <a:pt x="210453" y="806315"/>
                      </a:lnTo>
                      <a:lnTo>
                        <a:pt x="219039" y="796512"/>
                      </a:lnTo>
                      <a:lnTo>
                        <a:pt x="227671" y="786784"/>
                      </a:lnTo>
                      <a:lnTo>
                        <a:pt x="236335" y="777146"/>
                      </a:lnTo>
                      <a:lnTo>
                        <a:pt x="245045" y="767595"/>
                      </a:lnTo>
                      <a:lnTo>
                        <a:pt x="253786" y="758120"/>
                      </a:lnTo>
                      <a:lnTo>
                        <a:pt x="262571" y="748743"/>
                      </a:lnTo>
                      <a:lnTo>
                        <a:pt x="271398" y="739433"/>
                      </a:lnTo>
                      <a:lnTo>
                        <a:pt x="280260" y="730222"/>
                      </a:lnTo>
                      <a:lnTo>
                        <a:pt x="289166" y="721086"/>
                      </a:lnTo>
                      <a:lnTo>
                        <a:pt x="298105" y="712036"/>
                      </a:lnTo>
                      <a:lnTo>
                        <a:pt x="307087" y="703066"/>
                      </a:lnTo>
                      <a:lnTo>
                        <a:pt x="316102" y="694183"/>
                      </a:lnTo>
                      <a:lnTo>
                        <a:pt x="325171" y="685386"/>
                      </a:lnTo>
                      <a:lnTo>
                        <a:pt x="334262" y="676679"/>
                      </a:lnTo>
                      <a:lnTo>
                        <a:pt x="343409" y="668048"/>
                      </a:lnTo>
                      <a:lnTo>
                        <a:pt x="352576" y="659503"/>
                      </a:lnTo>
                      <a:lnTo>
                        <a:pt x="361799" y="651046"/>
                      </a:lnTo>
                      <a:lnTo>
                        <a:pt x="371055" y="642667"/>
                      </a:lnTo>
                      <a:lnTo>
                        <a:pt x="380357" y="634375"/>
                      </a:lnTo>
                      <a:lnTo>
                        <a:pt x="389689" y="626170"/>
                      </a:lnTo>
                      <a:lnTo>
                        <a:pt x="399066" y="618044"/>
                      </a:lnTo>
                      <a:lnTo>
                        <a:pt x="408474" y="610002"/>
                      </a:lnTo>
                      <a:lnTo>
                        <a:pt x="417926" y="602052"/>
                      </a:lnTo>
                      <a:lnTo>
                        <a:pt x="427424" y="594186"/>
                      </a:lnTo>
                      <a:lnTo>
                        <a:pt x="436953" y="586396"/>
                      </a:lnTo>
                      <a:lnTo>
                        <a:pt x="446526" y="578696"/>
                      </a:lnTo>
                      <a:lnTo>
                        <a:pt x="456133" y="571074"/>
                      </a:lnTo>
                      <a:lnTo>
                        <a:pt x="465785" y="563537"/>
                      </a:lnTo>
                      <a:lnTo>
                        <a:pt x="475479" y="556089"/>
                      </a:lnTo>
                      <a:lnTo>
                        <a:pt x="485204" y="548728"/>
                      </a:lnTo>
                      <a:lnTo>
                        <a:pt x="494976" y="541443"/>
                      </a:lnTo>
                      <a:lnTo>
                        <a:pt x="504780" y="534247"/>
                      </a:lnTo>
                      <a:lnTo>
                        <a:pt x="514625" y="527139"/>
                      </a:lnTo>
                      <a:lnTo>
                        <a:pt x="524518" y="520106"/>
                      </a:lnTo>
                      <a:lnTo>
                        <a:pt x="534442" y="513160"/>
                      </a:lnTo>
                      <a:lnTo>
                        <a:pt x="544399" y="506304"/>
                      </a:lnTo>
                      <a:lnTo>
                        <a:pt x="554410" y="499523"/>
                      </a:lnTo>
                      <a:lnTo>
                        <a:pt x="564455" y="492841"/>
                      </a:lnTo>
                      <a:lnTo>
                        <a:pt x="574533" y="486226"/>
                      </a:lnTo>
                      <a:lnTo>
                        <a:pt x="584653" y="479709"/>
                      </a:lnTo>
                      <a:lnTo>
                        <a:pt x="594818" y="473268"/>
                      </a:lnTo>
                      <a:lnTo>
                        <a:pt x="605017" y="466914"/>
                      </a:lnTo>
                      <a:lnTo>
                        <a:pt x="615258" y="460649"/>
                      </a:lnTo>
                      <a:lnTo>
                        <a:pt x="625532" y="454460"/>
                      </a:lnTo>
                      <a:lnTo>
                        <a:pt x="635851" y="448359"/>
                      </a:lnTo>
                      <a:lnTo>
                        <a:pt x="646213" y="442344"/>
                      </a:lnTo>
                      <a:lnTo>
                        <a:pt x="656607" y="436407"/>
                      </a:lnTo>
                      <a:lnTo>
                        <a:pt x="667047" y="430558"/>
                      </a:lnTo>
                      <a:lnTo>
                        <a:pt x="677518" y="424798"/>
                      </a:lnTo>
                      <a:lnTo>
                        <a:pt x="688034" y="419111"/>
                      </a:lnTo>
                      <a:lnTo>
                        <a:pt x="698594" y="413514"/>
                      </a:lnTo>
                      <a:lnTo>
                        <a:pt x="709185" y="408004"/>
                      </a:lnTo>
                      <a:lnTo>
                        <a:pt x="719822" y="402572"/>
                      </a:lnTo>
                      <a:lnTo>
                        <a:pt x="730491" y="397236"/>
                      </a:lnTo>
                      <a:lnTo>
                        <a:pt x="741203" y="391970"/>
                      </a:lnTo>
                      <a:lnTo>
                        <a:pt x="751960" y="386799"/>
                      </a:lnTo>
                      <a:lnTo>
                        <a:pt x="762750" y="381704"/>
                      </a:lnTo>
                      <a:lnTo>
                        <a:pt x="773583" y="376698"/>
                      </a:lnTo>
                      <a:lnTo>
                        <a:pt x="784449" y="371780"/>
                      </a:lnTo>
                      <a:lnTo>
                        <a:pt x="795360" y="366940"/>
                      </a:lnTo>
                      <a:lnTo>
                        <a:pt x="806301" y="362184"/>
                      </a:lnTo>
                      <a:lnTo>
                        <a:pt x="817288" y="357518"/>
                      </a:lnTo>
                      <a:lnTo>
                        <a:pt x="828320" y="352930"/>
                      </a:lnTo>
                      <a:lnTo>
                        <a:pt x="839382" y="348427"/>
                      </a:lnTo>
                      <a:lnTo>
                        <a:pt x="850489" y="344013"/>
                      </a:lnTo>
                      <a:lnTo>
                        <a:pt x="861639" y="339675"/>
                      </a:lnTo>
                      <a:lnTo>
                        <a:pt x="872824" y="335424"/>
                      </a:lnTo>
                      <a:lnTo>
                        <a:pt x="884041" y="331262"/>
                      </a:lnTo>
                      <a:lnTo>
                        <a:pt x="895311" y="327188"/>
                      </a:lnTo>
                      <a:lnTo>
                        <a:pt x="906606" y="323189"/>
                      </a:lnTo>
                      <a:lnTo>
                        <a:pt x="917954" y="319280"/>
                      </a:lnTo>
                      <a:lnTo>
                        <a:pt x="929334" y="315444"/>
                      </a:lnTo>
                      <a:lnTo>
                        <a:pt x="940746" y="311709"/>
                      </a:lnTo>
                      <a:lnTo>
                        <a:pt x="952216" y="308052"/>
                      </a:lnTo>
                      <a:lnTo>
                        <a:pt x="963707" y="304469"/>
                      </a:lnTo>
                      <a:lnTo>
                        <a:pt x="975252" y="300986"/>
                      </a:lnTo>
                      <a:lnTo>
                        <a:pt x="986830" y="297579"/>
                      </a:lnTo>
                      <a:lnTo>
                        <a:pt x="998442" y="294250"/>
                      </a:lnTo>
                      <a:lnTo>
                        <a:pt x="1010096" y="291020"/>
                      </a:lnTo>
                      <a:lnTo>
                        <a:pt x="1021795" y="287865"/>
                      </a:lnTo>
                      <a:lnTo>
                        <a:pt x="1033525" y="284798"/>
                      </a:lnTo>
                      <a:lnTo>
                        <a:pt x="1045302" y="281806"/>
                      </a:lnTo>
                      <a:lnTo>
                        <a:pt x="1057119" y="278903"/>
                      </a:lnTo>
                      <a:lnTo>
                        <a:pt x="1068972" y="276088"/>
                      </a:lnTo>
                      <a:lnTo>
                        <a:pt x="1080867" y="273362"/>
                      </a:lnTo>
                      <a:lnTo>
                        <a:pt x="1092796" y="270709"/>
                      </a:lnTo>
                      <a:lnTo>
                        <a:pt x="1104770" y="268146"/>
                      </a:lnTo>
                      <a:lnTo>
                        <a:pt x="1116774" y="265670"/>
                      </a:lnTo>
                      <a:lnTo>
                        <a:pt x="1128824" y="263273"/>
                      </a:lnTo>
                      <a:lnTo>
                        <a:pt x="1140915" y="260962"/>
                      </a:lnTo>
                      <a:lnTo>
                        <a:pt x="1153040" y="258738"/>
                      </a:lnTo>
                      <a:lnTo>
                        <a:pt x="1165210" y="256590"/>
                      </a:lnTo>
                      <a:lnTo>
                        <a:pt x="1177414" y="254532"/>
                      </a:lnTo>
                      <a:lnTo>
                        <a:pt x="1189660" y="252561"/>
                      </a:lnTo>
                      <a:lnTo>
                        <a:pt x="1201951" y="250665"/>
                      </a:lnTo>
                      <a:lnTo>
                        <a:pt x="1214272" y="248857"/>
                      </a:lnTo>
                      <a:lnTo>
                        <a:pt x="1226641" y="247138"/>
                      </a:lnTo>
                      <a:lnTo>
                        <a:pt x="1239038" y="245506"/>
                      </a:lnTo>
                      <a:lnTo>
                        <a:pt x="1251483" y="243949"/>
                      </a:lnTo>
                      <a:lnTo>
                        <a:pt x="1263970" y="242483"/>
                      </a:lnTo>
                      <a:lnTo>
                        <a:pt x="1276490" y="241092"/>
                      </a:lnTo>
                      <a:lnTo>
                        <a:pt x="1289053" y="239799"/>
                      </a:lnTo>
                      <a:lnTo>
                        <a:pt x="1301652" y="238582"/>
                      </a:lnTo>
                      <a:lnTo>
                        <a:pt x="1314290" y="237444"/>
                      </a:lnTo>
                      <a:lnTo>
                        <a:pt x="1326965" y="236403"/>
                      </a:lnTo>
                      <a:lnTo>
                        <a:pt x="1339693" y="235439"/>
                      </a:lnTo>
                      <a:lnTo>
                        <a:pt x="1352444" y="234553"/>
                      </a:lnTo>
                      <a:lnTo>
                        <a:pt x="1365247" y="233765"/>
                      </a:lnTo>
                      <a:lnTo>
                        <a:pt x="1378074" y="233052"/>
                      </a:lnTo>
                      <a:lnTo>
                        <a:pt x="1390956" y="232427"/>
                      </a:lnTo>
                      <a:lnTo>
                        <a:pt x="1403872" y="231880"/>
                      </a:lnTo>
                      <a:lnTo>
                        <a:pt x="1416830" y="231420"/>
                      </a:lnTo>
                      <a:lnTo>
                        <a:pt x="1429821" y="231047"/>
                      </a:lnTo>
                      <a:lnTo>
                        <a:pt x="1442855" y="230761"/>
                      </a:lnTo>
                      <a:lnTo>
                        <a:pt x="1455922" y="230554"/>
                      </a:lnTo>
                      <a:lnTo>
                        <a:pt x="1469035" y="230433"/>
                      </a:lnTo>
                      <a:lnTo>
                        <a:pt x="1482189" y="230388"/>
                      </a:lnTo>
                      <a:lnTo>
                        <a:pt x="1495377" y="230444"/>
                      </a:lnTo>
                      <a:lnTo>
                        <a:pt x="1508610" y="230576"/>
                      </a:lnTo>
                      <a:lnTo>
                        <a:pt x="1521876" y="230784"/>
                      </a:lnTo>
                      <a:lnTo>
                        <a:pt x="1522028" y="217170"/>
                      </a:lnTo>
                      <a:lnTo>
                        <a:pt x="1521963" y="203541"/>
                      </a:lnTo>
                      <a:lnTo>
                        <a:pt x="1521666" y="189927"/>
                      </a:lnTo>
                      <a:lnTo>
                        <a:pt x="1521164" y="176310"/>
                      </a:lnTo>
                      <a:lnTo>
                        <a:pt x="1520429" y="162718"/>
                      </a:lnTo>
                      <a:lnTo>
                        <a:pt x="1519476" y="149124"/>
                      </a:lnTo>
                      <a:lnTo>
                        <a:pt x="1518292" y="135552"/>
                      </a:lnTo>
                      <a:lnTo>
                        <a:pt x="1516902" y="122002"/>
                      </a:lnTo>
                      <a:lnTo>
                        <a:pt x="1515292" y="108475"/>
                      </a:lnTo>
                      <a:lnTo>
                        <a:pt x="1513452" y="94978"/>
                      </a:lnTo>
                      <a:lnTo>
                        <a:pt x="1511391" y="81518"/>
                      </a:lnTo>
                      <a:lnTo>
                        <a:pt x="1509126" y="68078"/>
                      </a:lnTo>
                      <a:lnTo>
                        <a:pt x="1506627" y="54691"/>
                      </a:lnTo>
                      <a:lnTo>
                        <a:pt x="1503921" y="41338"/>
                      </a:lnTo>
                      <a:lnTo>
                        <a:pt x="1500996" y="28040"/>
                      </a:lnTo>
                      <a:lnTo>
                        <a:pt x="1497853" y="14788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2" name="Freeform: Shape 86">
                  <a:extLst>
                    <a:ext uri="{FF2B5EF4-FFF2-40B4-BE49-F238E27FC236}">
                      <a16:creationId xmlns:a16="http://schemas.microsoft.com/office/drawing/2014/main" id="{5B083FFB-FC40-7D65-7531-50B43BD0BD96}"/>
                    </a:ext>
                  </a:extLst>
                </p:cNvPr>
                <p:cNvSpPr/>
                <p:nvPr/>
              </p:nvSpPr>
              <p:spPr>
                <a:xfrm>
                  <a:off x="3306601" y="3329647"/>
                  <a:ext cx="1629212" cy="602894"/>
                </a:xfrm>
                <a:custGeom>
                  <a:avLst/>
                  <a:gdLst>
                    <a:gd name="connsiteX0" fmla="*/ 1628720 w 1629211"/>
                    <a:gd name="connsiteY0" fmla="*/ 442346 h 602894"/>
                    <a:gd name="connsiteX1" fmla="*/ 1616045 w 1629211"/>
                    <a:gd name="connsiteY1" fmla="*/ 442083 h 602894"/>
                    <a:gd name="connsiteX2" fmla="*/ 1603373 w 1629211"/>
                    <a:gd name="connsiteY2" fmla="*/ 441766 h 602894"/>
                    <a:gd name="connsiteX3" fmla="*/ 1590721 w 1629211"/>
                    <a:gd name="connsiteY3" fmla="*/ 441404 h 602894"/>
                    <a:gd name="connsiteX4" fmla="*/ 1578091 w 1629211"/>
                    <a:gd name="connsiteY4" fmla="*/ 440989 h 602894"/>
                    <a:gd name="connsiteX5" fmla="*/ 1565461 w 1629211"/>
                    <a:gd name="connsiteY5" fmla="*/ 440541 h 602894"/>
                    <a:gd name="connsiteX6" fmla="*/ 1552854 w 1629211"/>
                    <a:gd name="connsiteY6" fmla="*/ 440036 h 602894"/>
                    <a:gd name="connsiteX7" fmla="*/ 1540246 w 1629211"/>
                    <a:gd name="connsiteY7" fmla="*/ 439478 h 602894"/>
                    <a:gd name="connsiteX8" fmla="*/ 1527672 w 1629211"/>
                    <a:gd name="connsiteY8" fmla="*/ 438886 h 602894"/>
                    <a:gd name="connsiteX9" fmla="*/ 1515096 w 1629211"/>
                    <a:gd name="connsiteY9" fmla="*/ 438238 h 602894"/>
                    <a:gd name="connsiteX10" fmla="*/ 1502533 w 1629211"/>
                    <a:gd name="connsiteY10" fmla="*/ 437549 h 602894"/>
                    <a:gd name="connsiteX11" fmla="*/ 1489990 w 1629211"/>
                    <a:gd name="connsiteY11" fmla="*/ 436805 h 602894"/>
                    <a:gd name="connsiteX12" fmla="*/ 1477458 w 1629211"/>
                    <a:gd name="connsiteY12" fmla="*/ 436026 h 602894"/>
                    <a:gd name="connsiteX13" fmla="*/ 1464938 w 1629211"/>
                    <a:gd name="connsiteY13" fmla="*/ 435193 h 602894"/>
                    <a:gd name="connsiteX14" fmla="*/ 1452431 w 1629211"/>
                    <a:gd name="connsiteY14" fmla="*/ 434318 h 602894"/>
                    <a:gd name="connsiteX15" fmla="*/ 1439942 w 1629211"/>
                    <a:gd name="connsiteY15" fmla="*/ 433387 h 602894"/>
                    <a:gd name="connsiteX16" fmla="*/ 1427455 w 1629211"/>
                    <a:gd name="connsiteY16" fmla="*/ 432411 h 602894"/>
                    <a:gd name="connsiteX17" fmla="*/ 1414990 w 1629211"/>
                    <a:gd name="connsiteY17" fmla="*/ 431393 h 602894"/>
                    <a:gd name="connsiteX18" fmla="*/ 1402537 w 1629211"/>
                    <a:gd name="connsiteY18" fmla="*/ 430331 h 602894"/>
                    <a:gd name="connsiteX19" fmla="*/ 1390103 w 1629211"/>
                    <a:gd name="connsiteY19" fmla="*/ 429212 h 602894"/>
                    <a:gd name="connsiteX20" fmla="*/ 1377670 w 1629211"/>
                    <a:gd name="connsiteY20" fmla="*/ 428051 h 602894"/>
                    <a:gd name="connsiteX21" fmla="*/ 1365261 w 1629211"/>
                    <a:gd name="connsiteY21" fmla="*/ 426848 h 602894"/>
                    <a:gd name="connsiteX22" fmla="*/ 1352861 w 1629211"/>
                    <a:gd name="connsiteY22" fmla="*/ 425597 h 602894"/>
                    <a:gd name="connsiteX23" fmla="*/ 1340473 w 1629211"/>
                    <a:gd name="connsiteY23" fmla="*/ 424296 h 602894"/>
                    <a:gd name="connsiteX24" fmla="*/ 1328106 w 1629211"/>
                    <a:gd name="connsiteY24" fmla="*/ 422947 h 602894"/>
                    <a:gd name="connsiteX25" fmla="*/ 1315737 w 1629211"/>
                    <a:gd name="connsiteY25" fmla="*/ 421556 h 602894"/>
                    <a:gd name="connsiteX26" fmla="*/ 1303393 w 1629211"/>
                    <a:gd name="connsiteY26" fmla="*/ 420109 h 602894"/>
                    <a:gd name="connsiteX27" fmla="*/ 1291061 w 1629211"/>
                    <a:gd name="connsiteY27" fmla="*/ 418620 h 602894"/>
                    <a:gd name="connsiteX28" fmla="*/ 1278736 w 1629211"/>
                    <a:gd name="connsiteY28" fmla="*/ 417087 h 602894"/>
                    <a:gd name="connsiteX29" fmla="*/ 1266435 w 1629211"/>
                    <a:gd name="connsiteY29" fmla="*/ 415511 h 602894"/>
                    <a:gd name="connsiteX30" fmla="*/ 1254136 w 1629211"/>
                    <a:gd name="connsiteY30" fmla="*/ 413879 h 602894"/>
                    <a:gd name="connsiteX31" fmla="*/ 1241856 w 1629211"/>
                    <a:gd name="connsiteY31" fmla="*/ 412202 h 602894"/>
                    <a:gd name="connsiteX32" fmla="*/ 1229588 w 1629211"/>
                    <a:gd name="connsiteY32" fmla="*/ 410483 h 602894"/>
                    <a:gd name="connsiteX33" fmla="*/ 1217342 w 1629211"/>
                    <a:gd name="connsiteY33" fmla="*/ 408719 h 602894"/>
                    <a:gd name="connsiteX34" fmla="*/ 1205094 w 1629211"/>
                    <a:gd name="connsiteY34" fmla="*/ 406899 h 602894"/>
                    <a:gd name="connsiteX35" fmla="*/ 1192871 w 1629211"/>
                    <a:gd name="connsiteY35" fmla="*/ 405037 h 602894"/>
                    <a:gd name="connsiteX36" fmla="*/ 1180659 w 1629211"/>
                    <a:gd name="connsiteY36" fmla="*/ 403122 h 602894"/>
                    <a:gd name="connsiteX37" fmla="*/ 1168455 w 1629211"/>
                    <a:gd name="connsiteY37" fmla="*/ 401170 h 602894"/>
                    <a:gd name="connsiteX38" fmla="*/ 1156262 w 1629211"/>
                    <a:gd name="connsiteY38" fmla="*/ 399168 h 602894"/>
                    <a:gd name="connsiteX39" fmla="*/ 1144092 w 1629211"/>
                    <a:gd name="connsiteY39" fmla="*/ 397118 h 602894"/>
                    <a:gd name="connsiteX40" fmla="*/ 1131936 w 1629211"/>
                    <a:gd name="connsiteY40" fmla="*/ 395015 h 602894"/>
                    <a:gd name="connsiteX41" fmla="*/ 1119789 w 1629211"/>
                    <a:gd name="connsiteY41" fmla="*/ 392870 h 602894"/>
                    <a:gd name="connsiteX42" fmla="*/ 1107650 w 1629211"/>
                    <a:gd name="connsiteY42" fmla="*/ 390677 h 602894"/>
                    <a:gd name="connsiteX43" fmla="*/ 1095524 w 1629211"/>
                    <a:gd name="connsiteY43" fmla="*/ 388442 h 602894"/>
                    <a:gd name="connsiteX44" fmla="*/ 1083422 w 1629211"/>
                    <a:gd name="connsiteY44" fmla="*/ 386165 h 602894"/>
                    <a:gd name="connsiteX45" fmla="*/ 1071316 w 1629211"/>
                    <a:gd name="connsiteY45" fmla="*/ 383832 h 602894"/>
                    <a:gd name="connsiteX46" fmla="*/ 1059236 w 1629211"/>
                    <a:gd name="connsiteY46" fmla="*/ 381454 h 602894"/>
                    <a:gd name="connsiteX47" fmla="*/ 1047175 w 1629211"/>
                    <a:gd name="connsiteY47" fmla="*/ 379023 h 602894"/>
                    <a:gd name="connsiteX48" fmla="*/ 1035115 w 1629211"/>
                    <a:gd name="connsiteY48" fmla="*/ 376547 h 602894"/>
                    <a:gd name="connsiteX49" fmla="*/ 1023076 w 1629211"/>
                    <a:gd name="connsiteY49" fmla="*/ 374029 h 602894"/>
                    <a:gd name="connsiteX50" fmla="*/ 1011049 w 1629211"/>
                    <a:gd name="connsiteY50" fmla="*/ 371466 h 602894"/>
                    <a:gd name="connsiteX51" fmla="*/ 999034 w 1629211"/>
                    <a:gd name="connsiteY51" fmla="*/ 368858 h 602894"/>
                    <a:gd name="connsiteX52" fmla="*/ 987029 w 1629211"/>
                    <a:gd name="connsiteY52" fmla="*/ 366197 h 602894"/>
                    <a:gd name="connsiteX53" fmla="*/ 975033 w 1629211"/>
                    <a:gd name="connsiteY53" fmla="*/ 363491 h 602894"/>
                    <a:gd name="connsiteX54" fmla="*/ 963062 w 1629211"/>
                    <a:gd name="connsiteY54" fmla="*/ 360731 h 602894"/>
                    <a:gd name="connsiteX55" fmla="*/ 951099 w 1629211"/>
                    <a:gd name="connsiteY55" fmla="*/ 357938 h 602894"/>
                    <a:gd name="connsiteX56" fmla="*/ 939151 w 1629211"/>
                    <a:gd name="connsiteY56" fmla="*/ 355089 h 602894"/>
                    <a:gd name="connsiteX57" fmla="*/ 927211 w 1629211"/>
                    <a:gd name="connsiteY57" fmla="*/ 352198 h 602894"/>
                    <a:gd name="connsiteX58" fmla="*/ 915293 w 1629211"/>
                    <a:gd name="connsiteY58" fmla="*/ 349251 h 602894"/>
                    <a:gd name="connsiteX59" fmla="*/ 903387 w 1629211"/>
                    <a:gd name="connsiteY59" fmla="*/ 346259 h 602894"/>
                    <a:gd name="connsiteX60" fmla="*/ 891489 w 1629211"/>
                    <a:gd name="connsiteY60" fmla="*/ 343225 h 602894"/>
                    <a:gd name="connsiteX61" fmla="*/ 879605 w 1629211"/>
                    <a:gd name="connsiteY61" fmla="*/ 340149 h 602894"/>
                    <a:gd name="connsiteX62" fmla="*/ 867732 w 1629211"/>
                    <a:gd name="connsiteY62" fmla="*/ 337025 h 602894"/>
                    <a:gd name="connsiteX63" fmla="*/ 855879 w 1629211"/>
                    <a:gd name="connsiteY63" fmla="*/ 333851 h 602894"/>
                    <a:gd name="connsiteX64" fmla="*/ 844040 w 1629211"/>
                    <a:gd name="connsiteY64" fmla="*/ 330629 h 602894"/>
                    <a:gd name="connsiteX65" fmla="*/ 832198 w 1629211"/>
                    <a:gd name="connsiteY65" fmla="*/ 327353 h 602894"/>
                    <a:gd name="connsiteX66" fmla="*/ 820390 w 1629211"/>
                    <a:gd name="connsiteY66" fmla="*/ 324036 h 602894"/>
                    <a:gd name="connsiteX67" fmla="*/ 808581 w 1629211"/>
                    <a:gd name="connsiteY67" fmla="*/ 320671 h 602894"/>
                    <a:gd name="connsiteX68" fmla="*/ 796795 w 1629211"/>
                    <a:gd name="connsiteY68" fmla="*/ 317267 h 602894"/>
                    <a:gd name="connsiteX69" fmla="*/ 785021 w 1629211"/>
                    <a:gd name="connsiteY69" fmla="*/ 313815 h 602894"/>
                    <a:gd name="connsiteX70" fmla="*/ 773255 w 1629211"/>
                    <a:gd name="connsiteY70" fmla="*/ 310310 h 602894"/>
                    <a:gd name="connsiteX71" fmla="*/ 761502 w 1629211"/>
                    <a:gd name="connsiteY71" fmla="*/ 306762 h 602894"/>
                    <a:gd name="connsiteX72" fmla="*/ 749759 w 1629211"/>
                    <a:gd name="connsiteY72" fmla="*/ 303156 h 602894"/>
                    <a:gd name="connsiteX73" fmla="*/ 738040 w 1629211"/>
                    <a:gd name="connsiteY73" fmla="*/ 299519 h 602894"/>
                    <a:gd name="connsiteX74" fmla="*/ 726330 w 1629211"/>
                    <a:gd name="connsiteY74" fmla="*/ 295829 h 602894"/>
                    <a:gd name="connsiteX75" fmla="*/ 714631 w 1629211"/>
                    <a:gd name="connsiteY75" fmla="*/ 292094 h 602894"/>
                    <a:gd name="connsiteX76" fmla="*/ 702943 w 1629211"/>
                    <a:gd name="connsiteY76" fmla="*/ 288303 h 602894"/>
                    <a:gd name="connsiteX77" fmla="*/ 691278 w 1629211"/>
                    <a:gd name="connsiteY77" fmla="*/ 284469 h 602894"/>
                    <a:gd name="connsiteX78" fmla="*/ 679613 w 1629211"/>
                    <a:gd name="connsiteY78" fmla="*/ 280591 h 602894"/>
                    <a:gd name="connsiteX79" fmla="*/ 667970 w 1629211"/>
                    <a:gd name="connsiteY79" fmla="*/ 276671 h 602894"/>
                    <a:gd name="connsiteX80" fmla="*/ 656347 w 1629211"/>
                    <a:gd name="connsiteY80" fmla="*/ 272695 h 602894"/>
                    <a:gd name="connsiteX81" fmla="*/ 644724 w 1629211"/>
                    <a:gd name="connsiteY81" fmla="*/ 268674 h 602894"/>
                    <a:gd name="connsiteX82" fmla="*/ 633114 w 1629211"/>
                    <a:gd name="connsiteY82" fmla="*/ 264610 h 602894"/>
                    <a:gd name="connsiteX83" fmla="*/ 621525 w 1629211"/>
                    <a:gd name="connsiteY83" fmla="*/ 260502 h 602894"/>
                    <a:gd name="connsiteX84" fmla="*/ 609946 w 1629211"/>
                    <a:gd name="connsiteY84" fmla="*/ 256341 h 602894"/>
                    <a:gd name="connsiteX85" fmla="*/ 598379 w 1629211"/>
                    <a:gd name="connsiteY85" fmla="*/ 252135 h 602894"/>
                    <a:gd name="connsiteX86" fmla="*/ 586835 w 1629211"/>
                    <a:gd name="connsiteY86" fmla="*/ 247884 h 602894"/>
                    <a:gd name="connsiteX87" fmla="*/ 575290 w 1629211"/>
                    <a:gd name="connsiteY87" fmla="*/ 243579 h 602894"/>
                    <a:gd name="connsiteX88" fmla="*/ 563765 w 1629211"/>
                    <a:gd name="connsiteY88" fmla="*/ 239230 h 602894"/>
                    <a:gd name="connsiteX89" fmla="*/ 552254 w 1629211"/>
                    <a:gd name="connsiteY89" fmla="*/ 234839 h 602894"/>
                    <a:gd name="connsiteX90" fmla="*/ 540751 w 1629211"/>
                    <a:gd name="connsiteY90" fmla="*/ 230402 h 602894"/>
                    <a:gd name="connsiteX91" fmla="*/ 529274 w 1629211"/>
                    <a:gd name="connsiteY91" fmla="*/ 225910 h 602894"/>
                    <a:gd name="connsiteX92" fmla="*/ 517805 w 1629211"/>
                    <a:gd name="connsiteY92" fmla="*/ 221376 h 602894"/>
                    <a:gd name="connsiteX93" fmla="*/ 506336 w 1629211"/>
                    <a:gd name="connsiteY93" fmla="*/ 216797 h 602894"/>
                    <a:gd name="connsiteX94" fmla="*/ 494900 w 1629211"/>
                    <a:gd name="connsiteY94" fmla="*/ 212175 h 602894"/>
                    <a:gd name="connsiteX95" fmla="*/ 483465 w 1629211"/>
                    <a:gd name="connsiteY95" fmla="*/ 207498 h 602894"/>
                    <a:gd name="connsiteX96" fmla="*/ 472038 w 1629211"/>
                    <a:gd name="connsiteY96" fmla="*/ 202776 h 602894"/>
                    <a:gd name="connsiteX97" fmla="*/ 460637 w 1629211"/>
                    <a:gd name="connsiteY97" fmla="*/ 198000 h 602894"/>
                    <a:gd name="connsiteX98" fmla="*/ 449246 w 1629211"/>
                    <a:gd name="connsiteY98" fmla="*/ 193194 h 602894"/>
                    <a:gd name="connsiteX99" fmla="*/ 437864 w 1629211"/>
                    <a:gd name="connsiteY99" fmla="*/ 188329 h 602894"/>
                    <a:gd name="connsiteX100" fmla="*/ 426493 w 1629211"/>
                    <a:gd name="connsiteY100" fmla="*/ 183422 h 602894"/>
                    <a:gd name="connsiteX101" fmla="*/ 415145 w 1629211"/>
                    <a:gd name="connsiteY101" fmla="*/ 178461 h 602894"/>
                    <a:gd name="connsiteX102" fmla="*/ 403808 w 1629211"/>
                    <a:gd name="connsiteY102" fmla="*/ 173464 h 602894"/>
                    <a:gd name="connsiteX103" fmla="*/ 392482 w 1629211"/>
                    <a:gd name="connsiteY103" fmla="*/ 168416 h 602894"/>
                    <a:gd name="connsiteX104" fmla="*/ 381167 w 1629211"/>
                    <a:gd name="connsiteY104" fmla="*/ 163310 h 602894"/>
                    <a:gd name="connsiteX105" fmla="*/ 369863 w 1629211"/>
                    <a:gd name="connsiteY105" fmla="*/ 158173 h 602894"/>
                    <a:gd name="connsiteX106" fmla="*/ 358579 w 1629211"/>
                    <a:gd name="connsiteY106" fmla="*/ 152982 h 602894"/>
                    <a:gd name="connsiteX107" fmla="*/ 347310 w 1629211"/>
                    <a:gd name="connsiteY107" fmla="*/ 147744 h 602894"/>
                    <a:gd name="connsiteX108" fmla="*/ 336048 w 1629211"/>
                    <a:gd name="connsiteY108" fmla="*/ 142456 h 602894"/>
                    <a:gd name="connsiteX109" fmla="*/ 324801 w 1629211"/>
                    <a:gd name="connsiteY109" fmla="*/ 137130 h 602894"/>
                    <a:gd name="connsiteX110" fmla="*/ 313562 w 1629211"/>
                    <a:gd name="connsiteY110" fmla="*/ 131752 h 602894"/>
                    <a:gd name="connsiteX111" fmla="*/ 302345 w 1629211"/>
                    <a:gd name="connsiteY111" fmla="*/ 126320 h 602894"/>
                    <a:gd name="connsiteX112" fmla="*/ 291140 w 1629211"/>
                    <a:gd name="connsiteY112" fmla="*/ 120855 h 602894"/>
                    <a:gd name="connsiteX113" fmla="*/ 279945 w 1629211"/>
                    <a:gd name="connsiteY113" fmla="*/ 115334 h 602894"/>
                    <a:gd name="connsiteX114" fmla="*/ 268760 w 1629211"/>
                    <a:gd name="connsiteY114" fmla="*/ 109770 h 602894"/>
                    <a:gd name="connsiteX115" fmla="*/ 257599 w 1629211"/>
                    <a:gd name="connsiteY115" fmla="*/ 104162 h 602894"/>
                    <a:gd name="connsiteX116" fmla="*/ 246436 w 1629211"/>
                    <a:gd name="connsiteY116" fmla="*/ 98498 h 602894"/>
                    <a:gd name="connsiteX117" fmla="*/ 235298 w 1629211"/>
                    <a:gd name="connsiteY117" fmla="*/ 92791 h 602894"/>
                    <a:gd name="connsiteX118" fmla="*/ 224168 w 1629211"/>
                    <a:gd name="connsiteY118" fmla="*/ 87040 h 602894"/>
                    <a:gd name="connsiteX119" fmla="*/ 213061 w 1629211"/>
                    <a:gd name="connsiteY119" fmla="*/ 81246 h 602894"/>
                    <a:gd name="connsiteX120" fmla="*/ 201954 w 1629211"/>
                    <a:gd name="connsiteY120" fmla="*/ 75397 h 602894"/>
                    <a:gd name="connsiteX121" fmla="*/ 190869 w 1629211"/>
                    <a:gd name="connsiteY121" fmla="*/ 69503 h 602894"/>
                    <a:gd name="connsiteX122" fmla="*/ 179795 w 1629211"/>
                    <a:gd name="connsiteY122" fmla="*/ 63555 h 602894"/>
                    <a:gd name="connsiteX123" fmla="*/ 168730 w 1629211"/>
                    <a:gd name="connsiteY123" fmla="*/ 57574 h 602894"/>
                    <a:gd name="connsiteX124" fmla="*/ 157679 w 1629211"/>
                    <a:gd name="connsiteY124" fmla="*/ 51539 h 602894"/>
                    <a:gd name="connsiteX125" fmla="*/ 146647 w 1629211"/>
                    <a:gd name="connsiteY125" fmla="*/ 45460 h 602894"/>
                    <a:gd name="connsiteX126" fmla="*/ 135630 w 1629211"/>
                    <a:gd name="connsiteY126" fmla="*/ 39335 h 602894"/>
                    <a:gd name="connsiteX127" fmla="*/ 124621 w 1629211"/>
                    <a:gd name="connsiteY127" fmla="*/ 33158 h 602894"/>
                    <a:gd name="connsiteX128" fmla="*/ 113623 w 1629211"/>
                    <a:gd name="connsiteY128" fmla="*/ 26935 h 602894"/>
                    <a:gd name="connsiteX129" fmla="*/ 102636 w 1629211"/>
                    <a:gd name="connsiteY129" fmla="*/ 20671 h 602894"/>
                    <a:gd name="connsiteX130" fmla="*/ 91672 w 1629211"/>
                    <a:gd name="connsiteY130" fmla="*/ 14350 h 602894"/>
                    <a:gd name="connsiteX131" fmla="*/ 80719 w 1629211"/>
                    <a:gd name="connsiteY131" fmla="*/ 7988 h 602894"/>
                    <a:gd name="connsiteX132" fmla="*/ 69774 w 1629211"/>
                    <a:gd name="connsiteY132" fmla="*/ 1577 h 602894"/>
                    <a:gd name="connsiteX133" fmla="*/ 63016 w 1629211"/>
                    <a:gd name="connsiteY133" fmla="*/ 13276 h 602894"/>
                    <a:gd name="connsiteX134" fmla="*/ 56455 w 1629211"/>
                    <a:gd name="connsiteY134" fmla="*/ 25085 h 602894"/>
                    <a:gd name="connsiteX135" fmla="*/ 50081 w 1629211"/>
                    <a:gd name="connsiteY135" fmla="*/ 36991 h 602894"/>
                    <a:gd name="connsiteX136" fmla="*/ 43903 w 1629211"/>
                    <a:gd name="connsiteY136" fmla="*/ 49010 h 602894"/>
                    <a:gd name="connsiteX137" fmla="*/ 37911 w 1629211"/>
                    <a:gd name="connsiteY137" fmla="*/ 61112 h 602894"/>
                    <a:gd name="connsiteX138" fmla="*/ 32129 w 1629211"/>
                    <a:gd name="connsiteY138" fmla="*/ 73325 h 602894"/>
                    <a:gd name="connsiteX139" fmla="*/ 26529 w 1629211"/>
                    <a:gd name="connsiteY139" fmla="*/ 85615 h 602894"/>
                    <a:gd name="connsiteX140" fmla="*/ 21142 w 1629211"/>
                    <a:gd name="connsiteY140" fmla="*/ 98004 h 602894"/>
                    <a:gd name="connsiteX141" fmla="*/ 15949 w 1629211"/>
                    <a:gd name="connsiteY141" fmla="*/ 110471 h 602894"/>
                    <a:gd name="connsiteX142" fmla="*/ 10954 w 1629211"/>
                    <a:gd name="connsiteY142" fmla="*/ 123023 h 602894"/>
                    <a:gd name="connsiteX143" fmla="*/ 6168 w 1629211"/>
                    <a:gd name="connsiteY143" fmla="*/ 135653 h 602894"/>
                    <a:gd name="connsiteX144" fmla="*/ 1577 w 1629211"/>
                    <a:gd name="connsiteY144" fmla="*/ 148358 h 602894"/>
                    <a:gd name="connsiteX145" fmla="*/ 13201 w 1629211"/>
                    <a:gd name="connsiteY145" fmla="*/ 152444 h 602894"/>
                    <a:gd name="connsiteX146" fmla="*/ 36444 w 1629211"/>
                    <a:gd name="connsiteY146" fmla="*/ 160573 h 602894"/>
                    <a:gd name="connsiteX147" fmla="*/ 48076 w 1629211"/>
                    <a:gd name="connsiteY147" fmla="*/ 164614 h 602894"/>
                    <a:gd name="connsiteX148" fmla="*/ 71342 w 1629211"/>
                    <a:gd name="connsiteY148" fmla="*/ 172676 h 602894"/>
                    <a:gd name="connsiteX149" fmla="*/ 82973 w 1629211"/>
                    <a:gd name="connsiteY149" fmla="*/ 176686 h 602894"/>
                    <a:gd name="connsiteX150" fmla="*/ 94619 w 1629211"/>
                    <a:gd name="connsiteY150" fmla="*/ 180693 h 602894"/>
                    <a:gd name="connsiteX151" fmla="*/ 117905 w 1629211"/>
                    <a:gd name="connsiteY151" fmla="*/ 188668 h 602894"/>
                    <a:gd name="connsiteX152" fmla="*/ 129550 w 1629211"/>
                    <a:gd name="connsiteY152" fmla="*/ 192633 h 602894"/>
                    <a:gd name="connsiteX153" fmla="*/ 152859 w 1629211"/>
                    <a:gd name="connsiteY153" fmla="*/ 200544 h 602894"/>
                    <a:gd name="connsiteX154" fmla="*/ 164524 w 1629211"/>
                    <a:gd name="connsiteY154" fmla="*/ 204475 h 602894"/>
                    <a:gd name="connsiteX155" fmla="*/ 176181 w 1629211"/>
                    <a:gd name="connsiteY155" fmla="*/ 208407 h 602894"/>
                    <a:gd name="connsiteX156" fmla="*/ 199511 w 1629211"/>
                    <a:gd name="connsiteY156" fmla="*/ 216227 h 602894"/>
                    <a:gd name="connsiteX157" fmla="*/ 211188 w 1629211"/>
                    <a:gd name="connsiteY157" fmla="*/ 220117 h 602894"/>
                    <a:gd name="connsiteX158" fmla="*/ 222853 w 1629211"/>
                    <a:gd name="connsiteY158" fmla="*/ 224006 h 602894"/>
                    <a:gd name="connsiteX159" fmla="*/ 234529 w 1629211"/>
                    <a:gd name="connsiteY159" fmla="*/ 227873 h 602894"/>
                    <a:gd name="connsiteX160" fmla="*/ 246217 w 1629211"/>
                    <a:gd name="connsiteY160" fmla="*/ 231740 h 602894"/>
                    <a:gd name="connsiteX161" fmla="*/ 257894 w 1629211"/>
                    <a:gd name="connsiteY161" fmla="*/ 235584 h 602894"/>
                    <a:gd name="connsiteX162" fmla="*/ 269581 w 1629211"/>
                    <a:gd name="connsiteY162" fmla="*/ 239429 h 602894"/>
                    <a:gd name="connsiteX163" fmla="*/ 281269 w 1629211"/>
                    <a:gd name="connsiteY163" fmla="*/ 243251 h 602894"/>
                    <a:gd name="connsiteX164" fmla="*/ 292968 w 1629211"/>
                    <a:gd name="connsiteY164" fmla="*/ 247073 h 602894"/>
                    <a:gd name="connsiteX165" fmla="*/ 304656 w 1629211"/>
                    <a:gd name="connsiteY165" fmla="*/ 250876 h 602894"/>
                    <a:gd name="connsiteX166" fmla="*/ 316355 w 1629211"/>
                    <a:gd name="connsiteY166" fmla="*/ 254675 h 602894"/>
                    <a:gd name="connsiteX167" fmla="*/ 328065 w 1629211"/>
                    <a:gd name="connsiteY167" fmla="*/ 258455 h 602894"/>
                    <a:gd name="connsiteX168" fmla="*/ 339764 w 1629211"/>
                    <a:gd name="connsiteY168" fmla="*/ 262235 h 602894"/>
                    <a:gd name="connsiteX169" fmla="*/ 351471 w 1629211"/>
                    <a:gd name="connsiteY169" fmla="*/ 266001 h 602894"/>
                    <a:gd name="connsiteX170" fmla="*/ 363181 w 1629211"/>
                    <a:gd name="connsiteY170" fmla="*/ 269748 h 602894"/>
                    <a:gd name="connsiteX171" fmla="*/ 374902 w 1629211"/>
                    <a:gd name="connsiteY171" fmla="*/ 273494 h 602894"/>
                    <a:gd name="connsiteX172" fmla="*/ 386613 w 1629211"/>
                    <a:gd name="connsiteY172" fmla="*/ 277218 h 602894"/>
                    <a:gd name="connsiteX173" fmla="*/ 398331 w 1629211"/>
                    <a:gd name="connsiteY173" fmla="*/ 280942 h 602894"/>
                    <a:gd name="connsiteX174" fmla="*/ 410064 w 1629211"/>
                    <a:gd name="connsiteY174" fmla="*/ 284646 h 602894"/>
                    <a:gd name="connsiteX175" fmla="*/ 421785 w 1629211"/>
                    <a:gd name="connsiteY175" fmla="*/ 288348 h 602894"/>
                    <a:gd name="connsiteX176" fmla="*/ 433515 w 1629211"/>
                    <a:gd name="connsiteY176" fmla="*/ 292041 h 602894"/>
                    <a:gd name="connsiteX177" fmla="*/ 456977 w 1629211"/>
                    <a:gd name="connsiteY177" fmla="*/ 299379 h 602894"/>
                    <a:gd name="connsiteX178" fmla="*/ 480462 w 1629211"/>
                    <a:gd name="connsiteY178" fmla="*/ 306673 h 602894"/>
                    <a:gd name="connsiteX179" fmla="*/ 492206 w 1629211"/>
                    <a:gd name="connsiteY179" fmla="*/ 310310 h 602894"/>
                    <a:gd name="connsiteX180" fmla="*/ 503958 w 1629211"/>
                    <a:gd name="connsiteY180" fmla="*/ 313924 h 602894"/>
                    <a:gd name="connsiteX181" fmla="*/ 515702 w 1629211"/>
                    <a:gd name="connsiteY181" fmla="*/ 317539 h 602894"/>
                    <a:gd name="connsiteX182" fmla="*/ 527454 w 1629211"/>
                    <a:gd name="connsiteY182" fmla="*/ 321134 h 602894"/>
                    <a:gd name="connsiteX183" fmla="*/ 539217 w 1629211"/>
                    <a:gd name="connsiteY183" fmla="*/ 324726 h 602894"/>
                    <a:gd name="connsiteX184" fmla="*/ 550972 w 1629211"/>
                    <a:gd name="connsiteY184" fmla="*/ 328307 h 602894"/>
                    <a:gd name="connsiteX185" fmla="*/ 574499 w 1629211"/>
                    <a:gd name="connsiteY185" fmla="*/ 335427 h 602894"/>
                    <a:gd name="connsiteX186" fmla="*/ 586277 w 1629211"/>
                    <a:gd name="connsiteY186" fmla="*/ 338977 h 602894"/>
                    <a:gd name="connsiteX187" fmla="*/ 609826 w 1629211"/>
                    <a:gd name="connsiteY187" fmla="*/ 346029 h 602894"/>
                    <a:gd name="connsiteX188" fmla="*/ 621600 w 1629211"/>
                    <a:gd name="connsiteY188" fmla="*/ 349546 h 602894"/>
                    <a:gd name="connsiteX189" fmla="*/ 633378 w 1629211"/>
                    <a:gd name="connsiteY189" fmla="*/ 353040 h 602894"/>
                    <a:gd name="connsiteX190" fmla="*/ 645164 w 1629211"/>
                    <a:gd name="connsiteY190" fmla="*/ 356536 h 602894"/>
                    <a:gd name="connsiteX191" fmla="*/ 656950 w 1629211"/>
                    <a:gd name="connsiteY191" fmla="*/ 360019 h 602894"/>
                    <a:gd name="connsiteX192" fmla="*/ 680544 w 1629211"/>
                    <a:gd name="connsiteY192" fmla="*/ 366940 h 602894"/>
                    <a:gd name="connsiteX193" fmla="*/ 692341 w 1629211"/>
                    <a:gd name="connsiteY193" fmla="*/ 370392 h 602894"/>
                    <a:gd name="connsiteX194" fmla="*/ 704138 w 1629211"/>
                    <a:gd name="connsiteY194" fmla="*/ 373830 h 602894"/>
                    <a:gd name="connsiteX195" fmla="*/ 715935 w 1629211"/>
                    <a:gd name="connsiteY195" fmla="*/ 377248 h 602894"/>
                    <a:gd name="connsiteX196" fmla="*/ 727743 w 1629211"/>
                    <a:gd name="connsiteY196" fmla="*/ 380666 h 602894"/>
                    <a:gd name="connsiteX197" fmla="*/ 739552 w 1629211"/>
                    <a:gd name="connsiteY197" fmla="*/ 384073 h 602894"/>
                    <a:gd name="connsiteX198" fmla="*/ 751371 w 1629211"/>
                    <a:gd name="connsiteY198" fmla="*/ 387458 h 602894"/>
                    <a:gd name="connsiteX199" fmla="*/ 763179 w 1629211"/>
                    <a:gd name="connsiteY199" fmla="*/ 390842 h 602894"/>
                    <a:gd name="connsiteX200" fmla="*/ 774996 w 1629211"/>
                    <a:gd name="connsiteY200" fmla="*/ 394216 h 602894"/>
                    <a:gd name="connsiteX201" fmla="*/ 786827 w 1629211"/>
                    <a:gd name="connsiteY201" fmla="*/ 397578 h 602894"/>
                    <a:gd name="connsiteX202" fmla="*/ 798646 w 1629211"/>
                    <a:gd name="connsiteY202" fmla="*/ 400921 h 602894"/>
                    <a:gd name="connsiteX203" fmla="*/ 810477 w 1629211"/>
                    <a:gd name="connsiteY203" fmla="*/ 404260 h 602894"/>
                    <a:gd name="connsiteX204" fmla="*/ 822308 w 1629211"/>
                    <a:gd name="connsiteY204" fmla="*/ 407592 h 602894"/>
                    <a:gd name="connsiteX205" fmla="*/ 834136 w 1629211"/>
                    <a:gd name="connsiteY205" fmla="*/ 410909 h 602894"/>
                    <a:gd name="connsiteX206" fmla="*/ 845978 w 1629211"/>
                    <a:gd name="connsiteY206" fmla="*/ 414218 h 602894"/>
                    <a:gd name="connsiteX207" fmla="*/ 869658 w 1629211"/>
                    <a:gd name="connsiteY207" fmla="*/ 420791 h 602894"/>
                    <a:gd name="connsiteX208" fmla="*/ 881512 w 1629211"/>
                    <a:gd name="connsiteY208" fmla="*/ 424066 h 602894"/>
                    <a:gd name="connsiteX209" fmla="*/ 893354 w 1629211"/>
                    <a:gd name="connsiteY209" fmla="*/ 427330 h 602894"/>
                    <a:gd name="connsiteX210" fmla="*/ 905204 w 1629211"/>
                    <a:gd name="connsiteY210" fmla="*/ 430572 h 602894"/>
                    <a:gd name="connsiteX211" fmla="*/ 917068 w 1629211"/>
                    <a:gd name="connsiteY211" fmla="*/ 433813 h 602894"/>
                    <a:gd name="connsiteX212" fmla="*/ 928919 w 1629211"/>
                    <a:gd name="connsiteY212" fmla="*/ 437044 h 602894"/>
                    <a:gd name="connsiteX213" fmla="*/ 940783 w 1629211"/>
                    <a:gd name="connsiteY213" fmla="*/ 440266 h 602894"/>
                    <a:gd name="connsiteX214" fmla="*/ 952656 w 1629211"/>
                    <a:gd name="connsiteY214" fmla="*/ 443474 h 602894"/>
                    <a:gd name="connsiteX215" fmla="*/ 964517 w 1629211"/>
                    <a:gd name="connsiteY215" fmla="*/ 446673 h 602894"/>
                    <a:gd name="connsiteX216" fmla="*/ 988266 w 1629211"/>
                    <a:gd name="connsiteY216" fmla="*/ 453027 h 602894"/>
                    <a:gd name="connsiteX217" fmla="*/ 1000141 w 1629211"/>
                    <a:gd name="connsiteY217" fmla="*/ 456193 h 602894"/>
                    <a:gd name="connsiteX218" fmla="*/ 1012025 w 1629211"/>
                    <a:gd name="connsiteY218" fmla="*/ 459348 h 602894"/>
                    <a:gd name="connsiteX219" fmla="*/ 1023898 w 1629211"/>
                    <a:gd name="connsiteY219" fmla="*/ 462492 h 602894"/>
                    <a:gd name="connsiteX220" fmla="*/ 1035793 w 1629211"/>
                    <a:gd name="connsiteY220" fmla="*/ 465624 h 602894"/>
                    <a:gd name="connsiteX221" fmla="*/ 1047680 w 1629211"/>
                    <a:gd name="connsiteY221" fmla="*/ 468745 h 602894"/>
                    <a:gd name="connsiteX222" fmla="*/ 1071470 w 1629211"/>
                    <a:gd name="connsiteY222" fmla="*/ 474945 h 602894"/>
                    <a:gd name="connsiteX223" fmla="*/ 1083366 w 1629211"/>
                    <a:gd name="connsiteY223" fmla="*/ 478035 h 602894"/>
                    <a:gd name="connsiteX224" fmla="*/ 1095272 w 1629211"/>
                    <a:gd name="connsiteY224" fmla="*/ 481111 h 602894"/>
                    <a:gd name="connsiteX225" fmla="*/ 1107170 w 1629211"/>
                    <a:gd name="connsiteY225" fmla="*/ 484179 h 602894"/>
                    <a:gd name="connsiteX226" fmla="*/ 1119077 w 1629211"/>
                    <a:gd name="connsiteY226" fmla="*/ 487235 h 602894"/>
                    <a:gd name="connsiteX227" fmla="*/ 1130994 w 1629211"/>
                    <a:gd name="connsiteY227" fmla="*/ 490281 h 602894"/>
                    <a:gd name="connsiteX228" fmla="*/ 1142912 w 1629211"/>
                    <a:gd name="connsiteY228" fmla="*/ 493315 h 602894"/>
                    <a:gd name="connsiteX229" fmla="*/ 1154830 w 1629211"/>
                    <a:gd name="connsiteY229" fmla="*/ 496338 h 602894"/>
                    <a:gd name="connsiteX230" fmla="*/ 1166747 w 1629211"/>
                    <a:gd name="connsiteY230" fmla="*/ 499349 h 602894"/>
                    <a:gd name="connsiteX231" fmla="*/ 1178665 w 1629211"/>
                    <a:gd name="connsiteY231" fmla="*/ 502341 h 602894"/>
                    <a:gd name="connsiteX232" fmla="*/ 1190594 w 1629211"/>
                    <a:gd name="connsiteY232" fmla="*/ 505331 h 602894"/>
                    <a:gd name="connsiteX233" fmla="*/ 1202520 w 1629211"/>
                    <a:gd name="connsiteY233" fmla="*/ 508311 h 602894"/>
                    <a:gd name="connsiteX234" fmla="*/ 1214460 w 1629211"/>
                    <a:gd name="connsiteY234" fmla="*/ 511278 h 602894"/>
                    <a:gd name="connsiteX235" fmla="*/ 1226389 w 1629211"/>
                    <a:gd name="connsiteY235" fmla="*/ 514237 h 602894"/>
                    <a:gd name="connsiteX236" fmla="*/ 1238329 w 1629211"/>
                    <a:gd name="connsiteY236" fmla="*/ 517184 h 602894"/>
                    <a:gd name="connsiteX237" fmla="*/ 1250269 w 1629211"/>
                    <a:gd name="connsiteY237" fmla="*/ 520117 h 602894"/>
                    <a:gd name="connsiteX238" fmla="*/ 1262217 w 1629211"/>
                    <a:gd name="connsiteY238" fmla="*/ 523042 h 602894"/>
                    <a:gd name="connsiteX239" fmla="*/ 1274169 w 1629211"/>
                    <a:gd name="connsiteY239" fmla="*/ 525955 h 602894"/>
                    <a:gd name="connsiteX240" fmla="*/ 1286120 w 1629211"/>
                    <a:gd name="connsiteY240" fmla="*/ 528860 h 602894"/>
                    <a:gd name="connsiteX241" fmla="*/ 1298071 w 1629211"/>
                    <a:gd name="connsiteY241" fmla="*/ 531751 h 602894"/>
                    <a:gd name="connsiteX242" fmla="*/ 1310031 w 1629211"/>
                    <a:gd name="connsiteY242" fmla="*/ 534631 h 602894"/>
                    <a:gd name="connsiteX243" fmla="*/ 1321982 w 1629211"/>
                    <a:gd name="connsiteY243" fmla="*/ 537503 h 602894"/>
                    <a:gd name="connsiteX244" fmla="*/ 1333956 w 1629211"/>
                    <a:gd name="connsiteY244" fmla="*/ 540360 h 602894"/>
                    <a:gd name="connsiteX245" fmla="*/ 1345916 w 1629211"/>
                    <a:gd name="connsiteY245" fmla="*/ 543209 h 602894"/>
                    <a:gd name="connsiteX246" fmla="*/ 1357889 w 1629211"/>
                    <a:gd name="connsiteY246" fmla="*/ 546047 h 602894"/>
                    <a:gd name="connsiteX247" fmla="*/ 1369860 w 1629211"/>
                    <a:gd name="connsiteY247" fmla="*/ 548871 h 602894"/>
                    <a:gd name="connsiteX248" fmla="*/ 1381834 w 1629211"/>
                    <a:gd name="connsiteY248" fmla="*/ 551686 h 602894"/>
                    <a:gd name="connsiteX249" fmla="*/ 1393816 w 1629211"/>
                    <a:gd name="connsiteY249" fmla="*/ 554490 h 602894"/>
                    <a:gd name="connsiteX250" fmla="*/ 1405801 w 1629211"/>
                    <a:gd name="connsiteY250" fmla="*/ 557283 h 602894"/>
                    <a:gd name="connsiteX251" fmla="*/ 1417783 w 1629211"/>
                    <a:gd name="connsiteY251" fmla="*/ 560068 h 602894"/>
                    <a:gd name="connsiteX252" fmla="*/ 1429765 w 1629211"/>
                    <a:gd name="connsiteY252" fmla="*/ 562838 h 602894"/>
                    <a:gd name="connsiteX253" fmla="*/ 1441761 w 1629211"/>
                    <a:gd name="connsiteY253" fmla="*/ 565598 h 602894"/>
                    <a:gd name="connsiteX254" fmla="*/ 1453755 w 1629211"/>
                    <a:gd name="connsiteY254" fmla="*/ 568349 h 602894"/>
                    <a:gd name="connsiteX255" fmla="*/ 1465751 w 1629211"/>
                    <a:gd name="connsiteY255" fmla="*/ 571085 h 602894"/>
                    <a:gd name="connsiteX256" fmla="*/ 1477756 w 1629211"/>
                    <a:gd name="connsiteY256" fmla="*/ 573814 h 602894"/>
                    <a:gd name="connsiteX257" fmla="*/ 1489749 w 1629211"/>
                    <a:gd name="connsiteY257" fmla="*/ 576531 h 602894"/>
                    <a:gd name="connsiteX258" fmla="*/ 1501765 w 1629211"/>
                    <a:gd name="connsiteY258" fmla="*/ 579234 h 602894"/>
                    <a:gd name="connsiteX259" fmla="*/ 1513772 w 1629211"/>
                    <a:gd name="connsiteY259" fmla="*/ 581940 h 602894"/>
                    <a:gd name="connsiteX260" fmla="*/ 1525788 w 1629211"/>
                    <a:gd name="connsiteY260" fmla="*/ 584624 h 602894"/>
                    <a:gd name="connsiteX261" fmla="*/ 1537804 w 1629211"/>
                    <a:gd name="connsiteY261" fmla="*/ 587296 h 602894"/>
                    <a:gd name="connsiteX262" fmla="*/ 1549820 w 1629211"/>
                    <a:gd name="connsiteY262" fmla="*/ 589960 h 602894"/>
                    <a:gd name="connsiteX263" fmla="*/ 1561835 w 1629211"/>
                    <a:gd name="connsiteY263" fmla="*/ 592610 h 602894"/>
                    <a:gd name="connsiteX264" fmla="*/ 1573862 w 1629211"/>
                    <a:gd name="connsiteY264" fmla="*/ 595249 h 602894"/>
                    <a:gd name="connsiteX265" fmla="*/ 1585889 w 1629211"/>
                    <a:gd name="connsiteY265" fmla="*/ 597879 h 602894"/>
                    <a:gd name="connsiteX266" fmla="*/ 1597927 w 1629211"/>
                    <a:gd name="connsiteY266" fmla="*/ 600498 h 602894"/>
                    <a:gd name="connsiteX267" fmla="*/ 1609954 w 1629211"/>
                    <a:gd name="connsiteY267" fmla="*/ 603103 h 602894"/>
                    <a:gd name="connsiteX268" fmla="*/ 1612705 w 1629211"/>
                    <a:gd name="connsiteY268" fmla="*/ 589882 h 602894"/>
                    <a:gd name="connsiteX269" fmla="*/ 1615246 w 1629211"/>
                    <a:gd name="connsiteY269" fmla="*/ 576618 h 602894"/>
                    <a:gd name="connsiteX270" fmla="*/ 1617556 w 1629211"/>
                    <a:gd name="connsiteY270" fmla="*/ 563310 h 602894"/>
                    <a:gd name="connsiteX271" fmla="*/ 1619671 w 1629211"/>
                    <a:gd name="connsiteY271" fmla="*/ 549967 h 602894"/>
                    <a:gd name="connsiteX272" fmla="*/ 1621555 w 1629211"/>
                    <a:gd name="connsiteY272" fmla="*/ 536592 h 602894"/>
                    <a:gd name="connsiteX273" fmla="*/ 1623232 w 1629211"/>
                    <a:gd name="connsiteY273" fmla="*/ 523185 h 602894"/>
                    <a:gd name="connsiteX274" fmla="*/ 1624687 w 1629211"/>
                    <a:gd name="connsiteY274" fmla="*/ 509756 h 602894"/>
                    <a:gd name="connsiteX275" fmla="*/ 1625927 w 1629211"/>
                    <a:gd name="connsiteY275" fmla="*/ 496304 h 602894"/>
                    <a:gd name="connsiteX276" fmla="*/ 1626956 w 1629211"/>
                    <a:gd name="connsiteY276" fmla="*/ 482833 h 602894"/>
                    <a:gd name="connsiteX277" fmla="*/ 1627755 w 1629211"/>
                    <a:gd name="connsiteY277" fmla="*/ 469348 h 602894"/>
                    <a:gd name="connsiteX278" fmla="*/ 1628347 w 1629211"/>
                    <a:gd name="connsiteY278" fmla="*/ 455851 h 602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</a:cxnLst>
                  <a:rect l="l" t="t" r="r" b="b"/>
                  <a:pathLst>
                    <a:path w="1629211" h="602894">
                      <a:moveTo>
                        <a:pt x="1628720" y="442346"/>
                      </a:moveTo>
                      <a:lnTo>
                        <a:pt x="1616045" y="442083"/>
                      </a:lnTo>
                      <a:lnTo>
                        <a:pt x="1603373" y="441766"/>
                      </a:lnTo>
                      <a:lnTo>
                        <a:pt x="1590721" y="441404"/>
                      </a:lnTo>
                      <a:lnTo>
                        <a:pt x="1578091" y="440989"/>
                      </a:lnTo>
                      <a:lnTo>
                        <a:pt x="1565461" y="440541"/>
                      </a:lnTo>
                      <a:lnTo>
                        <a:pt x="1552854" y="440036"/>
                      </a:lnTo>
                      <a:lnTo>
                        <a:pt x="1540246" y="439478"/>
                      </a:lnTo>
                      <a:lnTo>
                        <a:pt x="1527672" y="438886"/>
                      </a:lnTo>
                      <a:lnTo>
                        <a:pt x="1515096" y="438238"/>
                      </a:lnTo>
                      <a:lnTo>
                        <a:pt x="1502533" y="437549"/>
                      </a:lnTo>
                      <a:lnTo>
                        <a:pt x="1489990" y="436805"/>
                      </a:lnTo>
                      <a:lnTo>
                        <a:pt x="1477458" y="436026"/>
                      </a:lnTo>
                      <a:lnTo>
                        <a:pt x="1464938" y="435193"/>
                      </a:lnTo>
                      <a:lnTo>
                        <a:pt x="1452431" y="434318"/>
                      </a:lnTo>
                      <a:lnTo>
                        <a:pt x="1439942" y="433387"/>
                      </a:lnTo>
                      <a:lnTo>
                        <a:pt x="1427455" y="432411"/>
                      </a:lnTo>
                      <a:lnTo>
                        <a:pt x="1414990" y="431393"/>
                      </a:lnTo>
                      <a:lnTo>
                        <a:pt x="1402537" y="430331"/>
                      </a:lnTo>
                      <a:lnTo>
                        <a:pt x="1390103" y="429212"/>
                      </a:lnTo>
                      <a:lnTo>
                        <a:pt x="1377670" y="428051"/>
                      </a:lnTo>
                      <a:lnTo>
                        <a:pt x="1365261" y="426848"/>
                      </a:lnTo>
                      <a:lnTo>
                        <a:pt x="1352861" y="425597"/>
                      </a:lnTo>
                      <a:lnTo>
                        <a:pt x="1340473" y="424296"/>
                      </a:lnTo>
                      <a:lnTo>
                        <a:pt x="1328106" y="422947"/>
                      </a:lnTo>
                      <a:lnTo>
                        <a:pt x="1315737" y="421556"/>
                      </a:lnTo>
                      <a:lnTo>
                        <a:pt x="1303393" y="420109"/>
                      </a:lnTo>
                      <a:lnTo>
                        <a:pt x="1291061" y="418620"/>
                      </a:lnTo>
                      <a:lnTo>
                        <a:pt x="1278736" y="417087"/>
                      </a:lnTo>
                      <a:lnTo>
                        <a:pt x="1266435" y="415511"/>
                      </a:lnTo>
                      <a:lnTo>
                        <a:pt x="1254136" y="413879"/>
                      </a:lnTo>
                      <a:lnTo>
                        <a:pt x="1241856" y="412202"/>
                      </a:lnTo>
                      <a:lnTo>
                        <a:pt x="1229588" y="410483"/>
                      </a:lnTo>
                      <a:lnTo>
                        <a:pt x="1217342" y="408719"/>
                      </a:lnTo>
                      <a:lnTo>
                        <a:pt x="1205094" y="406899"/>
                      </a:lnTo>
                      <a:lnTo>
                        <a:pt x="1192871" y="405037"/>
                      </a:lnTo>
                      <a:lnTo>
                        <a:pt x="1180659" y="403122"/>
                      </a:lnTo>
                      <a:lnTo>
                        <a:pt x="1168455" y="401170"/>
                      </a:lnTo>
                      <a:lnTo>
                        <a:pt x="1156262" y="399168"/>
                      </a:lnTo>
                      <a:lnTo>
                        <a:pt x="1144092" y="397118"/>
                      </a:lnTo>
                      <a:lnTo>
                        <a:pt x="1131936" y="395015"/>
                      </a:lnTo>
                      <a:lnTo>
                        <a:pt x="1119789" y="392870"/>
                      </a:lnTo>
                      <a:lnTo>
                        <a:pt x="1107650" y="390677"/>
                      </a:lnTo>
                      <a:lnTo>
                        <a:pt x="1095524" y="388442"/>
                      </a:lnTo>
                      <a:lnTo>
                        <a:pt x="1083422" y="386165"/>
                      </a:lnTo>
                      <a:lnTo>
                        <a:pt x="1071316" y="383832"/>
                      </a:lnTo>
                      <a:lnTo>
                        <a:pt x="1059236" y="381454"/>
                      </a:lnTo>
                      <a:lnTo>
                        <a:pt x="1047175" y="379023"/>
                      </a:lnTo>
                      <a:lnTo>
                        <a:pt x="1035115" y="376547"/>
                      </a:lnTo>
                      <a:lnTo>
                        <a:pt x="1023076" y="374029"/>
                      </a:lnTo>
                      <a:lnTo>
                        <a:pt x="1011049" y="371466"/>
                      </a:lnTo>
                      <a:lnTo>
                        <a:pt x="999034" y="368858"/>
                      </a:lnTo>
                      <a:lnTo>
                        <a:pt x="987029" y="366197"/>
                      </a:lnTo>
                      <a:lnTo>
                        <a:pt x="975033" y="363491"/>
                      </a:lnTo>
                      <a:lnTo>
                        <a:pt x="963062" y="360731"/>
                      </a:lnTo>
                      <a:lnTo>
                        <a:pt x="951099" y="357938"/>
                      </a:lnTo>
                      <a:lnTo>
                        <a:pt x="939151" y="355089"/>
                      </a:lnTo>
                      <a:lnTo>
                        <a:pt x="927211" y="352198"/>
                      </a:lnTo>
                      <a:lnTo>
                        <a:pt x="915293" y="349251"/>
                      </a:lnTo>
                      <a:lnTo>
                        <a:pt x="903387" y="346259"/>
                      </a:lnTo>
                      <a:lnTo>
                        <a:pt x="891489" y="343225"/>
                      </a:lnTo>
                      <a:lnTo>
                        <a:pt x="879605" y="340149"/>
                      </a:lnTo>
                      <a:lnTo>
                        <a:pt x="867732" y="337025"/>
                      </a:lnTo>
                      <a:lnTo>
                        <a:pt x="855879" y="333851"/>
                      </a:lnTo>
                      <a:lnTo>
                        <a:pt x="844040" y="330629"/>
                      </a:lnTo>
                      <a:lnTo>
                        <a:pt x="832198" y="327353"/>
                      </a:lnTo>
                      <a:lnTo>
                        <a:pt x="820390" y="324036"/>
                      </a:lnTo>
                      <a:lnTo>
                        <a:pt x="808581" y="320671"/>
                      </a:lnTo>
                      <a:lnTo>
                        <a:pt x="796795" y="317267"/>
                      </a:lnTo>
                      <a:lnTo>
                        <a:pt x="785021" y="313815"/>
                      </a:lnTo>
                      <a:lnTo>
                        <a:pt x="773255" y="310310"/>
                      </a:lnTo>
                      <a:lnTo>
                        <a:pt x="761502" y="306762"/>
                      </a:lnTo>
                      <a:lnTo>
                        <a:pt x="749759" y="303156"/>
                      </a:lnTo>
                      <a:lnTo>
                        <a:pt x="738040" y="299519"/>
                      </a:lnTo>
                      <a:lnTo>
                        <a:pt x="726330" y="295829"/>
                      </a:lnTo>
                      <a:lnTo>
                        <a:pt x="714631" y="292094"/>
                      </a:lnTo>
                      <a:lnTo>
                        <a:pt x="702943" y="288303"/>
                      </a:lnTo>
                      <a:lnTo>
                        <a:pt x="691278" y="284469"/>
                      </a:lnTo>
                      <a:lnTo>
                        <a:pt x="679613" y="280591"/>
                      </a:lnTo>
                      <a:lnTo>
                        <a:pt x="667970" y="276671"/>
                      </a:lnTo>
                      <a:lnTo>
                        <a:pt x="656347" y="272695"/>
                      </a:lnTo>
                      <a:lnTo>
                        <a:pt x="644724" y="268674"/>
                      </a:lnTo>
                      <a:lnTo>
                        <a:pt x="633114" y="264610"/>
                      </a:lnTo>
                      <a:lnTo>
                        <a:pt x="621525" y="260502"/>
                      </a:lnTo>
                      <a:lnTo>
                        <a:pt x="609946" y="256341"/>
                      </a:lnTo>
                      <a:lnTo>
                        <a:pt x="598379" y="252135"/>
                      </a:lnTo>
                      <a:lnTo>
                        <a:pt x="586835" y="247884"/>
                      </a:lnTo>
                      <a:lnTo>
                        <a:pt x="575290" y="243579"/>
                      </a:lnTo>
                      <a:lnTo>
                        <a:pt x="563765" y="239230"/>
                      </a:lnTo>
                      <a:lnTo>
                        <a:pt x="552254" y="234839"/>
                      </a:lnTo>
                      <a:lnTo>
                        <a:pt x="540751" y="230402"/>
                      </a:lnTo>
                      <a:lnTo>
                        <a:pt x="529274" y="225910"/>
                      </a:lnTo>
                      <a:lnTo>
                        <a:pt x="517805" y="221376"/>
                      </a:lnTo>
                      <a:lnTo>
                        <a:pt x="506336" y="216797"/>
                      </a:lnTo>
                      <a:lnTo>
                        <a:pt x="494900" y="212175"/>
                      </a:lnTo>
                      <a:lnTo>
                        <a:pt x="483465" y="207498"/>
                      </a:lnTo>
                      <a:lnTo>
                        <a:pt x="472038" y="202776"/>
                      </a:lnTo>
                      <a:lnTo>
                        <a:pt x="460637" y="198000"/>
                      </a:lnTo>
                      <a:lnTo>
                        <a:pt x="449246" y="193194"/>
                      </a:lnTo>
                      <a:lnTo>
                        <a:pt x="437864" y="188329"/>
                      </a:lnTo>
                      <a:lnTo>
                        <a:pt x="426493" y="183422"/>
                      </a:lnTo>
                      <a:lnTo>
                        <a:pt x="415145" y="178461"/>
                      </a:lnTo>
                      <a:lnTo>
                        <a:pt x="403808" y="173464"/>
                      </a:lnTo>
                      <a:lnTo>
                        <a:pt x="392482" y="168416"/>
                      </a:lnTo>
                      <a:lnTo>
                        <a:pt x="381167" y="163310"/>
                      </a:lnTo>
                      <a:lnTo>
                        <a:pt x="369863" y="158173"/>
                      </a:lnTo>
                      <a:lnTo>
                        <a:pt x="358579" y="152982"/>
                      </a:lnTo>
                      <a:lnTo>
                        <a:pt x="347310" y="147744"/>
                      </a:lnTo>
                      <a:lnTo>
                        <a:pt x="336048" y="142456"/>
                      </a:lnTo>
                      <a:lnTo>
                        <a:pt x="324801" y="137130"/>
                      </a:lnTo>
                      <a:lnTo>
                        <a:pt x="313562" y="131752"/>
                      </a:lnTo>
                      <a:lnTo>
                        <a:pt x="302345" y="126320"/>
                      </a:lnTo>
                      <a:lnTo>
                        <a:pt x="291140" y="120855"/>
                      </a:lnTo>
                      <a:lnTo>
                        <a:pt x="279945" y="115334"/>
                      </a:lnTo>
                      <a:lnTo>
                        <a:pt x="268760" y="109770"/>
                      </a:lnTo>
                      <a:lnTo>
                        <a:pt x="257599" y="104162"/>
                      </a:lnTo>
                      <a:lnTo>
                        <a:pt x="246436" y="98498"/>
                      </a:lnTo>
                      <a:lnTo>
                        <a:pt x="235298" y="92791"/>
                      </a:lnTo>
                      <a:lnTo>
                        <a:pt x="224168" y="87040"/>
                      </a:lnTo>
                      <a:lnTo>
                        <a:pt x="213061" y="81246"/>
                      </a:lnTo>
                      <a:lnTo>
                        <a:pt x="201954" y="75397"/>
                      </a:lnTo>
                      <a:lnTo>
                        <a:pt x="190869" y="69503"/>
                      </a:lnTo>
                      <a:lnTo>
                        <a:pt x="179795" y="63555"/>
                      </a:lnTo>
                      <a:lnTo>
                        <a:pt x="168730" y="57574"/>
                      </a:lnTo>
                      <a:lnTo>
                        <a:pt x="157679" y="51539"/>
                      </a:lnTo>
                      <a:lnTo>
                        <a:pt x="146647" y="45460"/>
                      </a:lnTo>
                      <a:lnTo>
                        <a:pt x="135630" y="39335"/>
                      </a:lnTo>
                      <a:lnTo>
                        <a:pt x="124621" y="33158"/>
                      </a:lnTo>
                      <a:lnTo>
                        <a:pt x="113623" y="26935"/>
                      </a:lnTo>
                      <a:lnTo>
                        <a:pt x="102636" y="20671"/>
                      </a:lnTo>
                      <a:lnTo>
                        <a:pt x="91672" y="14350"/>
                      </a:lnTo>
                      <a:lnTo>
                        <a:pt x="80719" y="7988"/>
                      </a:lnTo>
                      <a:lnTo>
                        <a:pt x="69774" y="1577"/>
                      </a:lnTo>
                      <a:lnTo>
                        <a:pt x="63016" y="13276"/>
                      </a:lnTo>
                      <a:lnTo>
                        <a:pt x="56455" y="25085"/>
                      </a:lnTo>
                      <a:lnTo>
                        <a:pt x="50081" y="36991"/>
                      </a:lnTo>
                      <a:lnTo>
                        <a:pt x="43903" y="49010"/>
                      </a:lnTo>
                      <a:lnTo>
                        <a:pt x="37911" y="61112"/>
                      </a:lnTo>
                      <a:lnTo>
                        <a:pt x="32129" y="73325"/>
                      </a:lnTo>
                      <a:lnTo>
                        <a:pt x="26529" y="85615"/>
                      </a:lnTo>
                      <a:lnTo>
                        <a:pt x="21142" y="98004"/>
                      </a:lnTo>
                      <a:lnTo>
                        <a:pt x="15949" y="110471"/>
                      </a:lnTo>
                      <a:lnTo>
                        <a:pt x="10954" y="123023"/>
                      </a:lnTo>
                      <a:lnTo>
                        <a:pt x="6168" y="135653"/>
                      </a:lnTo>
                      <a:lnTo>
                        <a:pt x="1577" y="148358"/>
                      </a:lnTo>
                      <a:lnTo>
                        <a:pt x="13201" y="152444"/>
                      </a:lnTo>
                      <a:lnTo>
                        <a:pt x="36444" y="160573"/>
                      </a:lnTo>
                      <a:lnTo>
                        <a:pt x="48076" y="164614"/>
                      </a:lnTo>
                      <a:lnTo>
                        <a:pt x="71342" y="172676"/>
                      </a:lnTo>
                      <a:lnTo>
                        <a:pt x="82973" y="176686"/>
                      </a:lnTo>
                      <a:lnTo>
                        <a:pt x="94619" y="180693"/>
                      </a:lnTo>
                      <a:lnTo>
                        <a:pt x="117905" y="188668"/>
                      </a:lnTo>
                      <a:lnTo>
                        <a:pt x="129550" y="192633"/>
                      </a:lnTo>
                      <a:lnTo>
                        <a:pt x="152859" y="200544"/>
                      </a:lnTo>
                      <a:lnTo>
                        <a:pt x="164524" y="204475"/>
                      </a:lnTo>
                      <a:lnTo>
                        <a:pt x="176181" y="208407"/>
                      </a:lnTo>
                      <a:lnTo>
                        <a:pt x="199511" y="216227"/>
                      </a:lnTo>
                      <a:lnTo>
                        <a:pt x="211188" y="220117"/>
                      </a:lnTo>
                      <a:lnTo>
                        <a:pt x="222853" y="224006"/>
                      </a:lnTo>
                      <a:lnTo>
                        <a:pt x="234529" y="227873"/>
                      </a:lnTo>
                      <a:lnTo>
                        <a:pt x="246217" y="231740"/>
                      </a:lnTo>
                      <a:lnTo>
                        <a:pt x="257894" y="235584"/>
                      </a:lnTo>
                      <a:lnTo>
                        <a:pt x="269581" y="239429"/>
                      </a:lnTo>
                      <a:lnTo>
                        <a:pt x="281269" y="243251"/>
                      </a:lnTo>
                      <a:lnTo>
                        <a:pt x="292968" y="247073"/>
                      </a:lnTo>
                      <a:lnTo>
                        <a:pt x="304656" y="250876"/>
                      </a:lnTo>
                      <a:lnTo>
                        <a:pt x="316355" y="254675"/>
                      </a:lnTo>
                      <a:lnTo>
                        <a:pt x="328065" y="258455"/>
                      </a:lnTo>
                      <a:lnTo>
                        <a:pt x="339764" y="262235"/>
                      </a:lnTo>
                      <a:lnTo>
                        <a:pt x="351471" y="266001"/>
                      </a:lnTo>
                      <a:lnTo>
                        <a:pt x="363181" y="269748"/>
                      </a:lnTo>
                      <a:lnTo>
                        <a:pt x="374902" y="273494"/>
                      </a:lnTo>
                      <a:lnTo>
                        <a:pt x="386613" y="277218"/>
                      </a:lnTo>
                      <a:lnTo>
                        <a:pt x="398331" y="280942"/>
                      </a:lnTo>
                      <a:lnTo>
                        <a:pt x="410064" y="284646"/>
                      </a:lnTo>
                      <a:lnTo>
                        <a:pt x="421785" y="288348"/>
                      </a:lnTo>
                      <a:lnTo>
                        <a:pt x="433515" y="292041"/>
                      </a:lnTo>
                      <a:lnTo>
                        <a:pt x="456977" y="299379"/>
                      </a:lnTo>
                      <a:lnTo>
                        <a:pt x="480462" y="306673"/>
                      </a:lnTo>
                      <a:lnTo>
                        <a:pt x="492206" y="310310"/>
                      </a:lnTo>
                      <a:lnTo>
                        <a:pt x="503958" y="313924"/>
                      </a:lnTo>
                      <a:lnTo>
                        <a:pt x="515702" y="317539"/>
                      </a:lnTo>
                      <a:lnTo>
                        <a:pt x="527454" y="321134"/>
                      </a:lnTo>
                      <a:lnTo>
                        <a:pt x="539217" y="324726"/>
                      </a:lnTo>
                      <a:lnTo>
                        <a:pt x="550972" y="328307"/>
                      </a:lnTo>
                      <a:lnTo>
                        <a:pt x="574499" y="335427"/>
                      </a:lnTo>
                      <a:lnTo>
                        <a:pt x="586277" y="338977"/>
                      </a:lnTo>
                      <a:lnTo>
                        <a:pt x="609826" y="346029"/>
                      </a:lnTo>
                      <a:lnTo>
                        <a:pt x="621600" y="349546"/>
                      </a:lnTo>
                      <a:lnTo>
                        <a:pt x="633378" y="353040"/>
                      </a:lnTo>
                      <a:lnTo>
                        <a:pt x="645164" y="356536"/>
                      </a:lnTo>
                      <a:lnTo>
                        <a:pt x="656950" y="360019"/>
                      </a:lnTo>
                      <a:lnTo>
                        <a:pt x="680544" y="366940"/>
                      </a:lnTo>
                      <a:lnTo>
                        <a:pt x="692341" y="370392"/>
                      </a:lnTo>
                      <a:lnTo>
                        <a:pt x="704138" y="373830"/>
                      </a:lnTo>
                      <a:lnTo>
                        <a:pt x="715935" y="377248"/>
                      </a:lnTo>
                      <a:lnTo>
                        <a:pt x="727743" y="380666"/>
                      </a:lnTo>
                      <a:lnTo>
                        <a:pt x="739552" y="384073"/>
                      </a:lnTo>
                      <a:lnTo>
                        <a:pt x="751371" y="387458"/>
                      </a:lnTo>
                      <a:lnTo>
                        <a:pt x="763179" y="390842"/>
                      </a:lnTo>
                      <a:lnTo>
                        <a:pt x="774996" y="394216"/>
                      </a:lnTo>
                      <a:lnTo>
                        <a:pt x="786827" y="397578"/>
                      </a:lnTo>
                      <a:lnTo>
                        <a:pt x="798646" y="400921"/>
                      </a:lnTo>
                      <a:lnTo>
                        <a:pt x="810477" y="404260"/>
                      </a:lnTo>
                      <a:lnTo>
                        <a:pt x="822308" y="407592"/>
                      </a:lnTo>
                      <a:lnTo>
                        <a:pt x="834136" y="410909"/>
                      </a:lnTo>
                      <a:lnTo>
                        <a:pt x="845978" y="414218"/>
                      </a:lnTo>
                      <a:lnTo>
                        <a:pt x="869658" y="420791"/>
                      </a:lnTo>
                      <a:lnTo>
                        <a:pt x="881512" y="424066"/>
                      </a:lnTo>
                      <a:lnTo>
                        <a:pt x="893354" y="427330"/>
                      </a:lnTo>
                      <a:lnTo>
                        <a:pt x="905204" y="430572"/>
                      </a:lnTo>
                      <a:lnTo>
                        <a:pt x="917068" y="433813"/>
                      </a:lnTo>
                      <a:lnTo>
                        <a:pt x="928919" y="437044"/>
                      </a:lnTo>
                      <a:lnTo>
                        <a:pt x="940783" y="440266"/>
                      </a:lnTo>
                      <a:lnTo>
                        <a:pt x="952656" y="443474"/>
                      </a:lnTo>
                      <a:lnTo>
                        <a:pt x="964517" y="446673"/>
                      </a:lnTo>
                      <a:lnTo>
                        <a:pt x="988266" y="453027"/>
                      </a:lnTo>
                      <a:lnTo>
                        <a:pt x="1000141" y="456193"/>
                      </a:lnTo>
                      <a:lnTo>
                        <a:pt x="1012025" y="459348"/>
                      </a:lnTo>
                      <a:lnTo>
                        <a:pt x="1023898" y="462492"/>
                      </a:lnTo>
                      <a:lnTo>
                        <a:pt x="1035793" y="465624"/>
                      </a:lnTo>
                      <a:lnTo>
                        <a:pt x="1047680" y="468745"/>
                      </a:lnTo>
                      <a:lnTo>
                        <a:pt x="1071470" y="474945"/>
                      </a:lnTo>
                      <a:lnTo>
                        <a:pt x="1083366" y="478035"/>
                      </a:lnTo>
                      <a:lnTo>
                        <a:pt x="1095272" y="481111"/>
                      </a:lnTo>
                      <a:lnTo>
                        <a:pt x="1107170" y="484179"/>
                      </a:lnTo>
                      <a:lnTo>
                        <a:pt x="1119077" y="487235"/>
                      </a:lnTo>
                      <a:lnTo>
                        <a:pt x="1130994" y="490281"/>
                      </a:lnTo>
                      <a:lnTo>
                        <a:pt x="1142912" y="493315"/>
                      </a:lnTo>
                      <a:lnTo>
                        <a:pt x="1154830" y="496338"/>
                      </a:lnTo>
                      <a:lnTo>
                        <a:pt x="1166747" y="499349"/>
                      </a:lnTo>
                      <a:lnTo>
                        <a:pt x="1178665" y="502341"/>
                      </a:lnTo>
                      <a:lnTo>
                        <a:pt x="1190594" y="505331"/>
                      </a:lnTo>
                      <a:lnTo>
                        <a:pt x="1202520" y="508311"/>
                      </a:lnTo>
                      <a:lnTo>
                        <a:pt x="1214460" y="511278"/>
                      </a:lnTo>
                      <a:lnTo>
                        <a:pt x="1226389" y="514237"/>
                      </a:lnTo>
                      <a:lnTo>
                        <a:pt x="1238329" y="517184"/>
                      </a:lnTo>
                      <a:lnTo>
                        <a:pt x="1250269" y="520117"/>
                      </a:lnTo>
                      <a:lnTo>
                        <a:pt x="1262217" y="523042"/>
                      </a:lnTo>
                      <a:lnTo>
                        <a:pt x="1274169" y="525955"/>
                      </a:lnTo>
                      <a:lnTo>
                        <a:pt x="1286120" y="528860"/>
                      </a:lnTo>
                      <a:lnTo>
                        <a:pt x="1298071" y="531751"/>
                      </a:lnTo>
                      <a:lnTo>
                        <a:pt x="1310031" y="534631"/>
                      </a:lnTo>
                      <a:lnTo>
                        <a:pt x="1321982" y="537503"/>
                      </a:lnTo>
                      <a:lnTo>
                        <a:pt x="1333956" y="540360"/>
                      </a:lnTo>
                      <a:lnTo>
                        <a:pt x="1345916" y="543209"/>
                      </a:lnTo>
                      <a:lnTo>
                        <a:pt x="1357889" y="546047"/>
                      </a:lnTo>
                      <a:lnTo>
                        <a:pt x="1369860" y="548871"/>
                      </a:lnTo>
                      <a:lnTo>
                        <a:pt x="1381834" y="551686"/>
                      </a:lnTo>
                      <a:lnTo>
                        <a:pt x="1393816" y="554490"/>
                      </a:lnTo>
                      <a:lnTo>
                        <a:pt x="1405801" y="557283"/>
                      </a:lnTo>
                      <a:lnTo>
                        <a:pt x="1417783" y="560068"/>
                      </a:lnTo>
                      <a:lnTo>
                        <a:pt x="1429765" y="562838"/>
                      </a:lnTo>
                      <a:lnTo>
                        <a:pt x="1441761" y="565598"/>
                      </a:lnTo>
                      <a:lnTo>
                        <a:pt x="1453755" y="568349"/>
                      </a:lnTo>
                      <a:lnTo>
                        <a:pt x="1465751" y="571085"/>
                      </a:lnTo>
                      <a:lnTo>
                        <a:pt x="1477756" y="573814"/>
                      </a:lnTo>
                      <a:lnTo>
                        <a:pt x="1489749" y="576531"/>
                      </a:lnTo>
                      <a:lnTo>
                        <a:pt x="1501765" y="579234"/>
                      </a:lnTo>
                      <a:lnTo>
                        <a:pt x="1513772" y="581940"/>
                      </a:lnTo>
                      <a:lnTo>
                        <a:pt x="1525788" y="584624"/>
                      </a:lnTo>
                      <a:lnTo>
                        <a:pt x="1537804" y="587296"/>
                      </a:lnTo>
                      <a:lnTo>
                        <a:pt x="1549820" y="589960"/>
                      </a:lnTo>
                      <a:lnTo>
                        <a:pt x="1561835" y="592610"/>
                      </a:lnTo>
                      <a:lnTo>
                        <a:pt x="1573862" y="595249"/>
                      </a:lnTo>
                      <a:lnTo>
                        <a:pt x="1585889" y="597879"/>
                      </a:lnTo>
                      <a:lnTo>
                        <a:pt x="1597927" y="600498"/>
                      </a:lnTo>
                      <a:lnTo>
                        <a:pt x="1609954" y="603103"/>
                      </a:lnTo>
                      <a:lnTo>
                        <a:pt x="1612705" y="589882"/>
                      </a:lnTo>
                      <a:lnTo>
                        <a:pt x="1615246" y="576618"/>
                      </a:lnTo>
                      <a:lnTo>
                        <a:pt x="1617556" y="563310"/>
                      </a:lnTo>
                      <a:lnTo>
                        <a:pt x="1619671" y="549967"/>
                      </a:lnTo>
                      <a:lnTo>
                        <a:pt x="1621555" y="536592"/>
                      </a:lnTo>
                      <a:lnTo>
                        <a:pt x="1623232" y="523185"/>
                      </a:lnTo>
                      <a:lnTo>
                        <a:pt x="1624687" y="509756"/>
                      </a:lnTo>
                      <a:lnTo>
                        <a:pt x="1625927" y="496304"/>
                      </a:lnTo>
                      <a:lnTo>
                        <a:pt x="1626956" y="482833"/>
                      </a:lnTo>
                      <a:lnTo>
                        <a:pt x="1627755" y="469348"/>
                      </a:lnTo>
                      <a:lnTo>
                        <a:pt x="1628347" y="455851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3" name="Freeform: Shape 87">
                  <a:extLst>
                    <a:ext uri="{FF2B5EF4-FFF2-40B4-BE49-F238E27FC236}">
                      <a16:creationId xmlns:a16="http://schemas.microsoft.com/office/drawing/2014/main" id="{146D6898-FD8F-EC90-F7F4-3640E1923C09}"/>
                    </a:ext>
                  </a:extLst>
                </p:cNvPr>
                <p:cNvSpPr/>
                <p:nvPr/>
              </p:nvSpPr>
              <p:spPr>
                <a:xfrm>
                  <a:off x="4438329" y="3890731"/>
                  <a:ext cx="479510" cy="462686"/>
                </a:xfrm>
                <a:custGeom>
                  <a:avLst/>
                  <a:gdLst>
                    <a:gd name="connsiteX0" fmla="*/ 478227 w 479509"/>
                    <a:gd name="connsiteY0" fmla="*/ 42019 h 462686"/>
                    <a:gd name="connsiteX1" fmla="*/ 457471 w 479509"/>
                    <a:gd name="connsiteY1" fmla="*/ 37616 h 462686"/>
                    <a:gd name="connsiteX2" fmla="*/ 437185 w 479509"/>
                    <a:gd name="connsiteY2" fmla="*/ 33455 h 462686"/>
                    <a:gd name="connsiteX3" fmla="*/ 417346 w 479509"/>
                    <a:gd name="connsiteY3" fmla="*/ 29554 h 462686"/>
                    <a:gd name="connsiteX4" fmla="*/ 397981 w 479509"/>
                    <a:gd name="connsiteY4" fmla="*/ 25906 h 462686"/>
                    <a:gd name="connsiteX5" fmla="*/ 379075 w 479509"/>
                    <a:gd name="connsiteY5" fmla="*/ 22510 h 462686"/>
                    <a:gd name="connsiteX6" fmla="*/ 360629 w 479509"/>
                    <a:gd name="connsiteY6" fmla="*/ 19378 h 462686"/>
                    <a:gd name="connsiteX7" fmla="*/ 342655 w 479509"/>
                    <a:gd name="connsiteY7" fmla="*/ 16498 h 462686"/>
                    <a:gd name="connsiteX8" fmla="*/ 325129 w 479509"/>
                    <a:gd name="connsiteY8" fmla="*/ 13868 h 462686"/>
                    <a:gd name="connsiteX9" fmla="*/ 308074 w 479509"/>
                    <a:gd name="connsiteY9" fmla="*/ 11490 h 462686"/>
                    <a:gd name="connsiteX10" fmla="*/ 291468 w 479509"/>
                    <a:gd name="connsiteY10" fmla="*/ 9367 h 462686"/>
                    <a:gd name="connsiteX11" fmla="*/ 275333 w 479509"/>
                    <a:gd name="connsiteY11" fmla="*/ 7505 h 462686"/>
                    <a:gd name="connsiteX12" fmla="*/ 259669 w 479509"/>
                    <a:gd name="connsiteY12" fmla="*/ 5893 h 462686"/>
                    <a:gd name="connsiteX13" fmla="*/ 244453 w 479509"/>
                    <a:gd name="connsiteY13" fmla="*/ 4536 h 462686"/>
                    <a:gd name="connsiteX14" fmla="*/ 229698 w 479509"/>
                    <a:gd name="connsiteY14" fmla="*/ 3439 h 462686"/>
                    <a:gd name="connsiteX15" fmla="*/ 215416 w 479509"/>
                    <a:gd name="connsiteY15" fmla="*/ 2587 h 462686"/>
                    <a:gd name="connsiteX16" fmla="*/ 201592 w 479509"/>
                    <a:gd name="connsiteY16" fmla="*/ 1995 h 462686"/>
                    <a:gd name="connsiteX17" fmla="*/ 188227 w 479509"/>
                    <a:gd name="connsiteY17" fmla="*/ 1656 h 462686"/>
                    <a:gd name="connsiteX18" fmla="*/ 175325 w 479509"/>
                    <a:gd name="connsiteY18" fmla="*/ 1577 h 462686"/>
                    <a:gd name="connsiteX19" fmla="*/ 162881 w 479509"/>
                    <a:gd name="connsiteY19" fmla="*/ 1743 h 462686"/>
                    <a:gd name="connsiteX20" fmla="*/ 150910 w 479509"/>
                    <a:gd name="connsiteY20" fmla="*/ 2169 h 462686"/>
                    <a:gd name="connsiteX21" fmla="*/ 139385 w 479509"/>
                    <a:gd name="connsiteY21" fmla="*/ 2848 h 462686"/>
                    <a:gd name="connsiteX22" fmla="*/ 128333 w 479509"/>
                    <a:gd name="connsiteY22" fmla="*/ 3790 h 462686"/>
                    <a:gd name="connsiteX23" fmla="*/ 117742 w 479509"/>
                    <a:gd name="connsiteY23" fmla="*/ 4973 h 462686"/>
                    <a:gd name="connsiteX24" fmla="*/ 107608 w 479509"/>
                    <a:gd name="connsiteY24" fmla="*/ 6420 h 462686"/>
                    <a:gd name="connsiteX25" fmla="*/ 97948 w 479509"/>
                    <a:gd name="connsiteY25" fmla="*/ 8117 h 462686"/>
                    <a:gd name="connsiteX26" fmla="*/ 88736 w 479509"/>
                    <a:gd name="connsiteY26" fmla="*/ 10068 h 462686"/>
                    <a:gd name="connsiteX27" fmla="*/ 79996 w 479509"/>
                    <a:gd name="connsiteY27" fmla="*/ 12281 h 462686"/>
                    <a:gd name="connsiteX28" fmla="*/ 71715 w 479509"/>
                    <a:gd name="connsiteY28" fmla="*/ 14746 h 462686"/>
                    <a:gd name="connsiteX29" fmla="*/ 63891 w 479509"/>
                    <a:gd name="connsiteY29" fmla="*/ 17460 h 462686"/>
                    <a:gd name="connsiteX30" fmla="*/ 56530 w 479509"/>
                    <a:gd name="connsiteY30" fmla="*/ 20430 h 462686"/>
                    <a:gd name="connsiteX31" fmla="*/ 49632 w 479509"/>
                    <a:gd name="connsiteY31" fmla="*/ 23660 h 462686"/>
                    <a:gd name="connsiteX32" fmla="*/ 43202 w 479509"/>
                    <a:gd name="connsiteY32" fmla="*/ 27134 h 462686"/>
                    <a:gd name="connsiteX33" fmla="*/ 37232 w 479509"/>
                    <a:gd name="connsiteY33" fmla="*/ 30870 h 462686"/>
                    <a:gd name="connsiteX34" fmla="*/ 31711 w 479509"/>
                    <a:gd name="connsiteY34" fmla="*/ 34866 h 462686"/>
                    <a:gd name="connsiteX35" fmla="*/ 26672 w 479509"/>
                    <a:gd name="connsiteY35" fmla="*/ 39105 h 462686"/>
                    <a:gd name="connsiteX36" fmla="*/ 22081 w 479509"/>
                    <a:gd name="connsiteY36" fmla="*/ 43609 h 462686"/>
                    <a:gd name="connsiteX37" fmla="*/ 17954 w 479509"/>
                    <a:gd name="connsiteY37" fmla="*/ 48362 h 462686"/>
                    <a:gd name="connsiteX38" fmla="*/ 14294 w 479509"/>
                    <a:gd name="connsiteY38" fmla="*/ 53367 h 462686"/>
                    <a:gd name="connsiteX39" fmla="*/ 11083 w 479509"/>
                    <a:gd name="connsiteY39" fmla="*/ 58636 h 462686"/>
                    <a:gd name="connsiteX40" fmla="*/ 8347 w 479509"/>
                    <a:gd name="connsiteY40" fmla="*/ 64147 h 462686"/>
                    <a:gd name="connsiteX41" fmla="*/ 6067 w 479509"/>
                    <a:gd name="connsiteY41" fmla="*/ 69918 h 462686"/>
                    <a:gd name="connsiteX42" fmla="*/ 4261 w 479509"/>
                    <a:gd name="connsiteY42" fmla="*/ 75944 h 462686"/>
                    <a:gd name="connsiteX43" fmla="*/ 2901 w 479509"/>
                    <a:gd name="connsiteY43" fmla="*/ 82231 h 462686"/>
                    <a:gd name="connsiteX44" fmla="*/ 2015 w 479509"/>
                    <a:gd name="connsiteY44" fmla="*/ 88759 h 462686"/>
                    <a:gd name="connsiteX45" fmla="*/ 1577 w 479509"/>
                    <a:gd name="connsiteY45" fmla="*/ 95550 h 462686"/>
                    <a:gd name="connsiteX46" fmla="*/ 1611 w 479509"/>
                    <a:gd name="connsiteY46" fmla="*/ 102594 h 462686"/>
                    <a:gd name="connsiteX47" fmla="*/ 2102 w 479509"/>
                    <a:gd name="connsiteY47" fmla="*/ 109899 h 462686"/>
                    <a:gd name="connsiteX48" fmla="*/ 3066 w 479509"/>
                    <a:gd name="connsiteY48" fmla="*/ 117448 h 462686"/>
                    <a:gd name="connsiteX49" fmla="*/ 4480 w 479509"/>
                    <a:gd name="connsiteY49" fmla="*/ 125258 h 462686"/>
                    <a:gd name="connsiteX50" fmla="*/ 6364 w 479509"/>
                    <a:gd name="connsiteY50" fmla="*/ 133320 h 462686"/>
                    <a:gd name="connsiteX51" fmla="*/ 8697 w 479509"/>
                    <a:gd name="connsiteY51" fmla="*/ 141645 h 462686"/>
                    <a:gd name="connsiteX52" fmla="*/ 11501 w 479509"/>
                    <a:gd name="connsiteY52" fmla="*/ 150209 h 462686"/>
                    <a:gd name="connsiteX53" fmla="*/ 14765 w 479509"/>
                    <a:gd name="connsiteY53" fmla="*/ 159039 h 462686"/>
                    <a:gd name="connsiteX54" fmla="*/ 18500 w 479509"/>
                    <a:gd name="connsiteY54" fmla="*/ 168119 h 462686"/>
                    <a:gd name="connsiteX55" fmla="*/ 22684 w 479509"/>
                    <a:gd name="connsiteY55" fmla="*/ 177451 h 462686"/>
                    <a:gd name="connsiteX56" fmla="*/ 27339 w 479509"/>
                    <a:gd name="connsiteY56" fmla="*/ 187047 h 462686"/>
                    <a:gd name="connsiteX57" fmla="*/ 32457 w 479509"/>
                    <a:gd name="connsiteY57" fmla="*/ 196895 h 462686"/>
                    <a:gd name="connsiteX58" fmla="*/ 38031 w 479509"/>
                    <a:gd name="connsiteY58" fmla="*/ 206993 h 462686"/>
                    <a:gd name="connsiteX59" fmla="*/ 44066 w 479509"/>
                    <a:gd name="connsiteY59" fmla="*/ 217346 h 462686"/>
                    <a:gd name="connsiteX60" fmla="*/ 50563 w 479509"/>
                    <a:gd name="connsiteY60" fmla="*/ 227960 h 462686"/>
                    <a:gd name="connsiteX61" fmla="*/ 57517 w 479509"/>
                    <a:gd name="connsiteY61" fmla="*/ 238815 h 462686"/>
                    <a:gd name="connsiteX62" fmla="*/ 64943 w 479509"/>
                    <a:gd name="connsiteY62" fmla="*/ 249933 h 462686"/>
                    <a:gd name="connsiteX63" fmla="*/ 72831 w 479509"/>
                    <a:gd name="connsiteY63" fmla="*/ 261313 h 462686"/>
                    <a:gd name="connsiteX64" fmla="*/ 81179 w 479509"/>
                    <a:gd name="connsiteY64" fmla="*/ 272936 h 462686"/>
                    <a:gd name="connsiteX65" fmla="*/ 89984 w 479509"/>
                    <a:gd name="connsiteY65" fmla="*/ 284820 h 462686"/>
                    <a:gd name="connsiteX66" fmla="*/ 99252 w 479509"/>
                    <a:gd name="connsiteY66" fmla="*/ 296956 h 462686"/>
                    <a:gd name="connsiteX67" fmla="*/ 108990 w 479509"/>
                    <a:gd name="connsiteY67" fmla="*/ 309345 h 462686"/>
                    <a:gd name="connsiteX68" fmla="*/ 119186 w 479509"/>
                    <a:gd name="connsiteY68" fmla="*/ 321986 h 462686"/>
                    <a:gd name="connsiteX69" fmla="*/ 129834 w 479509"/>
                    <a:gd name="connsiteY69" fmla="*/ 334891 h 462686"/>
                    <a:gd name="connsiteX70" fmla="*/ 140952 w 479509"/>
                    <a:gd name="connsiteY70" fmla="*/ 348045 h 462686"/>
                    <a:gd name="connsiteX71" fmla="*/ 152542 w 479509"/>
                    <a:gd name="connsiteY71" fmla="*/ 361452 h 462686"/>
                    <a:gd name="connsiteX72" fmla="*/ 164580 w 479509"/>
                    <a:gd name="connsiteY72" fmla="*/ 375111 h 462686"/>
                    <a:gd name="connsiteX73" fmla="*/ 177078 w 479509"/>
                    <a:gd name="connsiteY73" fmla="*/ 389034 h 462686"/>
                    <a:gd name="connsiteX74" fmla="*/ 190047 w 479509"/>
                    <a:gd name="connsiteY74" fmla="*/ 403209 h 462686"/>
                    <a:gd name="connsiteX75" fmla="*/ 203476 w 479509"/>
                    <a:gd name="connsiteY75" fmla="*/ 417633 h 462686"/>
                    <a:gd name="connsiteX76" fmla="*/ 217365 w 479509"/>
                    <a:gd name="connsiteY76" fmla="*/ 432313 h 462686"/>
                    <a:gd name="connsiteX77" fmla="*/ 231714 w 479509"/>
                    <a:gd name="connsiteY77" fmla="*/ 447254 h 462686"/>
                    <a:gd name="connsiteX78" fmla="*/ 246534 w 479509"/>
                    <a:gd name="connsiteY78" fmla="*/ 462447 h 462686"/>
                    <a:gd name="connsiteX79" fmla="*/ 256548 w 479509"/>
                    <a:gd name="connsiteY79" fmla="*/ 452444 h 462686"/>
                    <a:gd name="connsiteX80" fmla="*/ 266382 w 479509"/>
                    <a:gd name="connsiteY80" fmla="*/ 442271 h 462686"/>
                    <a:gd name="connsiteX81" fmla="*/ 276056 w 479509"/>
                    <a:gd name="connsiteY81" fmla="*/ 431940 h 462686"/>
                    <a:gd name="connsiteX82" fmla="*/ 285540 w 479509"/>
                    <a:gd name="connsiteY82" fmla="*/ 421447 h 462686"/>
                    <a:gd name="connsiteX83" fmla="*/ 294864 w 479509"/>
                    <a:gd name="connsiteY83" fmla="*/ 410788 h 462686"/>
                    <a:gd name="connsiteX84" fmla="*/ 303988 w 479509"/>
                    <a:gd name="connsiteY84" fmla="*/ 399978 h 462686"/>
                    <a:gd name="connsiteX85" fmla="*/ 312936 w 479509"/>
                    <a:gd name="connsiteY85" fmla="*/ 389022 h 462686"/>
                    <a:gd name="connsiteX86" fmla="*/ 321699 w 479509"/>
                    <a:gd name="connsiteY86" fmla="*/ 377904 h 462686"/>
                    <a:gd name="connsiteX87" fmla="*/ 330277 w 479509"/>
                    <a:gd name="connsiteY87" fmla="*/ 366645 h 462686"/>
                    <a:gd name="connsiteX88" fmla="*/ 311414 w 479509"/>
                    <a:gd name="connsiteY88" fmla="*/ 352481 h 462686"/>
                    <a:gd name="connsiteX89" fmla="*/ 293142 w 479509"/>
                    <a:gd name="connsiteY89" fmla="*/ 338637 h 462686"/>
                    <a:gd name="connsiteX90" fmla="*/ 275476 w 479509"/>
                    <a:gd name="connsiteY90" fmla="*/ 325118 h 462686"/>
                    <a:gd name="connsiteX91" fmla="*/ 258398 w 479509"/>
                    <a:gd name="connsiteY91" fmla="*/ 311930 h 462686"/>
                    <a:gd name="connsiteX92" fmla="*/ 241902 w 479509"/>
                    <a:gd name="connsiteY92" fmla="*/ 299071 h 462686"/>
                    <a:gd name="connsiteX93" fmla="*/ 226008 w 479509"/>
                    <a:gd name="connsiteY93" fmla="*/ 286539 h 462686"/>
                    <a:gd name="connsiteX94" fmla="*/ 210705 w 479509"/>
                    <a:gd name="connsiteY94" fmla="*/ 274327 h 462686"/>
                    <a:gd name="connsiteX95" fmla="*/ 195995 w 479509"/>
                    <a:gd name="connsiteY95" fmla="*/ 262443 h 462686"/>
                    <a:gd name="connsiteX96" fmla="*/ 181876 w 479509"/>
                    <a:gd name="connsiteY96" fmla="*/ 250895 h 462686"/>
                    <a:gd name="connsiteX97" fmla="*/ 168357 w 479509"/>
                    <a:gd name="connsiteY97" fmla="*/ 239670 h 462686"/>
                    <a:gd name="connsiteX98" fmla="*/ 155421 w 479509"/>
                    <a:gd name="connsiteY98" fmla="*/ 228759 h 462686"/>
                    <a:gd name="connsiteX99" fmla="*/ 143089 w 479509"/>
                    <a:gd name="connsiteY99" fmla="*/ 218187 h 462686"/>
                    <a:gd name="connsiteX100" fmla="*/ 131345 w 479509"/>
                    <a:gd name="connsiteY100" fmla="*/ 207947 h 462686"/>
                    <a:gd name="connsiteX101" fmla="*/ 120196 w 479509"/>
                    <a:gd name="connsiteY101" fmla="*/ 198023 h 462686"/>
                    <a:gd name="connsiteX102" fmla="*/ 109635 w 479509"/>
                    <a:gd name="connsiteY102" fmla="*/ 188427 h 462686"/>
                    <a:gd name="connsiteX103" fmla="*/ 99666 w 479509"/>
                    <a:gd name="connsiteY103" fmla="*/ 179159 h 462686"/>
                    <a:gd name="connsiteX104" fmla="*/ 90292 w 479509"/>
                    <a:gd name="connsiteY104" fmla="*/ 170222 h 462686"/>
                    <a:gd name="connsiteX105" fmla="*/ 81507 w 479509"/>
                    <a:gd name="connsiteY105" fmla="*/ 161614 h 462686"/>
                    <a:gd name="connsiteX106" fmla="*/ 73324 w 479509"/>
                    <a:gd name="connsiteY106" fmla="*/ 153322 h 462686"/>
                    <a:gd name="connsiteX107" fmla="*/ 65734 w 479509"/>
                    <a:gd name="connsiteY107" fmla="*/ 145358 h 462686"/>
                    <a:gd name="connsiteX108" fmla="*/ 58723 w 479509"/>
                    <a:gd name="connsiteY108" fmla="*/ 137722 h 462686"/>
                    <a:gd name="connsiteX109" fmla="*/ 52316 w 479509"/>
                    <a:gd name="connsiteY109" fmla="*/ 130417 h 462686"/>
                    <a:gd name="connsiteX110" fmla="*/ 46497 w 479509"/>
                    <a:gd name="connsiteY110" fmla="*/ 123438 h 462686"/>
                    <a:gd name="connsiteX111" fmla="*/ 41284 w 479509"/>
                    <a:gd name="connsiteY111" fmla="*/ 116789 h 462686"/>
                    <a:gd name="connsiteX112" fmla="*/ 36652 w 479509"/>
                    <a:gd name="connsiteY112" fmla="*/ 110457 h 462686"/>
                    <a:gd name="connsiteX113" fmla="*/ 32608 w 479509"/>
                    <a:gd name="connsiteY113" fmla="*/ 104468 h 462686"/>
                    <a:gd name="connsiteX114" fmla="*/ 29170 w 479509"/>
                    <a:gd name="connsiteY114" fmla="*/ 98792 h 462686"/>
                    <a:gd name="connsiteX115" fmla="*/ 26321 w 479509"/>
                    <a:gd name="connsiteY115" fmla="*/ 93447 h 462686"/>
                    <a:gd name="connsiteX116" fmla="*/ 24053 w 479509"/>
                    <a:gd name="connsiteY116" fmla="*/ 88431 h 462686"/>
                    <a:gd name="connsiteX117" fmla="*/ 22390 w 479509"/>
                    <a:gd name="connsiteY117" fmla="*/ 83731 h 462686"/>
                    <a:gd name="connsiteX118" fmla="*/ 21316 w 479509"/>
                    <a:gd name="connsiteY118" fmla="*/ 79373 h 462686"/>
                    <a:gd name="connsiteX119" fmla="*/ 20845 w 479509"/>
                    <a:gd name="connsiteY119" fmla="*/ 75330 h 462686"/>
                    <a:gd name="connsiteX120" fmla="*/ 20954 w 479509"/>
                    <a:gd name="connsiteY120" fmla="*/ 71617 h 462686"/>
                    <a:gd name="connsiteX121" fmla="*/ 21655 w 479509"/>
                    <a:gd name="connsiteY121" fmla="*/ 68232 h 462686"/>
                    <a:gd name="connsiteX122" fmla="*/ 22959 w 479509"/>
                    <a:gd name="connsiteY122" fmla="*/ 65176 h 462686"/>
                    <a:gd name="connsiteX123" fmla="*/ 24855 w 479509"/>
                    <a:gd name="connsiteY123" fmla="*/ 62436 h 462686"/>
                    <a:gd name="connsiteX124" fmla="*/ 27339 w 479509"/>
                    <a:gd name="connsiteY124" fmla="*/ 60038 h 462686"/>
                    <a:gd name="connsiteX125" fmla="*/ 30418 w 479509"/>
                    <a:gd name="connsiteY125" fmla="*/ 57958 h 462686"/>
                    <a:gd name="connsiteX126" fmla="*/ 34089 w 479509"/>
                    <a:gd name="connsiteY126" fmla="*/ 56205 h 462686"/>
                    <a:gd name="connsiteX127" fmla="*/ 38348 w 479509"/>
                    <a:gd name="connsiteY127" fmla="*/ 54781 h 462686"/>
                    <a:gd name="connsiteX128" fmla="*/ 43202 w 479509"/>
                    <a:gd name="connsiteY128" fmla="*/ 53684 h 462686"/>
                    <a:gd name="connsiteX129" fmla="*/ 48656 w 479509"/>
                    <a:gd name="connsiteY129" fmla="*/ 52919 h 462686"/>
                    <a:gd name="connsiteX130" fmla="*/ 54691 w 479509"/>
                    <a:gd name="connsiteY130" fmla="*/ 52470 h 462686"/>
                    <a:gd name="connsiteX131" fmla="*/ 61328 w 479509"/>
                    <a:gd name="connsiteY131" fmla="*/ 52349 h 462686"/>
                    <a:gd name="connsiteX132" fmla="*/ 68560 w 479509"/>
                    <a:gd name="connsiteY132" fmla="*/ 52557 h 462686"/>
                    <a:gd name="connsiteX133" fmla="*/ 76381 w 479509"/>
                    <a:gd name="connsiteY133" fmla="*/ 53093 h 462686"/>
                    <a:gd name="connsiteX134" fmla="*/ 84793 w 479509"/>
                    <a:gd name="connsiteY134" fmla="*/ 53959 h 462686"/>
                    <a:gd name="connsiteX135" fmla="*/ 93806 w 479509"/>
                    <a:gd name="connsiteY135" fmla="*/ 55154 h 462686"/>
                    <a:gd name="connsiteX136" fmla="*/ 103402 w 479509"/>
                    <a:gd name="connsiteY136" fmla="*/ 56665 h 462686"/>
                    <a:gd name="connsiteX137" fmla="*/ 113589 w 479509"/>
                    <a:gd name="connsiteY137" fmla="*/ 58505 h 462686"/>
                    <a:gd name="connsiteX138" fmla="*/ 124380 w 479509"/>
                    <a:gd name="connsiteY138" fmla="*/ 60675 h 462686"/>
                    <a:gd name="connsiteX139" fmla="*/ 135759 w 479509"/>
                    <a:gd name="connsiteY139" fmla="*/ 63171 h 462686"/>
                    <a:gd name="connsiteX140" fmla="*/ 147733 w 479509"/>
                    <a:gd name="connsiteY140" fmla="*/ 65997 h 462686"/>
                    <a:gd name="connsiteX141" fmla="*/ 160295 w 479509"/>
                    <a:gd name="connsiteY141" fmla="*/ 69152 h 462686"/>
                    <a:gd name="connsiteX142" fmla="*/ 173452 w 479509"/>
                    <a:gd name="connsiteY142" fmla="*/ 72624 h 462686"/>
                    <a:gd name="connsiteX143" fmla="*/ 187198 w 479509"/>
                    <a:gd name="connsiteY143" fmla="*/ 76426 h 462686"/>
                    <a:gd name="connsiteX144" fmla="*/ 201547 w 479509"/>
                    <a:gd name="connsiteY144" fmla="*/ 80554 h 462686"/>
                    <a:gd name="connsiteX145" fmla="*/ 216479 w 479509"/>
                    <a:gd name="connsiteY145" fmla="*/ 85012 h 462686"/>
                    <a:gd name="connsiteX146" fmla="*/ 232011 w 479509"/>
                    <a:gd name="connsiteY146" fmla="*/ 89799 h 462686"/>
                    <a:gd name="connsiteX147" fmla="*/ 248135 w 479509"/>
                    <a:gd name="connsiteY147" fmla="*/ 94914 h 462686"/>
                    <a:gd name="connsiteX148" fmla="*/ 264851 w 479509"/>
                    <a:gd name="connsiteY148" fmla="*/ 100348 h 462686"/>
                    <a:gd name="connsiteX149" fmla="*/ 282155 w 479509"/>
                    <a:gd name="connsiteY149" fmla="*/ 106111 h 462686"/>
                    <a:gd name="connsiteX150" fmla="*/ 300054 w 479509"/>
                    <a:gd name="connsiteY150" fmla="*/ 112201 h 462686"/>
                    <a:gd name="connsiteX151" fmla="*/ 318545 w 479509"/>
                    <a:gd name="connsiteY151" fmla="*/ 118620 h 462686"/>
                    <a:gd name="connsiteX152" fmla="*/ 337638 w 479509"/>
                    <a:gd name="connsiteY152" fmla="*/ 125367 h 462686"/>
                    <a:gd name="connsiteX153" fmla="*/ 357320 w 479509"/>
                    <a:gd name="connsiteY153" fmla="*/ 132431 h 462686"/>
                    <a:gd name="connsiteX154" fmla="*/ 377586 w 479509"/>
                    <a:gd name="connsiteY154" fmla="*/ 139836 h 462686"/>
                    <a:gd name="connsiteX155" fmla="*/ 398452 w 479509"/>
                    <a:gd name="connsiteY155" fmla="*/ 147559 h 462686"/>
                    <a:gd name="connsiteX156" fmla="*/ 419909 w 479509"/>
                    <a:gd name="connsiteY156" fmla="*/ 155610 h 462686"/>
                    <a:gd name="connsiteX157" fmla="*/ 441961 w 479509"/>
                    <a:gd name="connsiteY157" fmla="*/ 163989 h 462686"/>
                    <a:gd name="connsiteX158" fmla="*/ 446899 w 479509"/>
                    <a:gd name="connsiteY158" fmla="*/ 150725 h 462686"/>
                    <a:gd name="connsiteX159" fmla="*/ 451621 w 479509"/>
                    <a:gd name="connsiteY159" fmla="*/ 137383 h 462686"/>
                    <a:gd name="connsiteX160" fmla="*/ 456113 w 479509"/>
                    <a:gd name="connsiteY160" fmla="*/ 123965 h 462686"/>
                    <a:gd name="connsiteX161" fmla="*/ 460373 w 479509"/>
                    <a:gd name="connsiteY161" fmla="*/ 110468 h 462686"/>
                    <a:gd name="connsiteX162" fmla="*/ 464405 w 479509"/>
                    <a:gd name="connsiteY162" fmla="*/ 96908 h 462686"/>
                    <a:gd name="connsiteX163" fmla="*/ 468205 w 479509"/>
                    <a:gd name="connsiteY163" fmla="*/ 83271 h 462686"/>
                    <a:gd name="connsiteX164" fmla="*/ 471777 w 479509"/>
                    <a:gd name="connsiteY164" fmla="*/ 69578 h 462686"/>
                    <a:gd name="connsiteX165" fmla="*/ 475117 w 479509"/>
                    <a:gd name="connsiteY165" fmla="*/ 55832 h 462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479509" h="462686">
                      <a:moveTo>
                        <a:pt x="478227" y="42019"/>
                      </a:moveTo>
                      <a:lnTo>
                        <a:pt x="457471" y="37616"/>
                      </a:lnTo>
                      <a:lnTo>
                        <a:pt x="437185" y="33455"/>
                      </a:lnTo>
                      <a:lnTo>
                        <a:pt x="417346" y="29554"/>
                      </a:lnTo>
                      <a:lnTo>
                        <a:pt x="397981" y="25906"/>
                      </a:lnTo>
                      <a:lnTo>
                        <a:pt x="379075" y="22510"/>
                      </a:lnTo>
                      <a:lnTo>
                        <a:pt x="360629" y="19378"/>
                      </a:lnTo>
                      <a:lnTo>
                        <a:pt x="342655" y="16498"/>
                      </a:lnTo>
                      <a:lnTo>
                        <a:pt x="325129" y="13868"/>
                      </a:lnTo>
                      <a:lnTo>
                        <a:pt x="308074" y="11490"/>
                      </a:lnTo>
                      <a:lnTo>
                        <a:pt x="291468" y="9367"/>
                      </a:lnTo>
                      <a:lnTo>
                        <a:pt x="275333" y="7505"/>
                      </a:lnTo>
                      <a:lnTo>
                        <a:pt x="259669" y="5893"/>
                      </a:lnTo>
                      <a:lnTo>
                        <a:pt x="244453" y="4536"/>
                      </a:lnTo>
                      <a:lnTo>
                        <a:pt x="229698" y="3439"/>
                      </a:lnTo>
                      <a:lnTo>
                        <a:pt x="215416" y="2587"/>
                      </a:lnTo>
                      <a:lnTo>
                        <a:pt x="201592" y="1995"/>
                      </a:lnTo>
                      <a:lnTo>
                        <a:pt x="188227" y="1656"/>
                      </a:lnTo>
                      <a:lnTo>
                        <a:pt x="175325" y="1577"/>
                      </a:lnTo>
                      <a:lnTo>
                        <a:pt x="162881" y="1743"/>
                      </a:lnTo>
                      <a:lnTo>
                        <a:pt x="150910" y="2169"/>
                      </a:lnTo>
                      <a:lnTo>
                        <a:pt x="139385" y="2848"/>
                      </a:lnTo>
                      <a:lnTo>
                        <a:pt x="128333" y="3790"/>
                      </a:lnTo>
                      <a:lnTo>
                        <a:pt x="117742" y="4973"/>
                      </a:lnTo>
                      <a:lnTo>
                        <a:pt x="107608" y="6420"/>
                      </a:lnTo>
                      <a:lnTo>
                        <a:pt x="97948" y="8117"/>
                      </a:lnTo>
                      <a:lnTo>
                        <a:pt x="88736" y="10068"/>
                      </a:lnTo>
                      <a:lnTo>
                        <a:pt x="79996" y="12281"/>
                      </a:lnTo>
                      <a:lnTo>
                        <a:pt x="71715" y="14746"/>
                      </a:lnTo>
                      <a:lnTo>
                        <a:pt x="63891" y="17460"/>
                      </a:lnTo>
                      <a:lnTo>
                        <a:pt x="56530" y="20430"/>
                      </a:lnTo>
                      <a:lnTo>
                        <a:pt x="49632" y="23660"/>
                      </a:lnTo>
                      <a:lnTo>
                        <a:pt x="43202" y="27134"/>
                      </a:lnTo>
                      <a:lnTo>
                        <a:pt x="37232" y="30870"/>
                      </a:lnTo>
                      <a:lnTo>
                        <a:pt x="31711" y="34866"/>
                      </a:lnTo>
                      <a:lnTo>
                        <a:pt x="26672" y="39105"/>
                      </a:lnTo>
                      <a:lnTo>
                        <a:pt x="22081" y="43609"/>
                      </a:lnTo>
                      <a:lnTo>
                        <a:pt x="17954" y="48362"/>
                      </a:lnTo>
                      <a:lnTo>
                        <a:pt x="14294" y="53367"/>
                      </a:lnTo>
                      <a:lnTo>
                        <a:pt x="11083" y="58636"/>
                      </a:lnTo>
                      <a:lnTo>
                        <a:pt x="8347" y="64147"/>
                      </a:lnTo>
                      <a:lnTo>
                        <a:pt x="6067" y="69918"/>
                      </a:lnTo>
                      <a:lnTo>
                        <a:pt x="4261" y="75944"/>
                      </a:lnTo>
                      <a:lnTo>
                        <a:pt x="2901" y="82231"/>
                      </a:lnTo>
                      <a:lnTo>
                        <a:pt x="2015" y="88759"/>
                      </a:lnTo>
                      <a:lnTo>
                        <a:pt x="1577" y="95550"/>
                      </a:lnTo>
                      <a:lnTo>
                        <a:pt x="1611" y="102594"/>
                      </a:lnTo>
                      <a:lnTo>
                        <a:pt x="2102" y="109899"/>
                      </a:lnTo>
                      <a:lnTo>
                        <a:pt x="3066" y="117448"/>
                      </a:lnTo>
                      <a:lnTo>
                        <a:pt x="4480" y="125258"/>
                      </a:lnTo>
                      <a:lnTo>
                        <a:pt x="6364" y="133320"/>
                      </a:lnTo>
                      <a:lnTo>
                        <a:pt x="8697" y="141645"/>
                      </a:lnTo>
                      <a:lnTo>
                        <a:pt x="11501" y="150209"/>
                      </a:lnTo>
                      <a:lnTo>
                        <a:pt x="14765" y="159039"/>
                      </a:lnTo>
                      <a:lnTo>
                        <a:pt x="18500" y="168119"/>
                      </a:lnTo>
                      <a:lnTo>
                        <a:pt x="22684" y="177451"/>
                      </a:lnTo>
                      <a:lnTo>
                        <a:pt x="27339" y="187047"/>
                      </a:lnTo>
                      <a:lnTo>
                        <a:pt x="32457" y="196895"/>
                      </a:lnTo>
                      <a:lnTo>
                        <a:pt x="38031" y="206993"/>
                      </a:lnTo>
                      <a:lnTo>
                        <a:pt x="44066" y="217346"/>
                      </a:lnTo>
                      <a:lnTo>
                        <a:pt x="50563" y="227960"/>
                      </a:lnTo>
                      <a:lnTo>
                        <a:pt x="57517" y="238815"/>
                      </a:lnTo>
                      <a:lnTo>
                        <a:pt x="64943" y="249933"/>
                      </a:lnTo>
                      <a:lnTo>
                        <a:pt x="72831" y="261313"/>
                      </a:lnTo>
                      <a:lnTo>
                        <a:pt x="81179" y="272936"/>
                      </a:lnTo>
                      <a:lnTo>
                        <a:pt x="89984" y="284820"/>
                      </a:lnTo>
                      <a:lnTo>
                        <a:pt x="99252" y="296956"/>
                      </a:lnTo>
                      <a:lnTo>
                        <a:pt x="108990" y="309345"/>
                      </a:lnTo>
                      <a:lnTo>
                        <a:pt x="119186" y="321986"/>
                      </a:lnTo>
                      <a:lnTo>
                        <a:pt x="129834" y="334891"/>
                      </a:lnTo>
                      <a:lnTo>
                        <a:pt x="140952" y="348045"/>
                      </a:lnTo>
                      <a:lnTo>
                        <a:pt x="152542" y="361452"/>
                      </a:lnTo>
                      <a:lnTo>
                        <a:pt x="164580" y="375111"/>
                      </a:lnTo>
                      <a:lnTo>
                        <a:pt x="177078" y="389034"/>
                      </a:lnTo>
                      <a:lnTo>
                        <a:pt x="190047" y="403209"/>
                      </a:lnTo>
                      <a:lnTo>
                        <a:pt x="203476" y="417633"/>
                      </a:lnTo>
                      <a:lnTo>
                        <a:pt x="217365" y="432313"/>
                      </a:lnTo>
                      <a:lnTo>
                        <a:pt x="231714" y="447254"/>
                      </a:lnTo>
                      <a:lnTo>
                        <a:pt x="246534" y="462447"/>
                      </a:lnTo>
                      <a:lnTo>
                        <a:pt x="256548" y="452444"/>
                      </a:lnTo>
                      <a:lnTo>
                        <a:pt x="266382" y="442271"/>
                      </a:lnTo>
                      <a:lnTo>
                        <a:pt x="276056" y="431940"/>
                      </a:lnTo>
                      <a:lnTo>
                        <a:pt x="285540" y="421447"/>
                      </a:lnTo>
                      <a:lnTo>
                        <a:pt x="294864" y="410788"/>
                      </a:lnTo>
                      <a:lnTo>
                        <a:pt x="303988" y="399978"/>
                      </a:lnTo>
                      <a:lnTo>
                        <a:pt x="312936" y="389022"/>
                      </a:lnTo>
                      <a:lnTo>
                        <a:pt x="321699" y="377904"/>
                      </a:lnTo>
                      <a:lnTo>
                        <a:pt x="330277" y="366645"/>
                      </a:lnTo>
                      <a:lnTo>
                        <a:pt x="311414" y="352481"/>
                      </a:lnTo>
                      <a:lnTo>
                        <a:pt x="293142" y="338637"/>
                      </a:lnTo>
                      <a:lnTo>
                        <a:pt x="275476" y="325118"/>
                      </a:lnTo>
                      <a:lnTo>
                        <a:pt x="258398" y="311930"/>
                      </a:lnTo>
                      <a:lnTo>
                        <a:pt x="241902" y="299071"/>
                      </a:lnTo>
                      <a:lnTo>
                        <a:pt x="226008" y="286539"/>
                      </a:lnTo>
                      <a:lnTo>
                        <a:pt x="210705" y="274327"/>
                      </a:lnTo>
                      <a:lnTo>
                        <a:pt x="195995" y="262443"/>
                      </a:lnTo>
                      <a:lnTo>
                        <a:pt x="181876" y="250895"/>
                      </a:lnTo>
                      <a:lnTo>
                        <a:pt x="168357" y="239670"/>
                      </a:lnTo>
                      <a:lnTo>
                        <a:pt x="155421" y="228759"/>
                      </a:lnTo>
                      <a:lnTo>
                        <a:pt x="143089" y="218187"/>
                      </a:lnTo>
                      <a:lnTo>
                        <a:pt x="131345" y="207947"/>
                      </a:lnTo>
                      <a:lnTo>
                        <a:pt x="120196" y="198023"/>
                      </a:lnTo>
                      <a:lnTo>
                        <a:pt x="109635" y="188427"/>
                      </a:lnTo>
                      <a:lnTo>
                        <a:pt x="99666" y="179159"/>
                      </a:lnTo>
                      <a:lnTo>
                        <a:pt x="90292" y="170222"/>
                      </a:lnTo>
                      <a:lnTo>
                        <a:pt x="81507" y="161614"/>
                      </a:lnTo>
                      <a:lnTo>
                        <a:pt x="73324" y="153322"/>
                      </a:lnTo>
                      <a:lnTo>
                        <a:pt x="65734" y="145358"/>
                      </a:lnTo>
                      <a:lnTo>
                        <a:pt x="58723" y="137722"/>
                      </a:lnTo>
                      <a:lnTo>
                        <a:pt x="52316" y="130417"/>
                      </a:lnTo>
                      <a:lnTo>
                        <a:pt x="46497" y="123438"/>
                      </a:lnTo>
                      <a:lnTo>
                        <a:pt x="41284" y="116789"/>
                      </a:lnTo>
                      <a:lnTo>
                        <a:pt x="36652" y="110457"/>
                      </a:lnTo>
                      <a:lnTo>
                        <a:pt x="32608" y="104468"/>
                      </a:lnTo>
                      <a:lnTo>
                        <a:pt x="29170" y="98792"/>
                      </a:lnTo>
                      <a:lnTo>
                        <a:pt x="26321" y="93447"/>
                      </a:lnTo>
                      <a:lnTo>
                        <a:pt x="24053" y="88431"/>
                      </a:lnTo>
                      <a:lnTo>
                        <a:pt x="22390" y="83731"/>
                      </a:lnTo>
                      <a:lnTo>
                        <a:pt x="21316" y="79373"/>
                      </a:lnTo>
                      <a:lnTo>
                        <a:pt x="20845" y="75330"/>
                      </a:lnTo>
                      <a:lnTo>
                        <a:pt x="20954" y="71617"/>
                      </a:lnTo>
                      <a:lnTo>
                        <a:pt x="21655" y="68232"/>
                      </a:lnTo>
                      <a:lnTo>
                        <a:pt x="22959" y="65176"/>
                      </a:lnTo>
                      <a:lnTo>
                        <a:pt x="24855" y="62436"/>
                      </a:lnTo>
                      <a:lnTo>
                        <a:pt x="27339" y="60038"/>
                      </a:lnTo>
                      <a:lnTo>
                        <a:pt x="30418" y="57958"/>
                      </a:lnTo>
                      <a:lnTo>
                        <a:pt x="34089" y="56205"/>
                      </a:lnTo>
                      <a:lnTo>
                        <a:pt x="38348" y="54781"/>
                      </a:lnTo>
                      <a:lnTo>
                        <a:pt x="43202" y="53684"/>
                      </a:lnTo>
                      <a:lnTo>
                        <a:pt x="48656" y="52919"/>
                      </a:lnTo>
                      <a:lnTo>
                        <a:pt x="54691" y="52470"/>
                      </a:lnTo>
                      <a:lnTo>
                        <a:pt x="61328" y="52349"/>
                      </a:lnTo>
                      <a:lnTo>
                        <a:pt x="68560" y="52557"/>
                      </a:lnTo>
                      <a:lnTo>
                        <a:pt x="76381" y="53093"/>
                      </a:lnTo>
                      <a:lnTo>
                        <a:pt x="84793" y="53959"/>
                      </a:lnTo>
                      <a:lnTo>
                        <a:pt x="93806" y="55154"/>
                      </a:lnTo>
                      <a:lnTo>
                        <a:pt x="103402" y="56665"/>
                      </a:lnTo>
                      <a:lnTo>
                        <a:pt x="113589" y="58505"/>
                      </a:lnTo>
                      <a:lnTo>
                        <a:pt x="124380" y="60675"/>
                      </a:lnTo>
                      <a:lnTo>
                        <a:pt x="135759" y="63171"/>
                      </a:lnTo>
                      <a:lnTo>
                        <a:pt x="147733" y="65997"/>
                      </a:lnTo>
                      <a:lnTo>
                        <a:pt x="160295" y="69152"/>
                      </a:lnTo>
                      <a:lnTo>
                        <a:pt x="173452" y="72624"/>
                      </a:lnTo>
                      <a:lnTo>
                        <a:pt x="187198" y="76426"/>
                      </a:lnTo>
                      <a:lnTo>
                        <a:pt x="201547" y="80554"/>
                      </a:lnTo>
                      <a:lnTo>
                        <a:pt x="216479" y="85012"/>
                      </a:lnTo>
                      <a:lnTo>
                        <a:pt x="232011" y="89799"/>
                      </a:lnTo>
                      <a:lnTo>
                        <a:pt x="248135" y="94914"/>
                      </a:lnTo>
                      <a:lnTo>
                        <a:pt x="264851" y="100348"/>
                      </a:lnTo>
                      <a:lnTo>
                        <a:pt x="282155" y="106111"/>
                      </a:lnTo>
                      <a:lnTo>
                        <a:pt x="300054" y="112201"/>
                      </a:lnTo>
                      <a:lnTo>
                        <a:pt x="318545" y="118620"/>
                      </a:lnTo>
                      <a:lnTo>
                        <a:pt x="337638" y="125367"/>
                      </a:lnTo>
                      <a:lnTo>
                        <a:pt x="357320" y="132431"/>
                      </a:lnTo>
                      <a:lnTo>
                        <a:pt x="377586" y="139836"/>
                      </a:lnTo>
                      <a:lnTo>
                        <a:pt x="398452" y="147559"/>
                      </a:lnTo>
                      <a:lnTo>
                        <a:pt x="419909" y="155610"/>
                      </a:lnTo>
                      <a:lnTo>
                        <a:pt x="441961" y="163989"/>
                      </a:lnTo>
                      <a:lnTo>
                        <a:pt x="446899" y="150725"/>
                      </a:lnTo>
                      <a:lnTo>
                        <a:pt x="451621" y="137383"/>
                      </a:lnTo>
                      <a:lnTo>
                        <a:pt x="456113" y="123965"/>
                      </a:lnTo>
                      <a:lnTo>
                        <a:pt x="460373" y="110468"/>
                      </a:lnTo>
                      <a:lnTo>
                        <a:pt x="464405" y="96908"/>
                      </a:lnTo>
                      <a:lnTo>
                        <a:pt x="468205" y="83271"/>
                      </a:lnTo>
                      <a:lnTo>
                        <a:pt x="471777" y="69578"/>
                      </a:lnTo>
                      <a:lnTo>
                        <a:pt x="475117" y="55832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4" name="Freeform: Shape 88">
                  <a:extLst>
                    <a:ext uri="{FF2B5EF4-FFF2-40B4-BE49-F238E27FC236}">
                      <a16:creationId xmlns:a16="http://schemas.microsoft.com/office/drawing/2014/main" id="{776B63BF-07FA-2111-9352-9A772266D26C}"/>
                    </a:ext>
                  </a:extLst>
                </p:cNvPr>
                <p:cNvSpPr/>
                <p:nvPr/>
              </p:nvSpPr>
              <p:spPr>
                <a:xfrm>
                  <a:off x="3259225" y="3234219"/>
                  <a:ext cx="471097" cy="586069"/>
                </a:xfrm>
                <a:custGeom>
                  <a:avLst/>
                  <a:gdLst>
                    <a:gd name="connsiteX0" fmla="*/ 4053 w 471097"/>
                    <a:gd name="connsiteY0" fmla="*/ 586290 h 586069"/>
                    <a:gd name="connsiteX1" fmla="*/ 23727 w 471097"/>
                    <a:gd name="connsiteY1" fmla="*/ 584680 h 586069"/>
                    <a:gd name="connsiteX2" fmla="*/ 42972 w 471097"/>
                    <a:gd name="connsiteY2" fmla="*/ 582947 h 586069"/>
                    <a:gd name="connsiteX3" fmla="*/ 61791 w 471097"/>
                    <a:gd name="connsiteY3" fmla="*/ 581085 h 586069"/>
                    <a:gd name="connsiteX4" fmla="*/ 80183 w 471097"/>
                    <a:gd name="connsiteY4" fmla="*/ 579091 h 586069"/>
                    <a:gd name="connsiteX5" fmla="*/ 98158 w 471097"/>
                    <a:gd name="connsiteY5" fmla="*/ 576969 h 586069"/>
                    <a:gd name="connsiteX6" fmla="*/ 115717 w 471097"/>
                    <a:gd name="connsiteY6" fmla="*/ 574722 h 586069"/>
                    <a:gd name="connsiteX7" fmla="*/ 132848 w 471097"/>
                    <a:gd name="connsiteY7" fmla="*/ 572333 h 586069"/>
                    <a:gd name="connsiteX8" fmla="*/ 149552 w 471097"/>
                    <a:gd name="connsiteY8" fmla="*/ 569826 h 586069"/>
                    <a:gd name="connsiteX9" fmla="*/ 165842 w 471097"/>
                    <a:gd name="connsiteY9" fmla="*/ 567185 h 586069"/>
                    <a:gd name="connsiteX10" fmla="*/ 181702 w 471097"/>
                    <a:gd name="connsiteY10" fmla="*/ 564426 h 586069"/>
                    <a:gd name="connsiteX11" fmla="*/ 197136 w 471097"/>
                    <a:gd name="connsiteY11" fmla="*/ 561523 h 586069"/>
                    <a:gd name="connsiteX12" fmla="*/ 212152 w 471097"/>
                    <a:gd name="connsiteY12" fmla="*/ 558500 h 586069"/>
                    <a:gd name="connsiteX13" fmla="*/ 226742 w 471097"/>
                    <a:gd name="connsiteY13" fmla="*/ 555346 h 586069"/>
                    <a:gd name="connsiteX14" fmla="*/ 240917 w 471097"/>
                    <a:gd name="connsiteY14" fmla="*/ 552059 h 586069"/>
                    <a:gd name="connsiteX15" fmla="*/ 254663 w 471097"/>
                    <a:gd name="connsiteY15" fmla="*/ 548652 h 586069"/>
                    <a:gd name="connsiteX16" fmla="*/ 267994 w 471097"/>
                    <a:gd name="connsiteY16" fmla="*/ 545102 h 586069"/>
                    <a:gd name="connsiteX17" fmla="*/ 280899 w 471097"/>
                    <a:gd name="connsiteY17" fmla="*/ 541434 h 586069"/>
                    <a:gd name="connsiteX18" fmla="*/ 293375 w 471097"/>
                    <a:gd name="connsiteY18" fmla="*/ 537632 h 586069"/>
                    <a:gd name="connsiteX19" fmla="*/ 305435 w 471097"/>
                    <a:gd name="connsiteY19" fmla="*/ 533712 h 586069"/>
                    <a:gd name="connsiteX20" fmla="*/ 317067 w 471097"/>
                    <a:gd name="connsiteY20" fmla="*/ 529648 h 586069"/>
                    <a:gd name="connsiteX21" fmla="*/ 328283 w 471097"/>
                    <a:gd name="connsiteY21" fmla="*/ 525462 h 586069"/>
                    <a:gd name="connsiteX22" fmla="*/ 339074 w 471097"/>
                    <a:gd name="connsiteY22" fmla="*/ 521146 h 586069"/>
                    <a:gd name="connsiteX23" fmla="*/ 349435 w 471097"/>
                    <a:gd name="connsiteY23" fmla="*/ 516699 h 586069"/>
                    <a:gd name="connsiteX24" fmla="*/ 359381 w 471097"/>
                    <a:gd name="connsiteY24" fmla="*/ 512134 h 586069"/>
                    <a:gd name="connsiteX25" fmla="*/ 368901 w 471097"/>
                    <a:gd name="connsiteY25" fmla="*/ 507423 h 586069"/>
                    <a:gd name="connsiteX26" fmla="*/ 378004 w 471097"/>
                    <a:gd name="connsiteY26" fmla="*/ 502591 h 586069"/>
                    <a:gd name="connsiteX27" fmla="*/ 386677 w 471097"/>
                    <a:gd name="connsiteY27" fmla="*/ 497630 h 586069"/>
                    <a:gd name="connsiteX28" fmla="*/ 394938 w 471097"/>
                    <a:gd name="connsiteY28" fmla="*/ 492547 h 586069"/>
                    <a:gd name="connsiteX29" fmla="*/ 402770 w 471097"/>
                    <a:gd name="connsiteY29" fmla="*/ 487322 h 586069"/>
                    <a:gd name="connsiteX30" fmla="*/ 410173 w 471097"/>
                    <a:gd name="connsiteY30" fmla="*/ 481978 h 586069"/>
                    <a:gd name="connsiteX31" fmla="*/ 417164 w 471097"/>
                    <a:gd name="connsiteY31" fmla="*/ 476501 h 586069"/>
                    <a:gd name="connsiteX32" fmla="*/ 423723 w 471097"/>
                    <a:gd name="connsiteY32" fmla="*/ 470893 h 586069"/>
                    <a:gd name="connsiteX33" fmla="*/ 429858 w 471097"/>
                    <a:gd name="connsiteY33" fmla="*/ 465164 h 586069"/>
                    <a:gd name="connsiteX34" fmla="*/ 435576 w 471097"/>
                    <a:gd name="connsiteY34" fmla="*/ 459292 h 586069"/>
                    <a:gd name="connsiteX35" fmla="*/ 440878 w 471097"/>
                    <a:gd name="connsiteY35" fmla="*/ 453299 h 586069"/>
                    <a:gd name="connsiteX36" fmla="*/ 445752 w 471097"/>
                    <a:gd name="connsiteY36" fmla="*/ 447175 h 586069"/>
                    <a:gd name="connsiteX37" fmla="*/ 450199 w 471097"/>
                    <a:gd name="connsiteY37" fmla="*/ 440933 h 586069"/>
                    <a:gd name="connsiteX38" fmla="*/ 454218 w 471097"/>
                    <a:gd name="connsiteY38" fmla="*/ 434548 h 586069"/>
                    <a:gd name="connsiteX39" fmla="*/ 457824 w 471097"/>
                    <a:gd name="connsiteY39" fmla="*/ 428040 h 586069"/>
                    <a:gd name="connsiteX40" fmla="*/ 461009 w 471097"/>
                    <a:gd name="connsiteY40" fmla="*/ 421402 h 586069"/>
                    <a:gd name="connsiteX41" fmla="*/ 463772 w 471097"/>
                    <a:gd name="connsiteY41" fmla="*/ 414633 h 586069"/>
                    <a:gd name="connsiteX42" fmla="*/ 466105 w 471097"/>
                    <a:gd name="connsiteY42" fmla="*/ 407732 h 586069"/>
                    <a:gd name="connsiteX43" fmla="*/ 468020 w 471097"/>
                    <a:gd name="connsiteY43" fmla="*/ 400710 h 586069"/>
                    <a:gd name="connsiteX44" fmla="*/ 469512 w 471097"/>
                    <a:gd name="connsiteY44" fmla="*/ 393557 h 586069"/>
                    <a:gd name="connsiteX45" fmla="*/ 470572 w 471097"/>
                    <a:gd name="connsiteY45" fmla="*/ 386274 h 586069"/>
                    <a:gd name="connsiteX46" fmla="*/ 471219 w 471097"/>
                    <a:gd name="connsiteY46" fmla="*/ 378857 h 586069"/>
                    <a:gd name="connsiteX47" fmla="*/ 471449 w 471097"/>
                    <a:gd name="connsiteY47" fmla="*/ 371323 h 586069"/>
                    <a:gd name="connsiteX48" fmla="*/ 471242 w 471097"/>
                    <a:gd name="connsiteY48" fmla="*/ 363653 h 586069"/>
                    <a:gd name="connsiteX49" fmla="*/ 470628 w 471097"/>
                    <a:gd name="connsiteY49" fmla="*/ 355855 h 586069"/>
                    <a:gd name="connsiteX50" fmla="*/ 469576 w 471097"/>
                    <a:gd name="connsiteY50" fmla="*/ 347925 h 586069"/>
                    <a:gd name="connsiteX51" fmla="*/ 468110 w 471097"/>
                    <a:gd name="connsiteY51" fmla="*/ 339863 h 586069"/>
                    <a:gd name="connsiteX52" fmla="*/ 466225 w 471097"/>
                    <a:gd name="connsiteY52" fmla="*/ 331680 h 586069"/>
                    <a:gd name="connsiteX53" fmla="*/ 463903 w 471097"/>
                    <a:gd name="connsiteY53" fmla="*/ 323366 h 586069"/>
                    <a:gd name="connsiteX54" fmla="*/ 461175 w 471097"/>
                    <a:gd name="connsiteY54" fmla="*/ 314920 h 586069"/>
                    <a:gd name="connsiteX55" fmla="*/ 458009 w 471097"/>
                    <a:gd name="connsiteY55" fmla="*/ 306345 h 586069"/>
                    <a:gd name="connsiteX56" fmla="*/ 454428 w 471097"/>
                    <a:gd name="connsiteY56" fmla="*/ 297635 h 586069"/>
                    <a:gd name="connsiteX57" fmla="*/ 450429 w 471097"/>
                    <a:gd name="connsiteY57" fmla="*/ 288807 h 586069"/>
                    <a:gd name="connsiteX58" fmla="*/ 446004 w 471097"/>
                    <a:gd name="connsiteY58" fmla="*/ 279848 h 586069"/>
                    <a:gd name="connsiteX59" fmla="*/ 441150 w 471097"/>
                    <a:gd name="connsiteY59" fmla="*/ 270754 h 586069"/>
                    <a:gd name="connsiteX60" fmla="*/ 435881 w 471097"/>
                    <a:gd name="connsiteY60" fmla="*/ 261543 h 586069"/>
                    <a:gd name="connsiteX61" fmla="*/ 430186 w 471097"/>
                    <a:gd name="connsiteY61" fmla="*/ 252188 h 586069"/>
                    <a:gd name="connsiteX62" fmla="*/ 424065 w 471097"/>
                    <a:gd name="connsiteY62" fmla="*/ 242713 h 586069"/>
                    <a:gd name="connsiteX63" fmla="*/ 417523 w 471097"/>
                    <a:gd name="connsiteY63" fmla="*/ 233108 h 586069"/>
                    <a:gd name="connsiteX64" fmla="*/ 410568 w 471097"/>
                    <a:gd name="connsiteY64" fmla="*/ 223370 h 586069"/>
                    <a:gd name="connsiteX65" fmla="*/ 403185 w 471097"/>
                    <a:gd name="connsiteY65" fmla="*/ 213510 h 586069"/>
                    <a:gd name="connsiteX66" fmla="*/ 395376 w 471097"/>
                    <a:gd name="connsiteY66" fmla="*/ 203510 h 586069"/>
                    <a:gd name="connsiteX67" fmla="*/ 387140 w 471097"/>
                    <a:gd name="connsiteY67" fmla="*/ 193390 h 586069"/>
                    <a:gd name="connsiteX68" fmla="*/ 378486 w 471097"/>
                    <a:gd name="connsiteY68" fmla="*/ 183147 h 586069"/>
                    <a:gd name="connsiteX69" fmla="*/ 369415 w 471097"/>
                    <a:gd name="connsiteY69" fmla="*/ 172763 h 586069"/>
                    <a:gd name="connsiteX70" fmla="*/ 359920 w 471097"/>
                    <a:gd name="connsiteY70" fmla="*/ 162259 h 586069"/>
                    <a:gd name="connsiteX71" fmla="*/ 349993 w 471097"/>
                    <a:gd name="connsiteY71" fmla="*/ 151611 h 586069"/>
                    <a:gd name="connsiteX72" fmla="*/ 339654 w 471097"/>
                    <a:gd name="connsiteY72" fmla="*/ 140843 h 586069"/>
                    <a:gd name="connsiteX73" fmla="*/ 328886 w 471097"/>
                    <a:gd name="connsiteY73" fmla="*/ 129955 h 586069"/>
                    <a:gd name="connsiteX74" fmla="*/ 317692 w 471097"/>
                    <a:gd name="connsiteY74" fmla="*/ 118926 h 586069"/>
                    <a:gd name="connsiteX75" fmla="*/ 306080 w 471097"/>
                    <a:gd name="connsiteY75" fmla="*/ 107774 h 586069"/>
                    <a:gd name="connsiteX76" fmla="*/ 294042 w 471097"/>
                    <a:gd name="connsiteY76" fmla="*/ 96493 h 586069"/>
                    <a:gd name="connsiteX77" fmla="*/ 281589 w 471097"/>
                    <a:gd name="connsiteY77" fmla="*/ 85080 h 586069"/>
                    <a:gd name="connsiteX78" fmla="*/ 268706 w 471097"/>
                    <a:gd name="connsiteY78" fmla="*/ 73532 h 586069"/>
                    <a:gd name="connsiteX79" fmla="*/ 255409 w 471097"/>
                    <a:gd name="connsiteY79" fmla="*/ 61867 h 586069"/>
                    <a:gd name="connsiteX80" fmla="*/ 241683 w 471097"/>
                    <a:gd name="connsiteY80" fmla="*/ 50058 h 586069"/>
                    <a:gd name="connsiteX81" fmla="*/ 227533 w 471097"/>
                    <a:gd name="connsiteY81" fmla="*/ 38130 h 586069"/>
                    <a:gd name="connsiteX82" fmla="*/ 212963 w 471097"/>
                    <a:gd name="connsiteY82" fmla="*/ 26083 h 586069"/>
                    <a:gd name="connsiteX83" fmla="*/ 197969 w 471097"/>
                    <a:gd name="connsiteY83" fmla="*/ 13890 h 586069"/>
                    <a:gd name="connsiteX84" fmla="*/ 182557 w 471097"/>
                    <a:gd name="connsiteY84" fmla="*/ 1577 h 586069"/>
                    <a:gd name="connsiteX85" fmla="*/ 173662 w 471097"/>
                    <a:gd name="connsiteY85" fmla="*/ 13001 h 586069"/>
                    <a:gd name="connsiteX86" fmla="*/ 164975 w 471097"/>
                    <a:gd name="connsiteY86" fmla="*/ 24569 h 586069"/>
                    <a:gd name="connsiteX87" fmla="*/ 156487 w 471097"/>
                    <a:gd name="connsiteY87" fmla="*/ 36290 h 586069"/>
                    <a:gd name="connsiteX88" fmla="*/ 148206 w 471097"/>
                    <a:gd name="connsiteY88" fmla="*/ 48166 h 586069"/>
                    <a:gd name="connsiteX89" fmla="*/ 140122 w 471097"/>
                    <a:gd name="connsiteY89" fmla="*/ 60170 h 586069"/>
                    <a:gd name="connsiteX90" fmla="*/ 132256 w 471097"/>
                    <a:gd name="connsiteY90" fmla="*/ 72318 h 586069"/>
                    <a:gd name="connsiteX91" fmla="*/ 124590 w 471097"/>
                    <a:gd name="connsiteY91" fmla="*/ 84597 h 586069"/>
                    <a:gd name="connsiteX92" fmla="*/ 117150 w 471097"/>
                    <a:gd name="connsiteY92" fmla="*/ 97006 h 586069"/>
                    <a:gd name="connsiteX93" fmla="*/ 135871 w 471097"/>
                    <a:gd name="connsiteY93" fmla="*/ 108105 h 586069"/>
                    <a:gd name="connsiteX94" fmla="*/ 154053 w 471097"/>
                    <a:gd name="connsiteY94" fmla="*/ 119024 h 586069"/>
                    <a:gd name="connsiteX95" fmla="*/ 171700 w 471097"/>
                    <a:gd name="connsiteY95" fmla="*/ 129781 h 586069"/>
                    <a:gd name="connsiteX96" fmla="*/ 188810 w 471097"/>
                    <a:gd name="connsiteY96" fmla="*/ 140383 h 586069"/>
                    <a:gd name="connsiteX97" fmla="*/ 205372 w 471097"/>
                    <a:gd name="connsiteY97" fmla="*/ 150812 h 586069"/>
                    <a:gd name="connsiteX98" fmla="*/ 221398 w 471097"/>
                    <a:gd name="connsiteY98" fmla="*/ 161075 h 586069"/>
                    <a:gd name="connsiteX99" fmla="*/ 236888 w 471097"/>
                    <a:gd name="connsiteY99" fmla="*/ 171176 h 586069"/>
                    <a:gd name="connsiteX100" fmla="*/ 251839 w 471097"/>
                    <a:gd name="connsiteY100" fmla="*/ 181122 h 586069"/>
                    <a:gd name="connsiteX101" fmla="*/ 266242 w 471097"/>
                    <a:gd name="connsiteY101" fmla="*/ 190892 h 586069"/>
                    <a:gd name="connsiteX102" fmla="*/ 280119 w 471097"/>
                    <a:gd name="connsiteY102" fmla="*/ 200499 h 586069"/>
                    <a:gd name="connsiteX103" fmla="*/ 293450 w 471097"/>
                    <a:gd name="connsiteY103" fmla="*/ 209940 h 586069"/>
                    <a:gd name="connsiteX104" fmla="*/ 306234 w 471097"/>
                    <a:gd name="connsiteY104" fmla="*/ 219219 h 586069"/>
                    <a:gd name="connsiteX105" fmla="*/ 318491 w 471097"/>
                    <a:gd name="connsiteY105" fmla="*/ 228333 h 586069"/>
                    <a:gd name="connsiteX106" fmla="*/ 330201 w 471097"/>
                    <a:gd name="connsiteY106" fmla="*/ 237281 h 586069"/>
                    <a:gd name="connsiteX107" fmla="*/ 341373 w 471097"/>
                    <a:gd name="connsiteY107" fmla="*/ 246066 h 586069"/>
                    <a:gd name="connsiteX108" fmla="*/ 352009 w 471097"/>
                    <a:gd name="connsiteY108" fmla="*/ 254686 h 586069"/>
                    <a:gd name="connsiteX109" fmla="*/ 362110 w 471097"/>
                    <a:gd name="connsiteY109" fmla="*/ 263144 h 586069"/>
                    <a:gd name="connsiteX110" fmla="*/ 371661 w 471097"/>
                    <a:gd name="connsiteY110" fmla="*/ 271436 h 586069"/>
                    <a:gd name="connsiteX111" fmla="*/ 380676 w 471097"/>
                    <a:gd name="connsiteY111" fmla="*/ 279562 h 586069"/>
                    <a:gd name="connsiteX112" fmla="*/ 389153 w 471097"/>
                    <a:gd name="connsiteY112" fmla="*/ 287515 h 586069"/>
                    <a:gd name="connsiteX113" fmla="*/ 397094 w 471097"/>
                    <a:gd name="connsiteY113" fmla="*/ 295313 h 586069"/>
                    <a:gd name="connsiteX114" fmla="*/ 404489 w 471097"/>
                    <a:gd name="connsiteY114" fmla="*/ 302949 h 586069"/>
                    <a:gd name="connsiteX115" fmla="*/ 411345 w 471097"/>
                    <a:gd name="connsiteY115" fmla="*/ 310419 h 586069"/>
                    <a:gd name="connsiteX116" fmla="*/ 417666 w 471097"/>
                    <a:gd name="connsiteY116" fmla="*/ 317716 h 586069"/>
                    <a:gd name="connsiteX117" fmla="*/ 423451 w 471097"/>
                    <a:gd name="connsiteY117" fmla="*/ 324855 h 586069"/>
                    <a:gd name="connsiteX118" fmla="*/ 428686 w 471097"/>
                    <a:gd name="connsiteY118" fmla="*/ 331834 h 586069"/>
                    <a:gd name="connsiteX119" fmla="*/ 433397 w 471097"/>
                    <a:gd name="connsiteY119" fmla="*/ 338635 h 586069"/>
                    <a:gd name="connsiteX120" fmla="*/ 437558 w 471097"/>
                    <a:gd name="connsiteY120" fmla="*/ 345286 h 586069"/>
                    <a:gd name="connsiteX121" fmla="*/ 441173 w 471097"/>
                    <a:gd name="connsiteY121" fmla="*/ 351769 h 586069"/>
                    <a:gd name="connsiteX122" fmla="*/ 444263 w 471097"/>
                    <a:gd name="connsiteY122" fmla="*/ 358079 h 586069"/>
                    <a:gd name="connsiteX123" fmla="*/ 446804 w 471097"/>
                    <a:gd name="connsiteY123" fmla="*/ 364234 h 586069"/>
                    <a:gd name="connsiteX124" fmla="*/ 448809 w 471097"/>
                    <a:gd name="connsiteY124" fmla="*/ 370215 h 586069"/>
                    <a:gd name="connsiteX125" fmla="*/ 450275 w 471097"/>
                    <a:gd name="connsiteY125" fmla="*/ 376031 h 586069"/>
                    <a:gd name="connsiteX126" fmla="*/ 451206 w 471097"/>
                    <a:gd name="connsiteY126" fmla="*/ 381695 h 586069"/>
                    <a:gd name="connsiteX127" fmla="*/ 451590 w 471097"/>
                    <a:gd name="connsiteY127" fmla="*/ 387183 h 586069"/>
                    <a:gd name="connsiteX128" fmla="*/ 451436 w 471097"/>
                    <a:gd name="connsiteY128" fmla="*/ 392517 h 586069"/>
                    <a:gd name="connsiteX129" fmla="*/ 450746 w 471097"/>
                    <a:gd name="connsiteY129" fmla="*/ 397676 h 586069"/>
                    <a:gd name="connsiteX130" fmla="*/ 449510 w 471097"/>
                    <a:gd name="connsiteY130" fmla="*/ 402670 h 586069"/>
                    <a:gd name="connsiteX131" fmla="*/ 447746 w 471097"/>
                    <a:gd name="connsiteY131" fmla="*/ 407502 h 586069"/>
                    <a:gd name="connsiteX132" fmla="*/ 445435 w 471097"/>
                    <a:gd name="connsiteY132" fmla="*/ 412179 h 586069"/>
                    <a:gd name="connsiteX133" fmla="*/ 442586 w 471097"/>
                    <a:gd name="connsiteY133" fmla="*/ 416680 h 586069"/>
                    <a:gd name="connsiteX134" fmla="*/ 439202 w 471097"/>
                    <a:gd name="connsiteY134" fmla="*/ 421018 h 586069"/>
                    <a:gd name="connsiteX135" fmla="*/ 435270 w 471097"/>
                    <a:gd name="connsiteY135" fmla="*/ 425193 h 586069"/>
                    <a:gd name="connsiteX136" fmla="*/ 430800 w 471097"/>
                    <a:gd name="connsiteY136" fmla="*/ 429201 h 586069"/>
                    <a:gd name="connsiteX137" fmla="*/ 425795 w 471097"/>
                    <a:gd name="connsiteY137" fmla="*/ 433045 h 586069"/>
                    <a:gd name="connsiteX138" fmla="*/ 420251 w 471097"/>
                    <a:gd name="connsiteY138" fmla="*/ 436727 h 586069"/>
                    <a:gd name="connsiteX139" fmla="*/ 414161 w 471097"/>
                    <a:gd name="connsiteY139" fmla="*/ 440243 h 586069"/>
                    <a:gd name="connsiteX140" fmla="*/ 407546 w 471097"/>
                    <a:gd name="connsiteY140" fmla="*/ 443594 h 586069"/>
                    <a:gd name="connsiteX141" fmla="*/ 400381 w 471097"/>
                    <a:gd name="connsiteY141" fmla="*/ 446783 h 586069"/>
                    <a:gd name="connsiteX142" fmla="*/ 392681 w 471097"/>
                    <a:gd name="connsiteY142" fmla="*/ 449805 h 586069"/>
                    <a:gd name="connsiteX143" fmla="*/ 384434 w 471097"/>
                    <a:gd name="connsiteY143" fmla="*/ 452666 h 586069"/>
                    <a:gd name="connsiteX144" fmla="*/ 375648 w 471097"/>
                    <a:gd name="connsiteY144" fmla="*/ 455358 h 586069"/>
                    <a:gd name="connsiteX145" fmla="*/ 366327 w 471097"/>
                    <a:gd name="connsiteY145" fmla="*/ 457890 h 586069"/>
                    <a:gd name="connsiteX146" fmla="*/ 356468 w 471097"/>
                    <a:gd name="connsiteY146" fmla="*/ 460245 h 586069"/>
                    <a:gd name="connsiteX147" fmla="*/ 346073 w 471097"/>
                    <a:gd name="connsiteY147" fmla="*/ 462447 h 586069"/>
                    <a:gd name="connsiteX148" fmla="*/ 335131 w 471097"/>
                    <a:gd name="connsiteY148" fmla="*/ 464482 h 586069"/>
                    <a:gd name="connsiteX149" fmla="*/ 323651 w 471097"/>
                    <a:gd name="connsiteY149" fmla="*/ 466356 h 586069"/>
                    <a:gd name="connsiteX150" fmla="*/ 311635 w 471097"/>
                    <a:gd name="connsiteY150" fmla="*/ 468055 h 586069"/>
                    <a:gd name="connsiteX151" fmla="*/ 299081 w 471097"/>
                    <a:gd name="connsiteY151" fmla="*/ 469600 h 586069"/>
                    <a:gd name="connsiteX152" fmla="*/ 285980 w 471097"/>
                    <a:gd name="connsiteY152" fmla="*/ 470980 h 586069"/>
                    <a:gd name="connsiteX153" fmla="*/ 272355 w 471097"/>
                    <a:gd name="connsiteY153" fmla="*/ 472183 h 586069"/>
                    <a:gd name="connsiteX154" fmla="*/ 258180 w 471097"/>
                    <a:gd name="connsiteY154" fmla="*/ 473234 h 586069"/>
                    <a:gd name="connsiteX155" fmla="*/ 243458 w 471097"/>
                    <a:gd name="connsiteY155" fmla="*/ 474112 h 586069"/>
                    <a:gd name="connsiteX156" fmla="*/ 228212 w 471097"/>
                    <a:gd name="connsiteY156" fmla="*/ 474835 h 586069"/>
                    <a:gd name="connsiteX157" fmla="*/ 212416 w 471097"/>
                    <a:gd name="connsiteY157" fmla="*/ 475382 h 586069"/>
                    <a:gd name="connsiteX158" fmla="*/ 196084 w 471097"/>
                    <a:gd name="connsiteY158" fmla="*/ 475778 h 586069"/>
                    <a:gd name="connsiteX159" fmla="*/ 179215 w 471097"/>
                    <a:gd name="connsiteY159" fmla="*/ 475996 h 586069"/>
                    <a:gd name="connsiteX160" fmla="*/ 161798 w 471097"/>
                    <a:gd name="connsiteY160" fmla="*/ 476050 h 586069"/>
                    <a:gd name="connsiteX161" fmla="*/ 143857 w 471097"/>
                    <a:gd name="connsiteY161" fmla="*/ 475951 h 586069"/>
                    <a:gd name="connsiteX162" fmla="*/ 125367 w 471097"/>
                    <a:gd name="connsiteY162" fmla="*/ 475679 h 586069"/>
                    <a:gd name="connsiteX163" fmla="*/ 106340 w 471097"/>
                    <a:gd name="connsiteY163" fmla="*/ 475239 h 586069"/>
                    <a:gd name="connsiteX164" fmla="*/ 86765 w 471097"/>
                    <a:gd name="connsiteY164" fmla="*/ 474648 h 586069"/>
                    <a:gd name="connsiteX165" fmla="*/ 66664 w 471097"/>
                    <a:gd name="connsiteY165" fmla="*/ 473882 h 586069"/>
                    <a:gd name="connsiteX166" fmla="*/ 46018 w 471097"/>
                    <a:gd name="connsiteY166" fmla="*/ 472951 h 586069"/>
                    <a:gd name="connsiteX167" fmla="*/ 24832 w 471097"/>
                    <a:gd name="connsiteY167" fmla="*/ 471855 h 586069"/>
                    <a:gd name="connsiteX168" fmla="*/ 3100 w 471097"/>
                    <a:gd name="connsiteY168" fmla="*/ 470596 h 586069"/>
                    <a:gd name="connsiteX169" fmla="*/ 2346 w 471097"/>
                    <a:gd name="connsiteY169" fmla="*/ 485054 h 586069"/>
                    <a:gd name="connsiteX170" fmla="*/ 1841 w 471097"/>
                    <a:gd name="connsiteY170" fmla="*/ 499515 h 586069"/>
                    <a:gd name="connsiteX171" fmla="*/ 1589 w 471097"/>
                    <a:gd name="connsiteY171" fmla="*/ 513984 h 586069"/>
                    <a:gd name="connsiteX172" fmla="*/ 1577 w 471097"/>
                    <a:gd name="connsiteY172" fmla="*/ 528465 h 586069"/>
                    <a:gd name="connsiteX173" fmla="*/ 1830 w 471097"/>
                    <a:gd name="connsiteY173" fmla="*/ 542934 h 586069"/>
                    <a:gd name="connsiteX174" fmla="*/ 2323 w 471097"/>
                    <a:gd name="connsiteY174" fmla="*/ 557393 h 586069"/>
                    <a:gd name="connsiteX175" fmla="*/ 3069 w 471097"/>
                    <a:gd name="connsiteY175" fmla="*/ 571851 h 586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471097" h="586069">
                      <a:moveTo>
                        <a:pt x="4053" y="586290"/>
                      </a:moveTo>
                      <a:lnTo>
                        <a:pt x="23727" y="584680"/>
                      </a:lnTo>
                      <a:lnTo>
                        <a:pt x="42972" y="582947"/>
                      </a:lnTo>
                      <a:lnTo>
                        <a:pt x="61791" y="581085"/>
                      </a:lnTo>
                      <a:lnTo>
                        <a:pt x="80183" y="579091"/>
                      </a:lnTo>
                      <a:lnTo>
                        <a:pt x="98158" y="576969"/>
                      </a:lnTo>
                      <a:lnTo>
                        <a:pt x="115717" y="574722"/>
                      </a:lnTo>
                      <a:lnTo>
                        <a:pt x="132848" y="572333"/>
                      </a:lnTo>
                      <a:lnTo>
                        <a:pt x="149552" y="569826"/>
                      </a:lnTo>
                      <a:lnTo>
                        <a:pt x="165842" y="567185"/>
                      </a:lnTo>
                      <a:lnTo>
                        <a:pt x="181702" y="564426"/>
                      </a:lnTo>
                      <a:lnTo>
                        <a:pt x="197136" y="561523"/>
                      </a:lnTo>
                      <a:lnTo>
                        <a:pt x="212152" y="558500"/>
                      </a:lnTo>
                      <a:lnTo>
                        <a:pt x="226742" y="555346"/>
                      </a:lnTo>
                      <a:lnTo>
                        <a:pt x="240917" y="552059"/>
                      </a:lnTo>
                      <a:lnTo>
                        <a:pt x="254663" y="548652"/>
                      </a:lnTo>
                      <a:lnTo>
                        <a:pt x="267994" y="545102"/>
                      </a:lnTo>
                      <a:lnTo>
                        <a:pt x="280899" y="541434"/>
                      </a:lnTo>
                      <a:lnTo>
                        <a:pt x="293375" y="537632"/>
                      </a:lnTo>
                      <a:lnTo>
                        <a:pt x="305435" y="533712"/>
                      </a:lnTo>
                      <a:lnTo>
                        <a:pt x="317067" y="529648"/>
                      </a:lnTo>
                      <a:lnTo>
                        <a:pt x="328283" y="525462"/>
                      </a:lnTo>
                      <a:lnTo>
                        <a:pt x="339074" y="521146"/>
                      </a:lnTo>
                      <a:lnTo>
                        <a:pt x="349435" y="516699"/>
                      </a:lnTo>
                      <a:lnTo>
                        <a:pt x="359381" y="512134"/>
                      </a:lnTo>
                      <a:lnTo>
                        <a:pt x="368901" y="507423"/>
                      </a:lnTo>
                      <a:lnTo>
                        <a:pt x="378004" y="502591"/>
                      </a:lnTo>
                      <a:lnTo>
                        <a:pt x="386677" y="497630"/>
                      </a:lnTo>
                      <a:lnTo>
                        <a:pt x="394938" y="492547"/>
                      </a:lnTo>
                      <a:lnTo>
                        <a:pt x="402770" y="487322"/>
                      </a:lnTo>
                      <a:lnTo>
                        <a:pt x="410173" y="481978"/>
                      </a:lnTo>
                      <a:lnTo>
                        <a:pt x="417164" y="476501"/>
                      </a:lnTo>
                      <a:lnTo>
                        <a:pt x="423723" y="470893"/>
                      </a:lnTo>
                      <a:lnTo>
                        <a:pt x="429858" y="465164"/>
                      </a:lnTo>
                      <a:lnTo>
                        <a:pt x="435576" y="459292"/>
                      </a:lnTo>
                      <a:lnTo>
                        <a:pt x="440878" y="453299"/>
                      </a:lnTo>
                      <a:lnTo>
                        <a:pt x="445752" y="447175"/>
                      </a:lnTo>
                      <a:lnTo>
                        <a:pt x="450199" y="440933"/>
                      </a:lnTo>
                      <a:lnTo>
                        <a:pt x="454218" y="434548"/>
                      </a:lnTo>
                      <a:lnTo>
                        <a:pt x="457824" y="428040"/>
                      </a:lnTo>
                      <a:lnTo>
                        <a:pt x="461009" y="421402"/>
                      </a:lnTo>
                      <a:lnTo>
                        <a:pt x="463772" y="414633"/>
                      </a:lnTo>
                      <a:lnTo>
                        <a:pt x="466105" y="407732"/>
                      </a:lnTo>
                      <a:lnTo>
                        <a:pt x="468020" y="400710"/>
                      </a:lnTo>
                      <a:lnTo>
                        <a:pt x="469512" y="393557"/>
                      </a:lnTo>
                      <a:lnTo>
                        <a:pt x="470572" y="386274"/>
                      </a:lnTo>
                      <a:lnTo>
                        <a:pt x="471219" y="378857"/>
                      </a:lnTo>
                      <a:lnTo>
                        <a:pt x="471449" y="371323"/>
                      </a:lnTo>
                      <a:lnTo>
                        <a:pt x="471242" y="363653"/>
                      </a:lnTo>
                      <a:lnTo>
                        <a:pt x="470628" y="355855"/>
                      </a:lnTo>
                      <a:lnTo>
                        <a:pt x="469576" y="347925"/>
                      </a:lnTo>
                      <a:lnTo>
                        <a:pt x="468110" y="339863"/>
                      </a:lnTo>
                      <a:lnTo>
                        <a:pt x="466225" y="331680"/>
                      </a:lnTo>
                      <a:lnTo>
                        <a:pt x="463903" y="323366"/>
                      </a:lnTo>
                      <a:lnTo>
                        <a:pt x="461175" y="314920"/>
                      </a:lnTo>
                      <a:lnTo>
                        <a:pt x="458009" y="306345"/>
                      </a:lnTo>
                      <a:lnTo>
                        <a:pt x="454428" y="297635"/>
                      </a:lnTo>
                      <a:lnTo>
                        <a:pt x="450429" y="288807"/>
                      </a:lnTo>
                      <a:lnTo>
                        <a:pt x="446004" y="279848"/>
                      </a:lnTo>
                      <a:lnTo>
                        <a:pt x="441150" y="270754"/>
                      </a:lnTo>
                      <a:lnTo>
                        <a:pt x="435881" y="261543"/>
                      </a:lnTo>
                      <a:lnTo>
                        <a:pt x="430186" y="252188"/>
                      </a:lnTo>
                      <a:lnTo>
                        <a:pt x="424065" y="242713"/>
                      </a:lnTo>
                      <a:lnTo>
                        <a:pt x="417523" y="233108"/>
                      </a:lnTo>
                      <a:lnTo>
                        <a:pt x="410568" y="223370"/>
                      </a:lnTo>
                      <a:lnTo>
                        <a:pt x="403185" y="213510"/>
                      </a:lnTo>
                      <a:lnTo>
                        <a:pt x="395376" y="203510"/>
                      </a:lnTo>
                      <a:lnTo>
                        <a:pt x="387140" y="193390"/>
                      </a:lnTo>
                      <a:lnTo>
                        <a:pt x="378486" y="183147"/>
                      </a:lnTo>
                      <a:lnTo>
                        <a:pt x="369415" y="172763"/>
                      </a:lnTo>
                      <a:lnTo>
                        <a:pt x="359920" y="162259"/>
                      </a:lnTo>
                      <a:lnTo>
                        <a:pt x="349993" y="151611"/>
                      </a:lnTo>
                      <a:lnTo>
                        <a:pt x="339654" y="140843"/>
                      </a:lnTo>
                      <a:lnTo>
                        <a:pt x="328886" y="129955"/>
                      </a:lnTo>
                      <a:lnTo>
                        <a:pt x="317692" y="118926"/>
                      </a:lnTo>
                      <a:lnTo>
                        <a:pt x="306080" y="107774"/>
                      </a:lnTo>
                      <a:lnTo>
                        <a:pt x="294042" y="96493"/>
                      </a:lnTo>
                      <a:lnTo>
                        <a:pt x="281589" y="85080"/>
                      </a:lnTo>
                      <a:lnTo>
                        <a:pt x="268706" y="73532"/>
                      </a:lnTo>
                      <a:lnTo>
                        <a:pt x="255409" y="61867"/>
                      </a:lnTo>
                      <a:lnTo>
                        <a:pt x="241683" y="50058"/>
                      </a:lnTo>
                      <a:lnTo>
                        <a:pt x="227533" y="38130"/>
                      </a:lnTo>
                      <a:lnTo>
                        <a:pt x="212963" y="26083"/>
                      </a:lnTo>
                      <a:lnTo>
                        <a:pt x="197969" y="13890"/>
                      </a:lnTo>
                      <a:lnTo>
                        <a:pt x="182557" y="1577"/>
                      </a:lnTo>
                      <a:lnTo>
                        <a:pt x="173662" y="13001"/>
                      </a:lnTo>
                      <a:lnTo>
                        <a:pt x="164975" y="24569"/>
                      </a:lnTo>
                      <a:lnTo>
                        <a:pt x="156487" y="36290"/>
                      </a:lnTo>
                      <a:lnTo>
                        <a:pt x="148206" y="48166"/>
                      </a:lnTo>
                      <a:lnTo>
                        <a:pt x="140122" y="60170"/>
                      </a:lnTo>
                      <a:lnTo>
                        <a:pt x="132256" y="72318"/>
                      </a:lnTo>
                      <a:lnTo>
                        <a:pt x="124590" y="84597"/>
                      </a:lnTo>
                      <a:lnTo>
                        <a:pt x="117150" y="97006"/>
                      </a:lnTo>
                      <a:lnTo>
                        <a:pt x="135871" y="108105"/>
                      </a:lnTo>
                      <a:lnTo>
                        <a:pt x="154053" y="119024"/>
                      </a:lnTo>
                      <a:lnTo>
                        <a:pt x="171700" y="129781"/>
                      </a:lnTo>
                      <a:lnTo>
                        <a:pt x="188810" y="140383"/>
                      </a:lnTo>
                      <a:lnTo>
                        <a:pt x="205372" y="150812"/>
                      </a:lnTo>
                      <a:lnTo>
                        <a:pt x="221398" y="161075"/>
                      </a:lnTo>
                      <a:lnTo>
                        <a:pt x="236888" y="171176"/>
                      </a:lnTo>
                      <a:lnTo>
                        <a:pt x="251839" y="181122"/>
                      </a:lnTo>
                      <a:lnTo>
                        <a:pt x="266242" y="190892"/>
                      </a:lnTo>
                      <a:lnTo>
                        <a:pt x="280119" y="200499"/>
                      </a:lnTo>
                      <a:lnTo>
                        <a:pt x="293450" y="209940"/>
                      </a:lnTo>
                      <a:lnTo>
                        <a:pt x="306234" y="219219"/>
                      </a:lnTo>
                      <a:lnTo>
                        <a:pt x="318491" y="228333"/>
                      </a:lnTo>
                      <a:lnTo>
                        <a:pt x="330201" y="237281"/>
                      </a:lnTo>
                      <a:lnTo>
                        <a:pt x="341373" y="246066"/>
                      </a:lnTo>
                      <a:lnTo>
                        <a:pt x="352009" y="254686"/>
                      </a:lnTo>
                      <a:lnTo>
                        <a:pt x="362110" y="263144"/>
                      </a:lnTo>
                      <a:lnTo>
                        <a:pt x="371661" y="271436"/>
                      </a:lnTo>
                      <a:lnTo>
                        <a:pt x="380676" y="279562"/>
                      </a:lnTo>
                      <a:lnTo>
                        <a:pt x="389153" y="287515"/>
                      </a:lnTo>
                      <a:lnTo>
                        <a:pt x="397094" y="295313"/>
                      </a:lnTo>
                      <a:lnTo>
                        <a:pt x="404489" y="302949"/>
                      </a:lnTo>
                      <a:lnTo>
                        <a:pt x="411345" y="310419"/>
                      </a:lnTo>
                      <a:lnTo>
                        <a:pt x="417666" y="317716"/>
                      </a:lnTo>
                      <a:lnTo>
                        <a:pt x="423451" y="324855"/>
                      </a:lnTo>
                      <a:lnTo>
                        <a:pt x="428686" y="331834"/>
                      </a:lnTo>
                      <a:lnTo>
                        <a:pt x="433397" y="338635"/>
                      </a:lnTo>
                      <a:lnTo>
                        <a:pt x="437558" y="345286"/>
                      </a:lnTo>
                      <a:lnTo>
                        <a:pt x="441173" y="351769"/>
                      </a:lnTo>
                      <a:lnTo>
                        <a:pt x="444263" y="358079"/>
                      </a:lnTo>
                      <a:lnTo>
                        <a:pt x="446804" y="364234"/>
                      </a:lnTo>
                      <a:lnTo>
                        <a:pt x="448809" y="370215"/>
                      </a:lnTo>
                      <a:lnTo>
                        <a:pt x="450275" y="376031"/>
                      </a:lnTo>
                      <a:lnTo>
                        <a:pt x="451206" y="381695"/>
                      </a:lnTo>
                      <a:lnTo>
                        <a:pt x="451590" y="387183"/>
                      </a:lnTo>
                      <a:lnTo>
                        <a:pt x="451436" y="392517"/>
                      </a:lnTo>
                      <a:lnTo>
                        <a:pt x="450746" y="397676"/>
                      </a:lnTo>
                      <a:lnTo>
                        <a:pt x="449510" y="402670"/>
                      </a:lnTo>
                      <a:lnTo>
                        <a:pt x="447746" y="407502"/>
                      </a:lnTo>
                      <a:lnTo>
                        <a:pt x="445435" y="412179"/>
                      </a:lnTo>
                      <a:lnTo>
                        <a:pt x="442586" y="416680"/>
                      </a:lnTo>
                      <a:lnTo>
                        <a:pt x="439202" y="421018"/>
                      </a:lnTo>
                      <a:lnTo>
                        <a:pt x="435270" y="425193"/>
                      </a:lnTo>
                      <a:lnTo>
                        <a:pt x="430800" y="429201"/>
                      </a:lnTo>
                      <a:lnTo>
                        <a:pt x="425795" y="433045"/>
                      </a:lnTo>
                      <a:lnTo>
                        <a:pt x="420251" y="436727"/>
                      </a:lnTo>
                      <a:lnTo>
                        <a:pt x="414161" y="440243"/>
                      </a:lnTo>
                      <a:lnTo>
                        <a:pt x="407546" y="443594"/>
                      </a:lnTo>
                      <a:lnTo>
                        <a:pt x="400381" y="446783"/>
                      </a:lnTo>
                      <a:lnTo>
                        <a:pt x="392681" y="449805"/>
                      </a:lnTo>
                      <a:lnTo>
                        <a:pt x="384434" y="452666"/>
                      </a:lnTo>
                      <a:lnTo>
                        <a:pt x="375648" y="455358"/>
                      </a:lnTo>
                      <a:lnTo>
                        <a:pt x="366327" y="457890"/>
                      </a:lnTo>
                      <a:lnTo>
                        <a:pt x="356468" y="460245"/>
                      </a:lnTo>
                      <a:lnTo>
                        <a:pt x="346073" y="462447"/>
                      </a:lnTo>
                      <a:lnTo>
                        <a:pt x="335131" y="464482"/>
                      </a:lnTo>
                      <a:lnTo>
                        <a:pt x="323651" y="466356"/>
                      </a:lnTo>
                      <a:lnTo>
                        <a:pt x="311635" y="468055"/>
                      </a:lnTo>
                      <a:lnTo>
                        <a:pt x="299081" y="469600"/>
                      </a:lnTo>
                      <a:lnTo>
                        <a:pt x="285980" y="470980"/>
                      </a:lnTo>
                      <a:lnTo>
                        <a:pt x="272355" y="472183"/>
                      </a:lnTo>
                      <a:lnTo>
                        <a:pt x="258180" y="473234"/>
                      </a:lnTo>
                      <a:lnTo>
                        <a:pt x="243458" y="474112"/>
                      </a:lnTo>
                      <a:lnTo>
                        <a:pt x="228212" y="474835"/>
                      </a:lnTo>
                      <a:lnTo>
                        <a:pt x="212416" y="475382"/>
                      </a:lnTo>
                      <a:lnTo>
                        <a:pt x="196084" y="475778"/>
                      </a:lnTo>
                      <a:lnTo>
                        <a:pt x="179215" y="475996"/>
                      </a:lnTo>
                      <a:lnTo>
                        <a:pt x="161798" y="476050"/>
                      </a:lnTo>
                      <a:lnTo>
                        <a:pt x="143857" y="475951"/>
                      </a:lnTo>
                      <a:lnTo>
                        <a:pt x="125367" y="475679"/>
                      </a:lnTo>
                      <a:lnTo>
                        <a:pt x="106340" y="475239"/>
                      </a:lnTo>
                      <a:lnTo>
                        <a:pt x="86765" y="474648"/>
                      </a:lnTo>
                      <a:lnTo>
                        <a:pt x="66664" y="473882"/>
                      </a:lnTo>
                      <a:lnTo>
                        <a:pt x="46018" y="472951"/>
                      </a:lnTo>
                      <a:lnTo>
                        <a:pt x="24832" y="471855"/>
                      </a:lnTo>
                      <a:lnTo>
                        <a:pt x="3100" y="470596"/>
                      </a:lnTo>
                      <a:lnTo>
                        <a:pt x="2346" y="485054"/>
                      </a:lnTo>
                      <a:lnTo>
                        <a:pt x="1841" y="499515"/>
                      </a:lnTo>
                      <a:lnTo>
                        <a:pt x="1589" y="513984"/>
                      </a:lnTo>
                      <a:lnTo>
                        <a:pt x="1577" y="528465"/>
                      </a:lnTo>
                      <a:lnTo>
                        <a:pt x="1830" y="542934"/>
                      </a:lnTo>
                      <a:lnTo>
                        <a:pt x="2323" y="557393"/>
                      </a:lnTo>
                      <a:lnTo>
                        <a:pt x="3069" y="571851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5" name="Freeform: Shape 89">
                  <a:extLst>
                    <a:ext uri="{FF2B5EF4-FFF2-40B4-BE49-F238E27FC236}">
                      <a16:creationId xmlns:a16="http://schemas.microsoft.com/office/drawing/2014/main" id="{58D0BD78-990C-6187-2AE1-8C05AFD2E452}"/>
                    </a:ext>
                  </a:extLst>
                </p:cNvPr>
                <p:cNvSpPr/>
                <p:nvPr/>
              </p:nvSpPr>
              <p:spPr>
                <a:xfrm>
                  <a:off x="3570301" y="3018452"/>
                  <a:ext cx="1006690" cy="403799"/>
                </a:xfrm>
                <a:custGeom>
                  <a:avLst/>
                  <a:gdLst>
                    <a:gd name="connsiteX0" fmla="*/ 1577 w 1006690"/>
                    <a:gd name="connsiteY0" fmla="*/ 85985 h 403799"/>
                    <a:gd name="connsiteX1" fmla="*/ 11897 w 1006690"/>
                    <a:gd name="connsiteY1" fmla="*/ 98627 h 403799"/>
                    <a:gd name="connsiteX2" fmla="*/ 22193 w 1006690"/>
                    <a:gd name="connsiteY2" fmla="*/ 111015 h 403799"/>
                    <a:gd name="connsiteX3" fmla="*/ 32488 w 1006690"/>
                    <a:gd name="connsiteY3" fmla="*/ 123140 h 403799"/>
                    <a:gd name="connsiteX4" fmla="*/ 42773 w 1006690"/>
                    <a:gd name="connsiteY4" fmla="*/ 135016 h 403799"/>
                    <a:gd name="connsiteX5" fmla="*/ 53059 w 1006690"/>
                    <a:gd name="connsiteY5" fmla="*/ 146625 h 403799"/>
                    <a:gd name="connsiteX6" fmla="*/ 63325 w 1006690"/>
                    <a:gd name="connsiteY6" fmla="*/ 157974 h 403799"/>
                    <a:gd name="connsiteX7" fmla="*/ 73588 w 1006690"/>
                    <a:gd name="connsiteY7" fmla="*/ 169081 h 403799"/>
                    <a:gd name="connsiteX8" fmla="*/ 83829 w 1006690"/>
                    <a:gd name="connsiteY8" fmla="*/ 179916 h 403799"/>
                    <a:gd name="connsiteX9" fmla="*/ 94069 w 1006690"/>
                    <a:gd name="connsiteY9" fmla="*/ 190508 h 403799"/>
                    <a:gd name="connsiteX10" fmla="*/ 104302 w 1006690"/>
                    <a:gd name="connsiteY10" fmla="*/ 200827 h 403799"/>
                    <a:gd name="connsiteX11" fmla="*/ 114531 w 1006690"/>
                    <a:gd name="connsiteY11" fmla="*/ 210902 h 403799"/>
                    <a:gd name="connsiteX12" fmla="*/ 124741 w 1006690"/>
                    <a:gd name="connsiteY12" fmla="*/ 220706 h 403799"/>
                    <a:gd name="connsiteX13" fmla="*/ 134951 w 1006690"/>
                    <a:gd name="connsiteY13" fmla="*/ 230271 h 403799"/>
                    <a:gd name="connsiteX14" fmla="*/ 145136 w 1006690"/>
                    <a:gd name="connsiteY14" fmla="*/ 239569 h 403799"/>
                    <a:gd name="connsiteX15" fmla="*/ 155323 w 1006690"/>
                    <a:gd name="connsiteY15" fmla="*/ 248607 h 403799"/>
                    <a:gd name="connsiteX16" fmla="*/ 165500 w 1006690"/>
                    <a:gd name="connsiteY16" fmla="*/ 257390 h 403799"/>
                    <a:gd name="connsiteX17" fmla="*/ 175676 w 1006690"/>
                    <a:gd name="connsiteY17" fmla="*/ 265914 h 403799"/>
                    <a:gd name="connsiteX18" fmla="*/ 185830 w 1006690"/>
                    <a:gd name="connsiteY18" fmla="*/ 274184 h 403799"/>
                    <a:gd name="connsiteX19" fmla="*/ 195984 w 1006690"/>
                    <a:gd name="connsiteY19" fmla="*/ 282190 h 403799"/>
                    <a:gd name="connsiteX20" fmla="*/ 206115 w 1006690"/>
                    <a:gd name="connsiteY20" fmla="*/ 289946 h 403799"/>
                    <a:gd name="connsiteX21" fmla="*/ 216249 w 1006690"/>
                    <a:gd name="connsiteY21" fmla="*/ 297450 h 403799"/>
                    <a:gd name="connsiteX22" fmla="*/ 226369 w 1006690"/>
                    <a:gd name="connsiteY22" fmla="*/ 304679 h 403799"/>
                    <a:gd name="connsiteX23" fmla="*/ 236481 w 1006690"/>
                    <a:gd name="connsiteY23" fmla="*/ 311667 h 403799"/>
                    <a:gd name="connsiteX24" fmla="*/ 246590 w 1006690"/>
                    <a:gd name="connsiteY24" fmla="*/ 318391 h 403799"/>
                    <a:gd name="connsiteX25" fmla="*/ 256679 w 1006690"/>
                    <a:gd name="connsiteY25" fmla="*/ 324855 h 403799"/>
                    <a:gd name="connsiteX26" fmla="*/ 266766 w 1006690"/>
                    <a:gd name="connsiteY26" fmla="*/ 331066 h 403799"/>
                    <a:gd name="connsiteX27" fmla="*/ 276844 w 1006690"/>
                    <a:gd name="connsiteY27" fmla="*/ 337025 h 403799"/>
                    <a:gd name="connsiteX28" fmla="*/ 286911 w 1006690"/>
                    <a:gd name="connsiteY28" fmla="*/ 342720 h 403799"/>
                    <a:gd name="connsiteX29" fmla="*/ 296967 w 1006690"/>
                    <a:gd name="connsiteY29" fmla="*/ 348155 h 403799"/>
                    <a:gd name="connsiteX30" fmla="*/ 307011 w 1006690"/>
                    <a:gd name="connsiteY30" fmla="*/ 353334 h 403799"/>
                    <a:gd name="connsiteX31" fmla="*/ 317056 w 1006690"/>
                    <a:gd name="connsiteY31" fmla="*/ 358264 h 403799"/>
                    <a:gd name="connsiteX32" fmla="*/ 327089 w 1006690"/>
                    <a:gd name="connsiteY32" fmla="*/ 362930 h 403799"/>
                    <a:gd name="connsiteX33" fmla="*/ 337100 w 1006690"/>
                    <a:gd name="connsiteY33" fmla="*/ 367335 h 403799"/>
                    <a:gd name="connsiteX34" fmla="*/ 347113 w 1006690"/>
                    <a:gd name="connsiteY34" fmla="*/ 371485 h 403799"/>
                    <a:gd name="connsiteX35" fmla="*/ 357124 w 1006690"/>
                    <a:gd name="connsiteY35" fmla="*/ 375386 h 403799"/>
                    <a:gd name="connsiteX36" fmla="*/ 367115 w 1006690"/>
                    <a:gd name="connsiteY36" fmla="*/ 379020 h 403799"/>
                    <a:gd name="connsiteX37" fmla="*/ 377092 w 1006690"/>
                    <a:gd name="connsiteY37" fmla="*/ 382396 h 403799"/>
                    <a:gd name="connsiteX38" fmla="*/ 387072 w 1006690"/>
                    <a:gd name="connsiteY38" fmla="*/ 385517 h 403799"/>
                    <a:gd name="connsiteX39" fmla="*/ 397038 w 1006690"/>
                    <a:gd name="connsiteY39" fmla="*/ 388386 h 403799"/>
                    <a:gd name="connsiteX40" fmla="*/ 406996 w 1006690"/>
                    <a:gd name="connsiteY40" fmla="*/ 390994 h 403799"/>
                    <a:gd name="connsiteX41" fmla="*/ 416942 w 1006690"/>
                    <a:gd name="connsiteY41" fmla="*/ 393349 h 403799"/>
                    <a:gd name="connsiteX42" fmla="*/ 426877 w 1006690"/>
                    <a:gd name="connsiteY42" fmla="*/ 395441 h 403799"/>
                    <a:gd name="connsiteX43" fmla="*/ 436813 w 1006690"/>
                    <a:gd name="connsiteY43" fmla="*/ 397281 h 403799"/>
                    <a:gd name="connsiteX44" fmla="*/ 446736 w 1006690"/>
                    <a:gd name="connsiteY44" fmla="*/ 398860 h 403799"/>
                    <a:gd name="connsiteX45" fmla="*/ 456638 w 1006690"/>
                    <a:gd name="connsiteY45" fmla="*/ 400172 h 403799"/>
                    <a:gd name="connsiteX46" fmla="*/ 466542 w 1006690"/>
                    <a:gd name="connsiteY46" fmla="*/ 401246 h 403799"/>
                    <a:gd name="connsiteX47" fmla="*/ 476432 w 1006690"/>
                    <a:gd name="connsiteY47" fmla="*/ 402045 h 403799"/>
                    <a:gd name="connsiteX48" fmla="*/ 486322 w 1006690"/>
                    <a:gd name="connsiteY48" fmla="*/ 402595 h 403799"/>
                    <a:gd name="connsiteX49" fmla="*/ 496193 w 1006690"/>
                    <a:gd name="connsiteY49" fmla="*/ 402889 h 403799"/>
                    <a:gd name="connsiteX50" fmla="*/ 506061 w 1006690"/>
                    <a:gd name="connsiteY50" fmla="*/ 402923 h 403799"/>
                    <a:gd name="connsiteX51" fmla="*/ 515920 w 1006690"/>
                    <a:gd name="connsiteY51" fmla="*/ 402704 h 403799"/>
                    <a:gd name="connsiteX52" fmla="*/ 525769 w 1006690"/>
                    <a:gd name="connsiteY52" fmla="*/ 402222 h 403799"/>
                    <a:gd name="connsiteX53" fmla="*/ 535603 w 1006690"/>
                    <a:gd name="connsiteY53" fmla="*/ 401487 h 403799"/>
                    <a:gd name="connsiteX54" fmla="*/ 545428 w 1006690"/>
                    <a:gd name="connsiteY54" fmla="*/ 400492 h 403799"/>
                    <a:gd name="connsiteX55" fmla="*/ 555243 w 1006690"/>
                    <a:gd name="connsiteY55" fmla="*/ 399241 h 403799"/>
                    <a:gd name="connsiteX56" fmla="*/ 565057 w 1006690"/>
                    <a:gd name="connsiteY56" fmla="*/ 397729 h 403799"/>
                    <a:gd name="connsiteX57" fmla="*/ 574861 w 1006690"/>
                    <a:gd name="connsiteY57" fmla="*/ 395966 h 403799"/>
                    <a:gd name="connsiteX58" fmla="*/ 584656 w 1006690"/>
                    <a:gd name="connsiteY58" fmla="*/ 393941 h 403799"/>
                    <a:gd name="connsiteX59" fmla="*/ 594437 w 1006690"/>
                    <a:gd name="connsiteY59" fmla="*/ 391661 h 403799"/>
                    <a:gd name="connsiteX60" fmla="*/ 604206 w 1006690"/>
                    <a:gd name="connsiteY60" fmla="*/ 389132 h 403799"/>
                    <a:gd name="connsiteX61" fmla="*/ 613979 w 1006690"/>
                    <a:gd name="connsiteY61" fmla="*/ 386328 h 403799"/>
                    <a:gd name="connsiteX62" fmla="*/ 623726 w 1006690"/>
                    <a:gd name="connsiteY62" fmla="*/ 383282 h 403799"/>
                    <a:gd name="connsiteX63" fmla="*/ 633476 w 1006690"/>
                    <a:gd name="connsiteY63" fmla="*/ 379974 h 403799"/>
                    <a:gd name="connsiteX64" fmla="*/ 643212 w 1006690"/>
                    <a:gd name="connsiteY64" fmla="*/ 376404 h 403799"/>
                    <a:gd name="connsiteX65" fmla="*/ 652940 w 1006690"/>
                    <a:gd name="connsiteY65" fmla="*/ 372582 h 403799"/>
                    <a:gd name="connsiteX66" fmla="*/ 662656 w 1006690"/>
                    <a:gd name="connsiteY66" fmla="*/ 368496 h 403799"/>
                    <a:gd name="connsiteX67" fmla="*/ 672372 w 1006690"/>
                    <a:gd name="connsiteY67" fmla="*/ 364158 h 403799"/>
                    <a:gd name="connsiteX68" fmla="*/ 682066 w 1006690"/>
                    <a:gd name="connsiteY68" fmla="*/ 359568 h 403799"/>
                    <a:gd name="connsiteX69" fmla="*/ 691760 w 1006690"/>
                    <a:gd name="connsiteY69" fmla="*/ 354716 h 403799"/>
                    <a:gd name="connsiteX70" fmla="*/ 701443 w 1006690"/>
                    <a:gd name="connsiteY70" fmla="*/ 349599 h 403799"/>
                    <a:gd name="connsiteX71" fmla="*/ 711115 w 1006690"/>
                    <a:gd name="connsiteY71" fmla="*/ 344232 h 403799"/>
                    <a:gd name="connsiteX72" fmla="*/ 720778 w 1006690"/>
                    <a:gd name="connsiteY72" fmla="*/ 338601 h 403799"/>
                    <a:gd name="connsiteX73" fmla="*/ 730438 w 1006690"/>
                    <a:gd name="connsiteY73" fmla="*/ 332721 h 403799"/>
                    <a:gd name="connsiteX74" fmla="*/ 740076 w 1006690"/>
                    <a:gd name="connsiteY74" fmla="*/ 326585 h 403799"/>
                    <a:gd name="connsiteX75" fmla="*/ 749717 w 1006690"/>
                    <a:gd name="connsiteY75" fmla="*/ 320189 h 403799"/>
                    <a:gd name="connsiteX76" fmla="*/ 759346 w 1006690"/>
                    <a:gd name="connsiteY76" fmla="*/ 313529 h 403799"/>
                    <a:gd name="connsiteX77" fmla="*/ 768961 w 1006690"/>
                    <a:gd name="connsiteY77" fmla="*/ 306628 h 403799"/>
                    <a:gd name="connsiteX78" fmla="*/ 778569 w 1006690"/>
                    <a:gd name="connsiteY78" fmla="*/ 299452 h 403799"/>
                    <a:gd name="connsiteX79" fmla="*/ 788164 w 1006690"/>
                    <a:gd name="connsiteY79" fmla="*/ 292027 h 403799"/>
                    <a:gd name="connsiteX80" fmla="*/ 797760 w 1006690"/>
                    <a:gd name="connsiteY80" fmla="*/ 284349 h 403799"/>
                    <a:gd name="connsiteX81" fmla="*/ 807345 w 1006690"/>
                    <a:gd name="connsiteY81" fmla="*/ 276407 h 403799"/>
                    <a:gd name="connsiteX82" fmla="*/ 816918 w 1006690"/>
                    <a:gd name="connsiteY82" fmla="*/ 268202 h 403799"/>
                    <a:gd name="connsiteX83" fmla="*/ 826480 w 1006690"/>
                    <a:gd name="connsiteY83" fmla="*/ 259745 h 403799"/>
                    <a:gd name="connsiteX84" fmla="*/ 836031 w 1006690"/>
                    <a:gd name="connsiteY84" fmla="*/ 251038 h 403799"/>
                    <a:gd name="connsiteX85" fmla="*/ 845574 w 1006690"/>
                    <a:gd name="connsiteY85" fmla="*/ 242068 h 403799"/>
                    <a:gd name="connsiteX86" fmla="*/ 855113 w 1006690"/>
                    <a:gd name="connsiteY86" fmla="*/ 232845 h 403799"/>
                    <a:gd name="connsiteX87" fmla="*/ 864631 w 1006690"/>
                    <a:gd name="connsiteY87" fmla="*/ 223358 h 403799"/>
                    <a:gd name="connsiteX88" fmla="*/ 874151 w 1006690"/>
                    <a:gd name="connsiteY88" fmla="*/ 213620 h 403799"/>
                    <a:gd name="connsiteX89" fmla="*/ 883660 w 1006690"/>
                    <a:gd name="connsiteY89" fmla="*/ 203620 h 403799"/>
                    <a:gd name="connsiteX90" fmla="*/ 893154 w 1006690"/>
                    <a:gd name="connsiteY90" fmla="*/ 193357 h 403799"/>
                    <a:gd name="connsiteX91" fmla="*/ 902652 w 1006690"/>
                    <a:gd name="connsiteY91" fmla="*/ 182849 h 403799"/>
                    <a:gd name="connsiteX92" fmla="*/ 912127 w 1006690"/>
                    <a:gd name="connsiteY92" fmla="*/ 172073 h 403799"/>
                    <a:gd name="connsiteX93" fmla="*/ 921603 w 1006690"/>
                    <a:gd name="connsiteY93" fmla="*/ 161042 h 403799"/>
                    <a:gd name="connsiteX94" fmla="*/ 931067 w 1006690"/>
                    <a:gd name="connsiteY94" fmla="*/ 149760 h 403799"/>
                    <a:gd name="connsiteX95" fmla="*/ 940519 w 1006690"/>
                    <a:gd name="connsiteY95" fmla="*/ 138213 h 403799"/>
                    <a:gd name="connsiteX96" fmla="*/ 949961 w 1006690"/>
                    <a:gd name="connsiteY96" fmla="*/ 126416 h 403799"/>
                    <a:gd name="connsiteX97" fmla="*/ 959391 w 1006690"/>
                    <a:gd name="connsiteY97" fmla="*/ 114358 h 403799"/>
                    <a:gd name="connsiteX98" fmla="*/ 968824 w 1006690"/>
                    <a:gd name="connsiteY98" fmla="*/ 102045 h 403799"/>
                    <a:gd name="connsiteX99" fmla="*/ 978244 w 1006690"/>
                    <a:gd name="connsiteY99" fmla="*/ 89471 h 403799"/>
                    <a:gd name="connsiteX100" fmla="*/ 987643 w 1006690"/>
                    <a:gd name="connsiteY100" fmla="*/ 76642 h 403799"/>
                    <a:gd name="connsiteX101" fmla="*/ 997040 w 1006690"/>
                    <a:gd name="connsiteY101" fmla="*/ 63563 h 403799"/>
                    <a:gd name="connsiteX102" fmla="*/ 1006428 w 1006690"/>
                    <a:gd name="connsiteY102" fmla="*/ 50213 h 403799"/>
                    <a:gd name="connsiteX103" fmla="*/ 993689 w 1006690"/>
                    <a:gd name="connsiteY103" fmla="*/ 41503 h 403799"/>
                    <a:gd name="connsiteX104" fmla="*/ 980773 w 1006690"/>
                    <a:gd name="connsiteY104" fmla="*/ 33037 h 403799"/>
                    <a:gd name="connsiteX105" fmla="*/ 967717 w 1006690"/>
                    <a:gd name="connsiteY105" fmla="*/ 24810 h 403799"/>
                    <a:gd name="connsiteX106" fmla="*/ 954506 w 1006690"/>
                    <a:gd name="connsiteY106" fmla="*/ 16815 h 403799"/>
                    <a:gd name="connsiteX107" fmla="*/ 941153 w 1006690"/>
                    <a:gd name="connsiteY107" fmla="*/ 9081 h 403799"/>
                    <a:gd name="connsiteX108" fmla="*/ 927660 w 1006690"/>
                    <a:gd name="connsiteY108" fmla="*/ 1577 h 403799"/>
                    <a:gd name="connsiteX109" fmla="*/ 919138 w 1006690"/>
                    <a:gd name="connsiteY109" fmla="*/ 17065 h 403799"/>
                    <a:gd name="connsiteX110" fmla="*/ 910616 w 1006690"/>
                    <a:gd name="connsiteY110" fmla="*/ 32238 h 403799"/>
                    <a:gd name="connsiteX111" fmla="*/ 902083 w 1006690"/>
                    <a:gd name="connsiteY111" fmla="*/ 47069 h 403799"/>
                    <a:gd name="connsiteX112" fmla="*/ 893539 w 1006690"/>
                    <a:gd name="connsiteY112" fmla="*/ 61581 h 403799"/>
                    <a:gd name="connsiteX113" fmla="*/ 884972 w 1006690"/>
                    <a:gd name="connsiteY113" fmla="*/ 75767 h 403799"/>
                    <a:gd name="connsiteX114" fmla="*/ 876408 w 1006690"/>
                    <a:gd name="connsiteY114" fmla="*/ 89634 h 403799"/>
                    <a:gd name="connsiteX115" fmla="*/ 867819 w 1006690"/>
                    <a:gd name="connsiteY115" fmla="*/ 103161 h 403799"/>
                    <a:gd name="connsiteX116" fmla="*/ 859233 w 1006690"/>
                    <a:gd name="connsiteY116" fmla="*/ 116371 h 403799"/>
                    <a:gd name="connsiteX117" fmla="*/ 850621 w 1006690"/>
                    <a:gd name="connsiteY117" fmla="*/ 129254 h 403799"/>
                    <a:gd name="connsiteX118" fmla="*/ 842001 w 1006690"/>
                    <a:gd name="connsiteY118" fmla="*/ 141808 h 403799"/>
                    <a:gd name="connsiteX119" fmla="*/ 833381 w 1006690"/>
                    <a:gd name="connsiteY119" fmla="*/ 154031 h 403799"/>
                    <a:gd name="connsiteX120" fmla="*/ 824739 w 1006690"/>
                    <a:gd name="connsiteY120" fmla="*/ 165938 h 403799"/>
                    <a:gd name="connsiteX121" fmla="*/ 816085 w 1006690"/>
                    <a:gd name="connsiteY121" fmla="*/ 177516 h 403799"/>
                    <a:gd name="connsiteX122" fmla="*/ 807420 w 1006690"/>
                    <a:gd name="connsiteY122" fmla="*/ 188766 h 403799"/>
                    <a:gd name="connsiteX123" fmla="*/ 798744 w 1006690"/>
                    <a:gd name="connsiteY123" fmla="*/ 199686 h 403799"/>
                    <a:gd name="connsiteX124" fmla="*/ 790060 w 1006690"/>
                    <a:gd name="connsiteY124" fmla="*/ 210291 h 403799"/>
                    <a:gd name="connsiteX125" fmla="*/ 781361 w 1006690"/>
                    <a:gd name="connsiteY125" fmla="*/ 220554 h 403799"/>
                    <a:gd name="connsiteX126" fmla="*/ 772655 w 1006690"/>
                    <a:gd name="connsiteY126" fmla="*/ 230501 h 403799"/>
                    <a:gd name="connsiteX127" fmla="*/ 763922 w 1006690"/>
                    <a:gd name="connsiteY127" fmla="*/ 240116 h 403799"/>
                    <a:gd name="connsiteX128" fmla="*/ 755193 w 1006690"/>
                    <a:gd name="connsiteY128" fmla="*/ 249417 h 403799"/>
                    <a:gd name="connsiteX129" fmla="*/ 746453 w 1006690"/>
                    <a:gd name="connsiteY129" fmla="*/ 258377 h 403799"/>
                    <a:gd name="connsiteX130" fmla="*/ 737690 w 1006690"/>
                    <a:gd name="connsiteY130" fmla="*/ 267019 h 403799"/>
                    <a:gd name="connsiteX131" fmla="*/ 728927 w 1006690"/>
                    <a:gd name="connsiteY131" fmla="*/ 275333 h 403799"/>
                    <a:gd name="connsiteX132" fmla="*/ 720141 w 1006690"/>
                    <a:gd name="connsiteY132" fmla="*/ 283320 h 403799"/>
                    <a:gd name="connsiteX133" fmla="*/ 711356 w 1006690"/>
                    <a:gd name="connsiteY133" fmla="*/ 290986 h 403799"/>
                    <a:gd name="connsiteX134" fmla="*/ 702551 w 1006690"/>
                    <a:gd name="connsiteY134" fmla="*/ 298325 h 403799"/>
                    <a:gd name="connsiteX135" fmla="*/ 693732 w 1006690"/>
                    <a:gd name="connsiteY135" fmla="*/ 305335 h 403799"/>
                    <a:gd name="connsiteX136" fmla="*/ 684904 w 1006690"/>
                    <a:gd name="connsiteY136" fmla="*/ 312017 h 403799"/>
                    <a:gd name="connsiteX137" fmla="*/ 676074 w 1006690"/>
                    <a:gd name="connsiteY137" fmla="*/ 318372 h 403799"/>
                    <a:gd name="connsiteX138" fmla="*/ 667224 w 1006690"/>
                    <a:gd name="connsiteY138" fmla="*/ 324406 h 403799"/>
                    <a:gd name="connsiteX139" fmla="*/ 658363 w 1006690"/>
                    <a:gd name="connsiteY139" fmla="*/ 330102 h 403799"/>
                    <a:gd name="connsiteX140" fmla="*/ 649491 w 1006690"/>
                    <a:gd name="connsiteY140" fmla="*/ 335480 h 403799"/>
                    <a:gd name="connsiteX141" fmla="*/ 640607 w 1006690"/>
                    <a:gd name="connsiteY141" fmla="*/ 340541 h 403799"/>
                    <a:gd name="connsiteX142" fmla="*/ 631701 w 1006690"/>
                    <a:gd name="connsiteY142" fmla="*/ 345261 h 403799"/>
                    <a:gd name="connsiteX143" fmla="*/ 622795 w 1006690"/>
                    <a:gd name="connsiteY143" fmla="*/ 349666 h 403799"/>
                    <a:gd name="connsiteX144" fmla="*/ 613881 w 1006690"/>
                    <a:gd name="connsiteY144" fmla="*/ 353741 h 403799"/>
                    <a:gd name="connsiteX145" fmla="*/ 604952 w 1006690"/>
                    <a:gd name="connsiteY145" fmla="*/ 357487 h 403799"/>
                    <a:gd name="connsiteX146" fmla="*/ 596004 w 1006690"/>
                    <a:gd name="connsiteY146" fmla="*/ 360905 h 403799"/>
                    <a:gd name="connsiteX147" fmla="*/ 587053 w 1006690"/>
                    <a:gd name="connsiteY147" fmla="*/ 364004 h 403799"/>
                    <a:gd name="connsiteX148" fmla="*/ 578083 w 1006690"/>
                    <a:gd name="connsiteY148" fmla="*/ 366763 h 403799"/>
                    <a:gd name="connsiteX149" fmla="*/ 569112 w 1006690"/>
                    <a:gd name="connsiteY149" fmla="*/ 369206 h 403799"/>
                    <a:gd name="connsiteX150" fmla="*/ 560119 w 1006690"/>
                    <a:gd name="connsiteY150" fmla="*/ 371331 h 403799"/>
                    <a:gd name="connsiteX151" fmla="*/ 551127 w 1006690"/>
                    <a:gd name="connsiteY151" fmla="*/ 373117 h 403799"/>
                    <a:gd name="connsiteX152" fmla="*/ 542111 w 1006690"/>
                    <a:gd name="connsiteY152" fmla="*/ 374584 h 403799"/>
                    <a:gd name="connsiteX153" fmla="*/ 533085 w 1006690"/>
                    <a:gd name="connsiteY153" fmla="*/ 375725 h 403799"/>
                    <a:gd name="connsiteX154" fmla="*/ 524047 w 1006690"/>
                    <a:gd name="connsiteY154" fmla="*/ 376536 h 403799"/>
                    <a:gd name="connsiteX155" fmla="*/ 515001 w 1006690"/>
                    <a:gd name="connsiteY155" fmla="*/ 377018 h 403799"/>
                    <a:gd name="connsiteX156" fmla="*/ 505940 w 1006690"/>
                    <a:gd name="connsiteY156" fmla="*/ 377169 h 403799"/>
                    <a:gd name="connsiteX157" fmla="*/ 496872 w 1006690"/>
                    <a:gd name="connsiteY157" fmla="*/ 377007 h 403799"/>
                    <a:gd name="connsiteX158" fmla="*/ 487792 w 1006690"/>
                    <a:gd name="connsiteY158" fmla="*/ 376513 h 403799"/>
                    <a:gd name="connsiteX159" fmla="*/ 478698 w 1006690"/>
                    <a:gd name="connsiteY159" fmla="*/ 375692 h 403799"/>
                    <a:gd name="connsiteX160" fmla="*/ 469596 w 1006690"/>
                    <a:gd name="connsiteY160" fmla="*/ 374553 h 403799"/>
                    <a:gd name="connsiteX161" fmla="*/ 460471 w 1006690"/>
                    <a:gd name="connsiteY161" fmla="*/ 373072 h 403799"/>
                    <a:gd name="connsiteX162" fmla="*/ 451349 w 1006690"/>
                    <a:gd name="connsiteY162" fmla="*/ 371278 h 403799"/>
                    <a:gd name="connsiteX163" fmla="*/ 442213 w 1006690"/>
                    <a:gd name="connsiteY163" fmla="*/ 369152 h 403799"/>
                    <a:gd name="connsiteX164" fmla="*/ 433055 w 1006690"/>
                    <a:gd name="connsiteY164" fmla="*/ 366710 h 403799"/>
                    <a:gd name="connsiteX165" fmla="*/ 423899 w 1006690"/>
                    <a:gd name="connsiteY165" fmla="*/ 363928 h 403799"/>
                    <a:gd name="connsiteX166" fmla="*/ 414719 w 1006690"/>
                    <a:gd name="connsiteY166" fmla="*/ 360827 h 403799"/>
                    <a:gd name="connsiteX167" fmla="*/ 405529 w 1006690"/>
                    <a:gd name="connsiteY167" fmla="*/ 357400 h 403799"/>
                    <a:gd name="connsiteX168" fmla="*/ 396337 w 1006690"/>
                    <a:gd name="connsiteY168" fmla="*/ 353642 h 403799"/>
                    <a:gd name="connsiteX169" fmla="*/ 387126 w 1006690"/>
                    <a:gd name="connsiteY169" fmla="*/ 349557 h 403799"/>
                    <a:gd name="connsiteX170" fmla="*/ 377903 w 1006690"/>
                    <a:gd name="connsiteY170" fmla="*/ 345151 h 403799"/>
                    <a:gd name="connsiteX171" fmla="*/ 368669 w 1006690"/>
                    <a:gd name="connsiteY171" fmla="*/ 340421 h 403799"/>
                    <a:gd name="connsiteX172" fmla="*/ 359424 w 1006690"/>
                    <a:gd name="connsiteY172" fmla="*/ 335359 h 403799"/>
                    <a:gd name="connsiteX173" fmla="*/ 350170 w 1006690"/>
                    <a:gd name="connsiteY173" fmla="*/ 329970 h 403799"/>
                    <a:gd name="connsiteX174" fmla="*/ 340902 w 1006690"/>
                    <a:gd name="connsiteY174" fmla="*/ 324263 h 403799"/>
                    <a:gd name="connsiteX175" fmla="*/ 331623 w 1006690"/>
                    <a:gd name="connsiteY175" fmla="*/ 318217 h 403799"/>
                    <a:gd name="connsiteX176" fmla="*/ 322336 w 1006690"/>
                    <a:gd name="connsiteY176" fmla="*/ 311852 h 403799"/>
                    <a:gd name="connsiteX177" fmla="*/ 313034 w 1006690"/>
                    <a:gd name="connsiteY177" fmla="*/ 305161 h 403799"/>
                    <a:gd name="connsiteX178" fmla="*/ 303713 w 1006690"/>
                    <a:gd name="connsiteY178" fmla="*/ 298151 h 403799"/>
                    <a:gd name="connsiteX179" fmla="*/ 294393 w 1006690"/>
                    <a:gd name="connsiteY179" fmla="*/ 290801 h 403799"/>
                    <a:gd name="connsiteX180" fmla="*/ 285060 w 1006690"/>
                    <a:gd name="connsiteY180" fmla="*/ 283132 h 403799"/>
                    <a:gd name="connsiteX181" fmla="*/ 275706 w 1006690"/>
                    <a:gd name="connsiteY181" fmla="*/ 275137 h 403799"/>
                    <a:gd name="connsiteX182" fmla="*/ 266351 w 1006690"/>
                    <a:gd name="connsiteY182" fmla="*/ 266812 h 403799"/>
                    <a:gd name="connsiteX183" fmla="*/ 256974 w 1006690"/>
                    <a:gd name="connsiteY183" fmla="*/ 258169 h 403799"/>
                    <a:gd name="connsiteX184" fmla="*/ 247588 w 1006690"/>
                    <a:gd name="connsiteY184" fmla="*/ 249199 h 403799"/>
                    <a:gd name="connsiteX185" fmla="*/ 238200 w 1006690"/>
                    <a:gd name="connsiteY185" fmla="*/ 239886 h 403799"/>
                    <a:gd name="connsiteX186" fmla="*/ 228789 w 1006690"/>
                    <a:gd name="connsiteY186" fmla="*/ 230271 h 403799"/>
                    <a:gd name="connsiteX187" fmla="*/ 219370 w 1006690"/>
                    <a:gd name="connsiteY187" fmla="*/ 220313 h 403799"/>
                    <a:gd name="connsiteX188" fmla="*/ 209940 w 1006690"/>
                    <a:gd name="connsiteY188" fmla="*/ 210027 h 403799"/>
                    <a:gd name="connsiteX189" fmla="*/ 200498 w 1006690"/>
                    <a:gd name="connsiteY189" fmla="*/ 199425 h 403799"/>
                    <a:gd name="connsiteX190" fmla="*/ 191043 w 1006690"/>
                    <a:gd name="connsiteY190" fmla="*/ 188491 h 403799"/>
                    <a:gd name="connsiteX191" fmla="*/ 181579 w 1006690"/>
                    <a:gd name="connsiteY191" fmla="*/ 177233 h 403799"/>
                    <a:gd name="connsiteX192" fmla="*/ 172106 w 1006690"/>
                    <a:gd name="connsiteY192" fmla="*/ 165654 h 403799"/>
                    <a:gd name="connsiteX193" fmla="*/ 162620 w 1006690"/>
                    <a:gd name="connsiteY193" fmla="*/ 153748 h 403799"/>
                    <a:gd name="connsiteX194" fmla="*/ 153111 w 1006690"/>
                    <a:gd name="connsiteY194" fmla="*/ 141499 h 403799"/>
                    <a:gd name="connsiteX195" fmla="*/ 143602 w 1006690"/>
                    <a:gd name="connsiteY195" fmla="*/ 128948 h 403799"/>
                    <a:gd name="connsiteX196" fmla="*/ 134085 w 1006690"/>
                    <a:gd name="connsiteY196" fmla="*/ 116054 h 403799"/>
                    <a:gd name="connsiteX197" fmla="*/ 124545 w 1006690"/>
                    <a:gd name="connsiteY197" fmla="*/ 102833 h 403799"/>
                    <a:gd name="connsiteX198" fmla="*/ 115002 w 1006690"/>
                    <a:gd name="connsiteY198" fmla="*/ 89294 h 403799"/>
                    <a:gd name="connsiteX199" fmla="*/ 105440 w 1006690"/>
                    <a:gd name="connsiteY199" fmla="*/ 75428 h 403799"/>
                    <a:gd name="connsiteX200" fmla="*/ 95867 w 1006690"/>
                    <a:gd name="connsiteY200" fmla="*/ 61230 h 403799"/>
                    <a:gd name="connsiteX201" fmla="*/ 86294 w 1006690"/>
                    <a:gd name="connsiteY201" fmla="*/ 46719 h 403799"/>
                    <a:gd name="connsiteX202" fmla="*/ 76698 w 1006690"/>
                    <a:gd name="connsiteY202" fmla="*/ 31876 h 403799"/>
                    <a:gd name="connsiteX203" fmla="*/ 63773 w 1006690"/>
                    <a:gd name="connsiteY203" fmla="*/ 40308 h 403799"/>
                    <a:gd name="connsiteX204" fmla="*/ 51001 w 1006690"/>
                    <a:gd name="connsiteY204" fmla="*/ 48984 h 403799"/>
                    <a:gd name="connsiteX205" fmla="*/ 38393 w 1006690"/>
                    <a:gd name="connsiteY205" fmla="*/ 57890 h 403799"/>
                    <a:gd name="connsiteX206" fmla="*/ 25948 w 1006690"/>
                    <a:gd name="connsiteY206" fmla="*/ 67026 h 403799"/>
                    <a:gd name="connsiteX207" fmla="*/ 13672 w 1006690"/>
                    <a:gd name="connsiteY207" fmla="*/ 76392 h 403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1006690" h="403799">
                      <a:moveTo>
                        <a:pt x="1577" y="85985"/>
                      </a:moveTo>
                      <a:lnTo>
                        <a:pt x="11897" y="98627"/>
                      </a:lnTo>
                      <a:lnTo>
                        <a:pt x="22193" y="111015"/>
                      </a:lnTo>
                      <a:lnTo>
                        <a:pt x="32488" y="123140"/>
                      </a:lnTo>
                      <a:lnTo>
                        <a:pt x="42773" y="135016"/>
                      </a:lnTo>
                      <a:lnTo>
                        <a:pt x="53059" y="146625"/>
                      </a:lnTo>
                      <a:lnTo>
                        <a:pt x="63325" y="157974"/>
                      </a:lnTo>
                      <a:lnTo>
                        <a:pt x="73588" y="169081"/>
                      </a:lnTo>
                      <a:lnTo>
                        <a:pt x="83829" y="179916"/>
                      </a:lnTo>
                      <a:lnTo>
                        <a:pt x="94069" y="190508"/>
                      </a:lnTo>
                      <a:lnTo>
                        <a:pt x="104302" y="200827"/>
                      </a:lnTo>
                      <a:lnTo>
                        <a:pt x="114531" y="210902"/>
                      </a:lnTo>
                      <a:lnTo>
                        <a:pt x="124741" y="220706"/>
                      </a:lnTo>
                      <a:lnTo>
                        <a:pt x="134951" y="230271"/>
                      </a:lnTo>
                      <a:lnTo>
                        <a:pt x="145136" y="239569"/>
                      </a:lnTo>
                      <a:lnTo>
                        <a:pt x="155323" y="248607"/>
                      </a:lnTo>
                      <a:lnTo>
                        <a:pt x="165500" y="257390"/>
                      </a:lnTo>
                      <a:lnTo>
                        <a:pt x="175676" y="265914"/>
                      </a:lnTo>
                      <a:lnTo>
                        <a:pt x="185830" y="274184"/>
                      </a:lnTo>
                      <a:lnTo>
                        <a:pt x="195984" y="282190"/>
                      </a:lnTo>
                      <a:lnTo>
                        <a:pt x="206115" y="289946"/>
                      </a:lnTo>
                      <a:lnTo>
                        <a:pt x="216249" y="297450"/>
                      </a:lnTo>
                      <a:lnTo>
                        <a:pt x="226369" y="304679"/>
                      </a:lnTo>
                      <a:lnTo>
                        <a:pt x="236481" y="311667"/>
                      </a:lnTo>
                      <a:lnTo>
                        <a:pt x="246590" y="318391"/>
                      </a:lnTo>
                      <a:lnTo>
                        <a:pt x="256679" y="324855"/>
                      </a:lnTo>
                      <a:lnTo>
                        <a:pt x="266766" y="331066"/>
                      </a:lnTo>
                      <a:lnTo>
                        <a:pt x="276844" y="337025"/>
                      </a:lnTo>
                      <a:lnTo>
                        <a:pt x="286911" y="342720"/>
                      </a:lnTo>
                      <a:lnTo>
                        <a:pt x="296967" y="348155"/>
                      </a:lnTo>
                      <a:lnTo>
                        <a:pt x="307011" y="353334"/>
                      </a:lnTo>
                      <a:lnTo>
                        <a:pt x="317056" y="358264"/>
                      </a:lnTo>
                      <a:lnTo>
                        <a:pt x="327089" y="362930"/>
                      </a:lnTo>
                      <a:lnTo>
                        <a:pt x="337100" y="367335"/>
                      </a:lnTo>
                      <a:lnTo>
                        <a:pt x="347113" y="371485"/>
                      </a:lnTo>
                      <a:lnTo>
                        <a:pt x="357124" y="375386"/>
                      </a:lnTo>
                      <a:lnTo>
                        <a:pt x="367115" y="379020"/>
                      </a:lnTo>
                      <a:lnTo>
                        <a:pt x="377092" y="382396"/>
                      </a:lnTo>
                      <a:lnTo>
                        <a:pt x="387072" y="385517"/>
                      </a:lnTo>
                      <a:lnTo>
                        <a:pt x="397038" y="388386"/>
                      </a:lnTo>
                      <a:lnTo>
                        <a:pt x="406996" y="390994"/>
                      </a:lnTo>
                      <a:lnTo>
                        <a:pt x="416942" y="393349"/>
                      </a:lnTo>
                      <a:lnTo>
                        <a:pt x="426877" y="395441"/>
                      </a:lnTo>
                      <a:lnTo>
                        <a:pt x="436813" y="397281"/>
                      </a:lnTo>
                      <a:lnTo>
                        <a:pt x="446736" y="398860"/>
                      </a:lnTo>
                      <a:lnTo>
                        <a:pt x="456638" y="400172"/>
                      </a:lnTo>
                      <a:lnTo>
                        <a:pt x="466542" y="401246"/>
                      </a:lnTo>
                      <a:lnTo>
                        <a:pt x="476432" y="402045"/>
                      </a:lnTo>
                      <a:lnTo>
                        <a:pt x="486322" y="402595"/>
                      </a:lnTo>
                      <a:lnTo>
                        <a:pt x="496193" y="402889"/>
                      </a:lnTo>
                      <a:lnTo>
                        <a:pt x="506061" y="402923"/>
                      </a:lnTo>
                      <a:lnTo>
                        <a:pt x="515920" y="402704"/>
                      </a:lnTo>
                      <a:lnTo>
                        <a:pt x="525769" y="402222"/>
                      </a:lnTo>
                      <a:lnTo>
                        <a:pt x="535603" y="401487"/>
                      </a:lnTo>
                      <a:lnTo>
                        <a:pt x="545428" y="400492"/>
                      </a:lnTo>
                      <a:lnTo>
                        <a:pt x="555243" y="399241"/>
                      </a:lnTo>
                      <a:lnTo>
                        <a:pt x="565057" y="397729"/>
                      </a:lnTo>
                      <a:lnTo>
                        <a:pt x="574861" y="395966"/>
                      </a:lnTo>
                      <a:lnTo>
                        <a:pt x="584656" y="393941"/>
                      </a:lnTo>
                      <a:lnTo>
                        <a:pt x="594437" y="391661"/>
                      </a:lnTo>
                      <a:lnTo>
                        <a:pt x="604206" y="389132"/>
                      </a:lnTo>
                      <a:lnTo>
                        <a:pt x="613979" y="386328"/>
                      </a:lnTo>
                      <a:lnTo>
                        <a:pt x="623726" y="383282"/>
                      </a:lnTo>
                      <a:lnTo>
                        <a:pt x="633476" y="379974"/>
                      </a:lnTo>
                      <a:lnTo>
                        <a:pt x="643212" y="376404"/>
                      </a:lnTo>
                      <a:lnTo>
                        <a:pt x="652940" y="372582"/>
                      </a:lnTo>
                      <a:lnTo>
                        <a:pt x="662656" y="368496"/>
                      </a:lnTo>
                      <a:lnTo>
                        <a:pt x="672372" y="364158"/>
                      </a:lnTo>
                      <a:lnTo>
                        <a:pt x="682066" y="359568"/>
                      </a:lnTo>
                      <a:lnTo>
                        <a:pt x="691760" y="354716"/>
                      </a:lnTo>
                      <a:lnTo>
                        <a:pt x="701443" y="349599"/>
                      </a:lnTo>
                      <a:lnTo>
                        <a:pt x="711115" y="344232"/>
                      </a:lnTo>
                      <a:lnTo>
                        <a:pt x="720778" y="338601"/>
                      </a:lnTo>
                      <a:lnTo>
                        <a:pt x="730438" y="332721"/>
                      </a:lnTo>
                      <a:lnTo>
                        <a:pt x="740076" y="326585"/>
                      </a:lnTo>
                      <a:lnTo>
                        <a:pt x="749717" y="320189"/>
                      </a:lnTo>
                      <a:lnTo>
                        <a:pt x="759346" y="313529"/>
                      </a:lnTo>
                      <a:lnTo>
                        <a:pt x="768961" y="306628"/>
                      </a:lnTo>
                      <a:lnTo>
                        <a:pt x="778569" y="299452"/>
                      </a:lnTo>
                      <a:lnTo>
                        <a:pt x="788164" y="292027"/>
                      </a:lnTo>
                      <a:lnTo>
                        <a:pt x="797760" y="284349"/>
                      </a:lnTo>
                      <a:lnTo>
                        <a:pt x="807345" y="276407"/>
                      </a:lnTo>
                      <a:lnTo>
                        <a:pt x="816918" y="268202"/>
                      </a:lnTo>
                      <a:lnTo>
                        <a:pt x="826480" y="259745"/>
                      </a:lnTo>
                      <a:lnTo>
                        <a:pt x="836031" y="251038"/>
                      </a:lnTo>
                      <a:lnTo>
                        <a:pt x="845574" y="242068"/>
                      </a:lnTo>
                      <a:lnTo>
                        <a:pt x="855113" y="232845"/>
                      </a:lnTo>
                      <a:lnTo>
                        <a:pt x="864631" y="223358"/>
                      </a:lnTo>
                      <a:lnTo>
                        <a:pt x="874151" y="213620"/>
                      </a:lnTo>
                      <a:lnTo>
                        <a:pt x="883660" y="203620"/>
                      </a:lnTo>
                      <a:lnTo>
                        <a:pt x="893154" y="193357"/>
                      </a:lnTo>
                      <a:lnTo>
                        <a:pt x="902652" y="182849"/>
                      </a:lnTo>
                      <a:lnTo>
                        <a:pt x="912127" y="172073"/>
                      </a:lnTo>
                      <a:lnTo>
                        <a:pt x="921603" y="161042"/>
                      </a:lnTo>
                      <a:lnTo>
                        <a:pt x="931067" y="149760"/>
                      </a:lnTo>
                      <a:lnTo>
                        <a:pt x="940519" y="138213"/>
                      </a:lnTo>
                      <a:lnTo>
                        <a:pt x="949961" y="126416"/>
                      </a:lnTo>
                      <a:lnTo>
                        <a:pt x="959391" y="114358"/>
                      </a:lnTo>
                      <a:lnTo>
                        <a:pt x="968824" y="102045"/>
                      </a:lnTo>
                      <a:lnTo>
                        <a:pt x="978244" y="89471"/>
                      </a:lnTo>
                      <a:lnTo>
                        <a:pt x="987643" y="76642"/>
                      </a:lnTo>
                      <a:lnTo>
                        <a:pt x="997040" y="63563"/>
                      </a:lnTo>
                      <a:lnTo>
                        <a:pt x="1006428" y="50213"/>
                      </a:lnTo>
                      <a:lnTo>
                        <a:pt x="993689" y="41503"/>
                      </a:lnTo>
                      <a:lnTo>
                        <a:pt x="980773" y="33037"/>
                      </a:lnTo>
                      <a:lnTo>
                        <a:pt x="967717" y="24810"/>
                      </a:lnTo>
                      <a:lnTo>
                        <a:pt x="954506" y="16815"/>
                      </a:lnTo>
                      <a:lnTo>
                        <a:pt x="941153" y="9081"/>
                      </a:lnTo>
                      <a:lnTo>
                        <a:pt x="927660" y="1577"/>
                      </a:lnTo>
                      <a:lnTo>
                        <a:pt x="919138" y="17065"/>
                      </a:lnTo>
                      <a:lnTo>
                        <a:pt x="910616" y="32238"/>
                      </a:lnTo>
                      <a:lnTo>
                        <a:pt x="902083" y="47069"/>
                      </a:lnTo>
                      <a:lnTo>
                        <a:pt x="893539" y="61581"/>
                      </a:lnTo>
                      <a:lnTo>
                        <a:pt x="884972" y="75767"/>
                      </a:lnTo>
                      <a:lnTo>
                        <a:pt x="876408" y="89634"/>
                      </a:lnTo>
                      <a:lnTo>
                        <a:pt x="867819" y="103161"/>
                      </a:lnTo>
                      <a:lnTo>
                        <a:pt x="859233" y="116371"/>
                      </a:lnTo>
                      <a:lnTo>
                        <a:pt x="850621" y="129254"/>
                      </a:lnTo>
                      <a:lnTo>
                        <a:pt x="842001" y="141808"/>
                      </a:lnTo>
                      <a:lnTo>
                        <a:pt x="833381" y="154031"/>
                      </a:lnTo>
                      <a:lnTo>
                        <a:pt x="824739" y="165938"/>
                      </a:lnTo>
                      <a:lnTo>
                        <a:pt x="816085" y="177516"/>
                      </a:lnTo>
                      <a:lnTo>
                        <a:pt x="807420" y="188766"/>
                      </a:lnTo>
                      <a:lnTo>
                        <a:pt x="798744" y="199686"/>
                      </a:lnTo>
                      <a:lnTo>
                        <a:pt x="790060" y="210291"/>
                      </a:lnTo>
                      <a:lnTo>
                        <a:pt x="781361" y="220554"/>
                      </a:lnTo>
                      <a:lnTo>
                        <a:pt x="772655" y="230501"/>
                      </a:lnTo>
                      <a:lnTo>
                        <a:pt x="763922" y="240116"/>
                      </a:lnTo>
                      <a:lnTo>
                        <a:pt x="755193" y="249417"/>
                      </a:lnTo>
                      <a:lnTo>
                        <a:pt x="746453" y="258377"/>
                      </a:lnTo>
                      <a:lnTo>
                        <a:pt x="737690" y="267019"/>
                      </a:lnTo>
                      <a:lnTo>
                        <a:pt x="728927" y="275333"/>
                      </a:lnTo>
                      <a:lnTo>
                        <a:pt x="720141" y="283320"/>
                      </a:lnTo>
                      <a:lnTo>
                        <a:pt x="711356" y="290986"/>
                      </a:lnTo>
                      <a:lnTo>
                        <a:pt x="702551" y="298325"/>
                      </a:lnTo>
                      <a:lnTo>
                        <a:pt x="693732" y="305335"/>
                      </a:lnTo>
                      <a:lnTo>
                        <a:pt x="684904" y="312017"/>
                      </a:lnTo>
                      <a:lnTo>
                        <a:pt x="676074" y="318372"/>
                      </a:lnTo>
                      <a:lnTo>
                        <a:pt x="667224" y="324406"/>
                      </a:lnTo>
                      <a:lnTo>
                        <a:pt x="658363" y="330102"/>
                      </a:lnTo>
                      <a:lnTo>
                        <a:pt x="649491" y="335480"/>
                      </a:lnTo>
                      <a:lnTo>
                        <a:pt x="640607" y="340541"/>
                      </a:lnTo>
                      <a:lnTo>
                        <a:pt x="631701" y="345261"/>
                      </a:lnTo>
                      <a:lnTo>
                        <a:pt x="622795" y="349666"/>
                      </a:lnTo>
                      <a:lnTo>
                        <a:pt x="613881" y="353741"/>
                      </a:lnTo>
                      <a:lnTo>
                        <a:pt x="604952" y="357487"/>
                      </a:lnTo>
                      <a:lnTo>
                        <a:pt x="596004" y="360905"/>
                      </a:lnTo>
                      <a:lnTo>
                        <a:pt x="587053" y="364004"/>
                      </a:lnTo>
                      <a:lnTo>
                        <a:pt x="578083" y="366763"/>
                      </a:lnTo>
                      <a:lnTo>
                        <a:pt x="569112" y="369206"/>
                      </a:lnTo>
                      <a:lnTo>
                        <a:pt x="560119" y="371331"/>
                      </a:lnTo>
                      <a:lnTo>
                        <a:pt x="551127" y="373117"/>
                      </a:lnTo>
                      <a:lnTo>
                        <a:pt x="542111" y="374584"/>
                      </a:lnTo>
                      <a:lnTo>
                        <a:pt x="533085" y="375725"/>
                      </a:lnTo>
                      <a:lnTo>
                        <a:pt x="524047" y="376536"/>
                      </a:lnTo>
                      <a:lnTo>
                        <a:pt x="515001" y="377018"/>
                      </a:lnTo>
                      <a:lnTo>
                        <a:pt x="505940" y="377169"/>
                      </a:lnTo>
                      <a:lnTo>
                        <a:pt x="496872" y="377007"/>
                      </a:lnTo>
                      <a:lnTo>
                        <a:pt x="487792" y="376513"/>
                      </a:lnTo>
                      <a:lnTo>
                        <a:pt x="478698" y="375692"/>
                      </a:lnTo>
                      <a:lnTo>
                        <a:pt x="469596" y="374553"/>
                      </a:lnTo>
                      <a:lnTo>
                        <a:pt x="460471" y="373072"/>
                      </a:lnTo>
                      <a:lnTo>
                        <a:pt x="451349" y="371278"/>
                      </a:lnTo>
                      <a:lnTo>
                        <a:pt x="442213" y="369152"/>
                      </a:lnTo>
                      <a:lnTo>
                        <a:pt x="433055" y="366710"/>
                      </a:lnTo>
                      <a:lnTo>
                        <a:pt x="423899" y="363928"/>
                      </a:lnTo>
                      <a:lnTo>
                        <a:pt x="414719" y="360827"/>
                      </a:lnTo>
                      <a:lnTo>
                        <a:pt x="405529" y="357400"/>
                      </a:lnTo>
                      <a:lnTo>
                        <a:pt x="396337" y="353642"/>
                      </a:lnTo>
                      <a:lnTo>
                        <a:pt x="387126" y="349557"/>
                      </a:lnTo>
                      <a:lnTo>
                        <a:pt x="377903" y="345151"/>
                      </a:lnTo>
                      <a:lnTo>
                        <a:pt x="368669" y="340421"/>
                      </a:lnTo>
                      <a:lnTo>
                        <a:pt x="359424" y="335359"/>
                      </a:lnTo>
                      <a:lnTo>
                        <a:pt x="350170" y="329970"/>
                      </a:lnTo>
                      <a:lnTo>
                        <a:pt x="340902" y="324263"/>
                      </a:lnTo>
                      <a:lnTo>
                        <a:pt x="331623" y="318217"/>
                      </a:lnTo>
                      <a:lnTo>
                        <a:pt x="322336" y="311852"/>
                      </a:lnTo>
                      <a:lnTo>
                        <a:pt x="313034" y="305161"/>
                      </a:lnTo>
                      <a:lnTo>
                        <a:pt x="303713" y="298151"/>
                      </a:lnTo>
                      <a:lnTo>
                        <a:pt x="294393" y="290801"/>
                      </a:lnTo>
                      <a:lnTo>
                        <a:pt x="285060" y="283132"/>
                      </a:lnTo>
                      <a:lnTo>
                        <a:pt x="275706" y="275137"/>
                      </a:lnTo>
                      <a:lnTo>
                        <a:pt x="266351" y="266812"/>
                      </a:lnTo>
                      <a:lnTo>
                        <a:pt x="256974" y="258169"/>
                      </a:lnTo>
                      <a:lnTo>
                        <a:pt x="247588" y="249199"/>
                      </a:lnTo>
                      <a:lnTo>
                        <a:pt x="238200" y="239886"/>
                      </a:lnTo>
                      <a:lnTo>
                        <a:pt x="228789" y="230271"/>
                      </a:lnTo>
                      <a:lnTo>
                        <a:pt x="219370" y="220313"/>
                      </a:lnTo>
                      <a:lnTo>
                        <a:pt x="209940" y="210027"/>
                      </a:lnTo>
                      <a:lnTo>
                        <a:pt x="200498" y="199425"/>
                      </a:lnTo>
                      <a:lnTo>
                        <a:pt x="191043" y="188491"/>
                      </a:lnTo>
                      <a:lnTo>
                        <a:pt x="181579" y="177233"/>
                      </a:lnTo>
                      <a:lnTo>
                        <a:pt x="172106" y="165654"/>
                      </a:lnTo>
                      <a:lnTo>
                        <a:pt x="162620" y="153748"/>
                      </a:lnTo>
                      <a:lnTo>
                        <a:pt x="153111" y="141499"/>
                      </a:lnTo>
                      <a:lnTo>
                        <a:pt x="143602" y="128948"/>
                      </a:lnTo>
                      <a:lnTo>
                        <a:pt x="134085" y="116054"/>
                      </a:lnTo>
                      <a:lnTo>
                        <a:pt x="124545" y="102833"/>
                      </a:lnTo>
                      <a:lnTo>
                        <a:pt x="115002" y="89294"/>
                      </a:lnTo>
                      <a:lnTo>
                        <a:pt x="105440" y="75428"/>
                      </a:lnTo>
                      <a:lnTo>
                        <a:pt x="95867" y="61230"/>
                      </a:lnTo>
                      <a:lnTo>
                        <a:pt x="86294" y="46719"/>
                      </a:lnTo>
                      <a:lnTo>
                        <a:pt x="76698" y="31876"/>
                      </a:lnTo>
                      <a:lnTo>
                        <a:pt x="63773" y="40308"/>
                      </a:lnTo>
                      <a:lnTo>
                        <a:pt x="51001" y="48984"/>
                      </a:lnTo>
                      <a:lnTo>
                        <a:pt x="38393" y="57890"/>
                      </a:lnTo>
                      <a:lnTo>
                        <a:pt x="25948" y="67026"/>
                      </a:lnTo>
                      <a:lnTo>
                        <a:pt x="13672" y="76392"/>
                      </a:lnTo>
                      <a:close/>
                    </a:path>
                  </a:pathLst>
                </a:custGeom>
                <a:solidFill>
                  <a:srgbClr val="0080FF">
                    <a:alpha val="49000"/>
                  </a:srgbClr>
                </a:solidFill>
                <a:ln w="7144" cap="rnd">
                  <a:solidFill>
                    <a:srgbClr val="0080FF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6" name="Freeform: Shape 90">
                  <a:extLst>
                    <a:ext uri="{FF2B5EF4-FFF2-40B4-BE49-F238E27FC236}">
                      <a16:creationId xmlns:a16="http://schemas.microsoft.com/office/drawing/2014/main" id="{B3E02073-37A7-5E75-83A5-AE885E02C6C2}"/>
                    </a:ext>
                  </a:extLst>
                </p:cNvPr>
                <p:cNvSpPr/>
                <p:nvPr/>
              </p:nvSpPr>
              <p:spPr>
                <a:xfrm>
                  <a:off x="4327618" y="3969567"/>
                  <a:ext cx="552418" cy="558028"/>
                </a:xfrm>
                <a:custGeom>
                  <a:avLst/>
                  <a:gdLst>
                    <a:gd name="connsiteX0" fmla="*/ 552672 w 552417"/>
                    <a:gd name="connsiteY0" fmla="*/ 85153 h 558027"/>
                    <a:gd name="connsiteX1" fmla="*/ 534630 w 552417"/>
                    <a:gd name="connsiteY1" fmla="*/ 78341 h 558027"/>
                    <a:gd name="connsiteX2" fmla="*/ 516896 w 552417"/>
                    <a:gd name="connsiteY2" fmla="*/ 71822 h 558027"/>
                    <a:gd name="connsiteX3" fmla="*/ 499457 w 552417"/>
                    <a:gd name="connsiteY3" fmla="*/ 65602 h 558027"/>
                    <a:gd name="connsiteX4" fmla="*/ 482316 w 552417"/>
                    <a:gd name="connsiteY4" fmla="*/ 59654 h 558027"/>
                    <a:gd name="connsiteX5" fmla="*/ 465479 w 552417"/>
                    <a:gd name="connsiteY5" fmla="*/ 54001 h 558027"/>
                    <a:gd name="connsiteX6" fmla="*/ 448940 w 552417"/>
                    <a:gd name="connsiteY6" fmla="*/ 48645 h 558027"/>
                    <a:gd name="connsiteX7" fmla="*/ 432696 w 552417"/>
                    <a:gd name="connsiteY7" fmla="*/ 43572 h 558027"/>
                    <a:gd name="connsiteX8" fmla="*/ 416757 w 552417"/>
                    <a:gd name="connsiteY8" fmla="*/ 38786 h 558027"/>
                    <a:gd name="connsiteX9" fmla="*/ 401127 w 552417"/>
                    <a:gd name="connsiteY9" fmla="*/ 34296 h 558027"/>
                    <a:gd name="connsiteX10" fmla="*/ 385780 w 552417"/>
                    <a:gd name="connsiteY10" fmla="*/ 30090 h 558027"/>
                    <a:gd name="connsiteX11" fmla="*/ 370741 w 552417"/>
                    <a:gd name="connsiteY11" fmla="*/ 26167 h 558027"/>
                    <a:gd name="connsiteX12" fmla="*/ 356008 w 552417"/>
                    <a:gd name="connsiteY12" fmla="*/ 22541 h 558027"/>
                    <a:gd name="connsiteX13" fmla="*/ 341570 w 552417"/>
                    <a:gd name="connsiteY13" fmla="*/ 19201 h 558027"/>
                    <a:gd name="connsiteX14" fmla="*/ 327428 w 552417"/>
                    <a:gd name="connsiteY14" fmla="*/ 16156 h 558027"/>
                    <a:gd name="connsiteX15" fmla="*/ 313595 w 552417"/>
                    <a:gd name="connsiteY15" fmla="*/ 13394 h 558027"/>
                    <a:gd name="connsiteX16" fmla="*/ 300057 w 552417"/>
                    <a:gd name="connsiteY16" fmla="*/ 10932 h 558027"/>
                    <a:gd name="connsiteX17" fmla="*/ 286824 w 552417"/>
                    <a:gd name="connsiteY17" fmla="*/ 8750 h 558027"/>
                    <a:gd name="connsiteX18" fmla="*/ 273889 w 552417"/>
                    <a:gd name="connsiteY18" fmla="*/ 6855 h 558027"/>
                    <a:gd name="connsiteX19" fmla="*/ 261248 w 552417"/>
                    <a:gd name="connsiteY19" fmla="*/ 5256 h 558027"/>
                    <a:gd name="connsiteX20" fmla="*/ 248912 w 552417"/>
                    <a:gd name="connsiteY20" fmla="*/ 3941 h 558027"/>
                    <a:gd name="connsiteX21" fmla="*/ 236877 w 552417"/>
                    <a:gd name="connsiteY21" fmla="*/ 2912 h 558027"/>
                    <a:gd name="connsiteX22" fmla="*/ 225144 w 552417"/>
                    <a:gd name="connsiteY22" fmla="*/ 2177 h 558027"/>
                    <a:gd name="connsiteX23" fmla="*/ 213709 w 552417"/>
                    <a:gd name="connsiteY23" fmla="*/ 1740 h 558027"/>
                    <a:gd name="connsiteX24" fmla="*/ 202568 w 552417"/>
                    <a:gd name="connsiteY24" fmla="*/ 1577 h 558027"/>
                    <a:gd name="connsiteX25" fmla="*/ 191735 w 552417"/>
                    <a:gd name="connsiteY25" fmla="*/ 1706 h 558027"/>
                    <a:gd name="connsiteX26" fmla="*/ 181197 w 552417"/>
                    <a:gd name="connsiteY26" fmla="*/ 2135 h 558027"/>
                    <a:gd name="connsiteX27" fmla="*/ 170968 w 552417"/>
                    <a:gd name="connsiteY27" fmla="*/ 2848 h 558027"/>
                    <a:gd name="connsiteX28" fmla="*/ 161033 w 552417"/>
                    <a:gd name="connsiteY28" fmla="*/ 3843 h 558027"/>
                    <a:gd name="connsiteX29" fmla="*/ 151392 w 552417"/>
                    <a:gd name="connsiteY29" fmla="*/ 5136 h 558027"/>
                    <a:gd name="connsiteX30" fmla="*/ 142060 w 552417"/>
                    <a:gd name="connsiteY30" fmla="*/ 6715 h 558027"/>
                    <a:gd name="connsiteX31" fmla="*/ 133022 w 552417"/>
                    <a:gd name="connsiteY31" fmla="*/ 8588 h 558027"/>
                    <a:gd name="connsiteX32" fmla="*/ 124293 w 552417"/>
                    <a:gd name="connsiteY32" fmla="*/ 10733 h 558027"/>
                    <a:gd name="connsiteX33" fmla="*/ 115858 w 552417"/>
                    <a:gd name="connsiteY33" fmla="*/ 13187 h 558027"/>
                    <a:gd name="connsiteX34" fmla="*/ 107720 w 552417"/>
                    <a:gd name="connsiteY34" fmla="*/ 15926 h 558027"/>
                    <a:gd name="connsiteX35" fmla="*/ 99888 w 552417"/>
                    <a:gd name="connsiteY35" fmla="*/ 18949 h 558027"/>
                    <a:gd name="connsiteX36" fmla="*/ 92351 w 552417"/>
                    <a:gd name="connsiteY36" fmla="*/ 22258 h 558027"/>
                    <a:gd name="connsiteX37" fmla="*/ 85122 w 552417"/>
                    <a:gd name="connsiteY37" fmla="*/ 25861 h 558027"/>
                    <a:gd name="connsiteX38" fmla="*/ 78190 w 552417"/>
                    <a:gd name="connsiteY38" fmla="*/ 29748 h 558027"/>
                    <a:gd name="connsiteX39" fmla="*/ 71549 w 552417"/>
                    <a:gd name="connsiteY39" fmla="*/ 33935 h 558027"/>
                    <a:gd name="connsiteX40" fmla="*/ 65220 w 552417"/>
                    <a:gd name="connsiteY40" fmla="*/ 38402 h 558027"/>
                    <a:gd name="connsiteX41" fmla="*/ 59183 w 552417"/>
                    <a:gd name="connsiteY41" fmla="*/ 43169 h 558027"/>
                    <a:gd name="connsiteX42" fmla="*/ 53454 w 552417"/>
                    <a:gd name="connsiteY42" fmla="*/ 48216 h 558027"/>
                    <a:gd name="connsiteX43" fmla="*/ 48023 w 552417"/>
                    <a:gd name="connsiteY43" fmla="*/ 53552 h 558027"/>
                    <a:gd name="connsiteX44" fmla="*/ 42897 w 552417"/>
                    <a:gd name="connsiteY44" fmla="*/ 59183 h 558027"/>
                    <a:gd name="connsiteX45" fmla="*/ 38065 w 552417"/>
                    <a:gd name="connsiteY45" fmla="*/ 65097 h 558027"/>
                    <a:gd name="connsiteX46" fmla="*/ 33531 w 552417"/>
                    <a:gd name="connsiteY46" fmla="*/ 71308 h 558027"/>
                    <a:gd name="connsiteX47" fmla="*/ 29291 w 552417"/>
                    <a:gd name="connsiteY47" fmla="*/ 77803 h 558027"/>
                    <a:gd name="connsiteX48" fmla="*/ 25371 w 552417"/>
                    <a:gd name="connsiteY48" fmla="*/ 84583 h 558027"/>
                    <a:gd name="connsiteX49" fmla="*/ 21734 w 552417"/>
                    <a:gd name="connsiteY49" fmla="*/ 91661 h 558027"/>
                    <a:gd name="connsiteX50" fmla="*/ 18402 w 552417"/>
                    <a:gd name="connsiteY50" fmla="*/ 99022 h 558027"/>
                    <a:gd name="connsiteX51" fmla="*/ 15368 w 552417"/>
                    <a:gd name="connsiteY51" fmla="*/ 106666 h 558027"/>
                    <a:gd name="connsiteX52" fmla="*/ 12643 w 552417"/>
                    <a:gd name="connsiteY52" fmla="*/ 114607 h 558027"/>
                    <a:gd name="connsiteX53" fmla="*/ 10209 w 552417"/>
                    <a:gd name="connsiteY53" fmla="*/ 122846 h 558027"/>
                    <a:gd name="connsiteX54" fmla="*/ 8086 w 552417"/>
                    <a:gd name="connsiteY54" fmla="*/ 131357 h 558027"/>
                    <a:gd name="connsiteX55" fmla="*/ 6255 w 552417"/>
                    <a:gd name="connsiteY55" fmla="*/ 140173 h 558027"/>
                    <a:gd name="connsiteX56" fmla="*/ 4721 w 552417"/>
                    <a:gd name="connsiteY56" fmla="*/ 149267 h 558027"/>
                    <a:gd name="connsiteX57" fmla="*/ 3495 w 552417"/>
                    <a:gd name="connsiteY57" fmla="*/ 158652 h 558027"/>
                    <a:gd name="connsiteX58" fmla="*/ 2565 w 552417"/>
                    <a:gd name="connsiteY58" fmla="*/ 168335 h 558027"/>
                    <a:gd name="connsiteX59" fmla="*/ 1928 w 552417"/>
                    <a:gd name="connsiteY59" fmla="*/ 178293 h 558027"/>
                    <a:gd name="connsiteX60" fmla="*/ 1600 w 552417"/>
                    <a:gd name="connsiteY60" fmla="*/ 188545 h 558027"/>
                    <a:gd name="connsiteX61" fmla="*/ 1577 w 552417"/>
                    <a:gd name="connsiteY61" fmla="*/ 199094 h 558027"/>
                    <a:gd name="connsiteX62" fmla="*/ 1841 w 552417"/>
                    <a:gd name="connsiteY62" fmla="*/ 209926 h 558027"/>
                    <a:gd name="connsiteX63" fmla="*/ 2410 w 552417"/>
                    <a:gd name="connsiteY63" fmla="*/ 221045 h 558027"/>
                    <a:gd name="connsiteX64" fmla="*/ 3288 w 552417"/>
                    <a:gd name="connsiteY64" fmla="*/ 232461 h 558027"/>
                    <a:gd name="connsiteX65" fmla="*/ 4460 w 552417"/>
                    <a:gd name="connsiteY65" fmla="*/ 244157 h 558027"/>
                    <a:gd name="connsiteX66" fmla="*/ 5927 w 552417"/>
                    <a:gd name="connsiteY66" fmla="*/ 256153 h 558027"/>
                    <a:gd name="connsiteX67" fmla="*/ 7702 w 552417"/>
                    <a:gd name="connsiteY67" fmla="*/ 268433 h 558027"/>
                    <a:gd name="connsiteX68" fmla="*/ 9771 w 552417"/>
                    <a:gd name="connsiteY68" fmla="*/ 280995 h 558027"/>
                    <a:gd name="connsiteX69" fmla="*/ 12149 w 552417"/>
                    <a:gd name="connsiteY69" fmla="*/ 293855 h 558027"/>
                    <a:gd name="connsiteX70" fmla="*/ 14821 w 552417"/>
                    <a:gd name="connsiteY70" fmla="*/ 307001 h 558027"/>
                    <a:gd name="connsiteX71" fmla="*/ 17791 w 552417"/>
                    <a:gd name="connsiteY71" fmla="*/ 320441 h 558027"/>
                    <a:gd name="connsiteX72" fmla="*/ 21066 w 552417"/>
                    <a:gd name="connsiteY72" fmla="*/ 334165 h 558027"/>
                    <a:gd name="connsiteX73" fmla="*/ 24636 w 552417"/>
                    <a:gd name="connsiteY73" fmla="*/ 348174 h 558027"/>
                    <a:gd name="connsiteX74" fmla="*/ 28514 w 552417"/>
                    <a:gd name="connsiteY74" fmla="*/ 362481 h 558027"/>
                    <a:gd name="connsiteX75" fmla="*/ 32687 w 552417"/>
                    <a:gd name="connsiteY75" fmla="*/ 377071 h 558027"/>
                    <a:gd name="connsiteX76" fmla="*/ 37157 w 552417"/>
                    <a:gd name="connsiteY76" fmla="*/ 391956 h 558027"/>
                    <a:gd name="connsiteX77" fmla="*/ 41932 w 552417"/>
                    <a:gd name="connsiteY77" fmla="*/ 407129 h 558027"/>
                    <a:gd name="connsiteX78" fmla="*/ 47005 w 552417"/>
                    <a:gd name="connsiteY78" fmla="*/ 422583 h 558027"/>
                    <a:gd name="connsiteX79" fmla="*/ 52383 w 552417"/>
                    <a:gd name="connsiteY79" fmla="*/ 438336 h 558027"/>
                    <a:gd name="connsiteX80" fmla="*/ 58056 w 552417"/>
                    <a:gd name="connsiteY80" fmla="*/ 454371 h 558027"/>
                    <a:gd name="connsiteX81" fmla="*/ 64026 w 552417"/>
                    <a:gd name="connsiteY81" fmla="*/ 470702 h 558027"/>
                    <a:gd name="connsiteX82" fmla="*/ 70301 w 552417"/>
                    <a:gd name="connsiteY82" fmla="*/ 487320 h 558027"/>
                    <a:gd name="connsiteX83" fmla="*/ 76875 w 552417"/>
                    <a:gd name="connsiteY83" fmla="*/ 504223 h 558027"/>
                    <a:gd name="connsiteX84" fmla="*/ 83753 w 552417"/>
                    <a:gd name="connsiteY84" fmla="*/ 521418 h 558027"/>
                    <a:gd name="connsiteX85" fmla="*/ 90929 w 552417"/>
                    <a:gd name="connsiteY85" fmla="*/ 538902 h 558027"/>
                    <a:gd name="connsiteX86" fmla="*/ 98399 w 552417"/>
                    <a:gd name="connsiteY86" fmla="*/ 556680 h 558027"/>
                    <a:gd name="connsiteX87" fmla="*/ 112552 w 552417"/>
                    <a:gd name="connsiteY87" fmla="*/ 550503 h 558027"/>
                    <a:gd name="connsiteX88" fmla="*/ 126581 w 552417"/>
                    <a:gd name="connsiteY88" fmla="*/ 544062 h 558027"/>
                    <a:gd name="connsiteX89" fmla="*/ 140492 w 552417"/>
                    <a:gd name="connsiteY89" fmla="*/ 537368 h 558027"/>
                    <a:gd name="connsiteX90" fmla="*/ 154283 w 552417"/>
                    <a:gd name="connsiteY90" fmla="*/ 530422 h 558027"/>
                    <a:gd name="connsiteX91" fmla="*/ 167934 w 552417"/>
                    <a:gd name="connsiteY91" fmla="*/ 523216 h 558027"/>
                    <a:gd name="connsiteX92" fmla="*/ 181461 w 552417"/>
                    <a:gd name="connsiteY92" fmla="*/ 515768 h 558027"/>
                    <a:gd name="connsiteX93" fmla="*/ 171108 w 552417"/>
                    <a:gd name="connsiteY93" fmla="*/ 497244 h 558027"/>
                    <a:gd name="connsiteX94" fmla="*/ 161142 w 552417"/>
                    <a:gd name="connsiteY94" fmla="*/ 479084 h 558027"/>
                    <a:gd name="connsiteX95" fmla="*/ 151558 w 552417"/>
                    <a:gd name="connsiteY95" fmla="*/ 461294 h 558027"/>
                    <a:gd name="connsiteX96" fmla="*/ 142346 w 552417"/>
                    <a:gd name="connsiteY96" fmla="*/ 443866 h 558027"/>
                    <a:gd name="connsiteX97" fmla="*/ 133516 w 552417"/>
                    <a:gd name="connsiteY97" fmla="*/ 426811 h 558027"/>
                    <a:gd name="connsiteX98" fmla="*/ 125069 w 552417"/>
                    <a:gd name="connsiteY98" fmla="*/ 410107 h 558027"/>
                    <a:gd name="connsiteX99" fmla="*/ 116999 w 552417"/>
                    <a:gd name="connsiteY99" fmla="*/ 393787 h 558027"/>
                    <a:gd name="connsiteX100" fmla="*/ 109318 w 552417"/>
                    <a:gd name="connsiteY100" fmla="*/ 377814 h 558027"/>
                    <a:gd name="connsiteX101" fmla="*/ 102003 w 552417"/>
                    <a:gd name="connsiteY101" fmla="*/ 362229 h 558027"/>
                    <a:gd name="connsiteX102" fmla="*/ 95079 w 552417"/>
                    <a:gd name="connsiteY102" fmla="*/ 346991 h 558027"/>
                    <a:gd name="connsiteX103" fmla="*/ 88528 w 552417"/>
                    <a:gd name="connsiteY103" fmla="*/ 332129 h 558027"/>
                    <a:gd name="connsiteX104" fmla="*/ 82362 w 552417"/>
                    <a:gd name="connsiteY104" fmla="*/ 317626 h 558027"/>
                    <a:gd name="connsiteX105" fmla="*/ 76569 w 552417"/>
                    <a:gd name="connsiteY105" fmla="*/ 303496 h 558027"/>
                    <a:gd name="connsiteX106" fmla="*/ 71157 w 552417"/>
                    <a:gd name="connsiteY106" fmla="*/ 289724 h 558027"/>
                    <a:gd name="connsiteX107" fmla="*/ 66129 w 552417"/>
                    <a:gd name="connsiteY107" fmla="*/ 276329 h 558027"/>
                    <a:gd name="connsiteX108" fmla="*/ 61474 w 552417"/>
                    <a:gd name="connsiteY108" fmla="*/ 263295 h 558027"/>
                    <a:gd name="connsiteX109" fmla="*/ 57200 w 552417"/>
                    <a:gd name="connsiteY109" fmla="*/ 250620 h 558027"/>
                    <a:gd name="connsiteX110" fmla="*/ 53314 w 552417"/>
                    <a:gd name="connsiteY110" fmla="*/ 238319 h 558027"/>
                    <a:gd name="connsiteX111" fmla="*/ 49809 w 552417"/>
                    <a:gd name="connsiteY111" fmla="*/ 226381 h 558027"/>
                    <a:gd name="connsiteX112" fmla="*/ 46674 w 552417"/>
                    <a:gd name="connsiteY112" fmla="*/ 214803 h 558027"/>
                    <a:gd name="connsiteX113" fmla="*/ 43926 w 552417"/>
                    <a:gd name="connsiteY113" fmla="*/ 203597 h 558027"/>
                    <a:gd name="connsiteX114" fmla="*/ 41548 w 552417"/>
                    <a:gd name="connsiteY114" fmla="*/ 192762 h 558027"/>
                    <a:gd name="connsiteX115" fmla="*/ 39554 w 552417"/>
                    <a:gd name="connsiteY115" fmla="*/ 182280 h 558027"/>
                    <a:gd name="connsiteX116" fmla="*/ 37944 w 552417"/>
                    <a:gd name="connsiteY116" fmla="*/ 172180 h 558027"/>
                    <a:gd name="connsiteX117" fmla="*/ 36719 w 552417"/>
                    <a:gd name="connsiteY117" fmla="*/ 162432 h 558027"/>
                    <a:gd name="connsiteX118" fmla="*/ 35864 w 552417"/>
                    <a:gd name="connsiteY118" fmla="*/ 153055 h 558027"/>
                    <a:gd name="connsiteX119" fmla="*/ 35393 w 552417"/>
                    <a:gd name="connsiteY119" fmla="*/ 144051 h 558027"/>
                    <a:gd name="connsiteX120" fmla="*/ 35295 w 552417"/>
                    <a:gd name="connsiteY120" fmla="*/ 135398 h 558027"/>
                    <a:gd name="connsiteX121" fmla="*/ 35578 w 552417"/>
                    <a:gd name="connsiteY121" fmla="*/ 127128 h 558027"/>
                    <a:gd name="connsiteX122" fmla="*/ 36248 w 552417"/>
                    <a:gd name="connsiteY122" fmla="*/ 119209 h 558027"/>
                    <a:gd name="connsiteX123" fmla="*/ 37299 w 552417"/>
                    <a:gd name="connsiteY123" fmla="*/ 111660 h 558027"/>
                    <a:gd name="connsiteX124" fmla="*/ 38721 w 552417"/>
                    <a:gd name="connsiteY124" fmla="*/ 104476 h 558027"/>
                    <a:gd name="connsiteX125" fmla="*/ 40530 w 552417"/>
                    <a:gd name="connsiteY125" fmla="*/ 97662 h 558027"/>
                    <a:gd name="connsiteX126" fmla="*/ 42709 w 552417"/>
                    <a:gd name="connsiteY126" fmla="*/ 91210 h 558027"/>
                    <a:gd name="connsiteX127" fmla="*/ 45283 w 552417"/>
                    <a:gd name="connsiteY127" fmla="*/ 85130 h 558027"/>
                    <a:gd name="connsiteX128" fmla="*/ 48230 w 552417"/>
                    <a:gd name="connsiteY128" fmla="*/ 79412 h 558027"/>
                    <a:gd name="connsiteX129" fmla="*/ 51550 w 552417"/>
                    <a:gd name="connsiteY129" fmla="*/ 74068 h 558027"/>
                    <a:gd name="connsiteX130" fmla="*/ 55252 w 552417"/>
                    <a:gd name="connsiteY130" fmla="*/ 69073 h 558027"/>
                    <a:gd name="connsiteX131" fmla="*/ 59337 w 552417"/>
                    <a:gd name="connsiteY131" fmla="*/ 64461 h 558027"/>
                    <a:gd name="connsiteX132" fmla="*/ 63807 w 552417"/>
                    <a:gd name="connsiteY132" fmla="*/ 60201 h 558027"/>
                    <a:gd name="connsiteX133" fmla="*/ 68647 w 552417"/>
                    <a:gd name="connsiteY133" fmla="*/ 56312 h 558027"/>
                    <a:gd name="connsiteX134" fmla="*/ 73874 w 552417"/>
                    <a:gd name="connsiteY134" fmla="*/ 52795 h 558027"/>
                    <a:gd name="connsiteX135" fmla="*/ 79482 w 552417"/>
                    <a:gd name="connsiteY135" fmla="*/ 49629 h 558027"/>
                    <a:gd name="connsiteX136" fmla="*/ 85461 w 552417"/>
                    <a:gd name="connsiteY136" fmla="*/ 46848 h 558027"/>
                    <a:gd name="connsiteX137" fmla="*/ 91826 w 552417"/>
                    <a:gd name="connsiteY137" fmla="*/ 44417 h 558027"/>
                    <a:gd name="connsiteX138" fmla="*/ 98573 w 552417"/>
                    <a:gd name="connsiteY138" fmla="*/ 42358 h 558027"/>
                    <a:gd name="connsiteX139" fmla="*/ 105693 w 552417"/>
                    <a:gd name="connsiteY139" fmla="*/ 40670 h 558027"/>
                    <a:gd name="connsiteX140" fmla="*/ 113197 w 552417"/>
                    <a:gd name="connsiteY140" fmla="*/ 39344 h 558027"/>
                    <a:gd name="connsiteX141" fmla="*/ 121085 w 552417"/>
                    <a:gd name="connsiteY141" fmla="*/ 38382 h 558027"/>
                    <a:gd name="connsiteX142" fmla="*/ 129343 w 552417"/>
                    <a:gd name="connsiteY142" fmla="*/ 37790 h 558027"/>
                    <a:gd name="connsiteX143" fmla="*/ 137985 w 552417"/>
                    <a:gd name="connsiteY143" fmla="*/ 37560 h 558027"/>
                    <a:gd name="connsiteX144" fmla="*/ 147012 w 552417"/>
                    <a:gd name="connsiteY144" fmla="*/ 37692 h 558027"/>
                    <a:gd name="connsiteX145" fmla="*/ 156409 w 552417"/>
                    <a:gd name="connsiteY145" fmla="*/ 38194 h 558027"/>
                    <a:gd name="connsiteX146" fmla="*/ 166189 w 552417"/>
                    <a:gd name="connsiteY146" fmla="*/ 39061 h 558027"/>
                    <a:gd name="connsiteX147" fmla="*/ 176354 w 552417"/>
                    <a:gd name="connsiteY147" fmla="*/ 40297 h 558027"/>
                    <a:gd name="connsiteX148" fmla="*/ 186892 w 552417"/>
                    <a:gd name="connsiteY148" fmla="*/ 41898 h 558027"/>
                    <a:gd name="connsiteX149" fmla="*/ 197815 w 552417"/>
                    <a:gd name="connsiteY149" fmla="*/ 43870 h 558027"/>
                    <a:gd name="connsiteX150" fmla="*/ 209118 w 552417"/>
                    <a:gd name="connsiteY150" fmla="*/ 46192 h 558027"/>
                    <a:gd name="connsiteX151" fmla="*/ 220795 w 552417"/>
                    <a:gd name="connsiteY151" fmla="*/ 48898 h 558027"/>
                    <a:gd name="connsiteX152" fmla="*/ 232855 w 552417"/>
                    <a:gd name="connsiteY152" fmla="*/ 51951 h 558027"/>
                    <a:gd name="connsiteX153" fmla="*/ 245297 w 552417"/>
                    <a:gd name="connsiteY153" fmla="*/ 55392 h 558027"/>
                    <a:gd name="connsiteX154" fmla="*/ 258115 w 552417"/>
                    <a:gd name="connsiteY154" fmla="*/ 59183 h 558027"/>
                    <a:gd name="connsiteX155" fmla="*/ 271314 w 552417"/>
                    <a:gd name="connsiteY155" fmla="*/ 63345 h 558027"/>
                    <a:gd name="connsiteX156" fmla="*/ 284898 w 552417"/>
                    <a:gd name="connsiteY156" fmla="*/ 67868 h 558027"/>
                    <a:gd name="connsiteX157" fmla="*/ 298851 w 552417"/>
                    <a:gd name="connsiteY157" fmla="*/ 72764 h 558027"/>
                    <a:gd name="connsiteX158" fmla="*/ 313189 w 552417"/>
                    <a:gd name="connsiteY158" fmla="*/ 78022 h 558027"/>
                    <a:gd name="connsiteX159" fmla="*/ 327910 w 552417"/>
                    <a:gd name="connsiteY159" fmla="*/ 83652 h 558027"/>
                    <a:gd name="connsiteX160" fmla="*/ 343016 w 552417"/>
                    <a:gd name="connsiteY160" fmla="*/ 89645 h 558027"/>
                    <a:gd name="connsiteX161" fmla="*/ 358495 w 552417"/>
                    <a:gd name="connsiteY161" fmla="*/ 95996 h 558027"/>
                    <a:gd name="connsiteX162" fmla="*/ 374344 w 552417"/>
                    <a:gd name="connsiteY162" fmla="*/ 102723 h 558027"/>
                    <a:gd name="connsiteX163" fmla="*/ 390589 w 552417"/>
                    <a:gd name="connsiteY163" fmla="*/ 109810 h 558027"/>
                    <a:gd name="connsiteX164" fmla="*/ 407206 w 552417"/>
                    <a:gd name="connsiteY164" fmla="*/ 117260 h 558027"/>
                    <a:gd name="connsiteX165" fmla="*/ 424205 w 552417"/>
                    <a:gd name="connsiteY165" fmla="*/ 125081 h 558027"/>
                    <a:gd name="connsiteX166" fmla="*/ 441580 w 552417"/>
                    <a:gd name="connsiteY166" fmla="*/ 133272 h 558027"/>
                    <a:gd name="connsiteX167" fmla="*/ 459336 w 552417"/>
                    <a:gd name="connsiteY167" fmla="*/ 141816 h 558027"/>
                    <a:gd name="connsiteX168" fmla="*/ 477473 w 552417"/>
                    <a:gd name="connsiteY168" fmla="*/ 150745 h 558027"/>
                    <a:gd name="connsiteX169" fmla="*/ 495997 w 552417"/>
                    <a:gd name="connsiteY169" fmla="*/ 160024 h 558027"/>
                    <a:gd name="connsiteX170" fmla="*/ 514891 w 552417"/>
                    <a:gd name="connsiteY170" fmla="*/ 169673 h 558027"/>
                    <a:gd name="connsiteX171" fmla="*/ 521837 w 552417"/>
                    <a:gd name="connsiteY171" fmla="*/ 155882 h 558027"/>
                    <a:gd name="connsiteX172" fmla="*/ 528517 w 552417"/>
                    <a:gd name="connsiteY172" fmla="*/ 141970 h 558027"/>
                    <a:gd name="connsiteX173" fmla="*/ 534947 w 552417"/>
                    <a:gd name="connsiteY173" fmla="*/ 127938 h 558027"/>
                    <a:gd name="connsiteX174" fmla="*/ 541127 w 552417"/>
                    <a:gd name="connsiteY174" fmla="*/ 113786 h 558027"/>
                    <a:gd name="connsiteX175" fmla="*/ 547030 w 552417"/>
                    <a:gd name="connsiteY175" fmla="*/ 99524 h 55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552417" h="558027">
                      <a:moveTo>
                        <a:pt x="552672" y="85153"/>
                      </a:moveTo>
                      <a:lnTo>
                        <a:pt x="534630" y="78341"/>
                      </a:lnTo>
                      <a:lnTo>
                        <a:pt x="516896" y="71822"/>
                      </a:lnTo>
                      <a:lnTo>
                        <a:pt x="499457" y="65602"/>
                      </a:lnTo>
                      <a:lnTo>
                        <a:pt x="482316" y="59654"/>
                      </a:lnTo>
                      <a:lnTo>
                        <a:pt x="465479" y="54001"/>
                      </a:lnTo>
                      <a:lnTo>
                        <a:pt x="448940" y="48645"/>
                      </a:lnTo>
                      <a:lnTo>
                        <a:pt x="432696" y="43572"/>
                      </a:lnTo>
                      <a:lnTo>
                        <a:pt x="416757" y="38786"/>
                      </a:lnTo>
                      <a:lnTo>
                        <a:pt x="401127" y="34296"/>
                      </a:lnTo>
                      <a:lnTo>
                        <a:pt x="385780" y="30090"/>
                      </a:lnTo>
                      <a:lnTo>
                        <a:pt x="370741" y="26167"/>
                      </a:lnTo>
                      <a:lnTo>
                        <a:pt x="356008" y="22541"/>
                      </a:lnTo>
                      <a:lnTo>
                        <a:pt x="341570" y="19201"/>
                      </a:lnTo>
                      <a:lnTo>
                        <a:pt x="327428" y="16156"/>
                      </a:lnTo>
                      <a:lnTo>
                        <a:pt x="313595" y="13394"/>
                      </a:lnTo>
                      <a:lnTo>
                        <a:pt x="300057" y="10932"/>
                      </a:lnTo>
                      <a:lnTo>
                        <a:pt x="286824" y="8750"/>
                      </a:lnTo>
                      <a:lnTo>
                        <a:pt x="273889" y="6855"/>
                      </a:lnTo>
                      <a:lnTo>
                        <a:pt x="261248" y="5256"/>
                      </a:lnTo>
                      <a:lnTo>
                        <a:pt x="248912" y="3941"/>
                      </a:lnTo>
                      <a:lnTo>
                        <a:pt x="236877" y="2912"/>
                      </a:lnTo>
                      <a:lnTo>
                        <a:pt x="225144" y="2177"/>
                      </a:lnTo>
                      <a:lnTo>
                        <a:pt x="213709" y="1740"/>
                      </a:lnTo>
                      <a:lnTo>
                        <a:pt x="202568" y="1577"/>
                      </a:lnTo>
                      <a:lnTo>
                        <a:pt x="191735" y="1706"/>
                      </a:lnTo>
                      <a:lnTo>
                        <a:pt x="181197" y="2135"/>
                      </a:lnTo>
                      <a:lnTo>
                        <a:pt x="170968" y="2848"/>
                      </a:lnTo>
                      <a:lnTo>
                        <a:pt x="161033" y="3843"/>
                      </a:lnTo>
                      <a:lnTo>
                        <a:pt x="151392" y="5136"/>
                      </a:lnTo>
                      <a:lnTo>
                        <a:pt x="142060" y="6715"/>
                      </a:lnTo>
                      <a:lnTo>
                        <a:pt x="133022" y="8588"/>
                      </a:lnTo>
                      <a:lnTo>
                        <a:pt x="124293" y="10733"/>
                      </a:lnTo>
                      <a:lnTo>
                        <a:pt x="115858" y="13187"/>
                      </a:lnTo>
                      <a:lnTo>
                        <a:pt x="107720" y="15926"/>
                      </a:lnTo>
                      <a:lnTo>
                        <a:pt x="99888" y="18949"/>
                      </a:lnTo>
                      <a:lnTo>
                        <a:pt x="92351" y="22258"/>
                      </a:lnTo>
                      <a:lnTo>
                        <a:pt x="85122" y="25861"/>
                      </a:lnTo>
                      <a:lnTo>
                        <a:pt x="78190" y="29748"/>
                      </a:lnTo>
                      <a:lnTo>
                        <a:pt x="71549" y="33935"/>
                      </a:lnTo>
                      <a:lnTo>
                        <a:pt x="65220" y="38402"/>
                      </a:lnTo>
                      <a:lnTo>
                        <a:pt x="59183" y="43169"/>
                      </a:lnTo>
                      <a:lnTo>
                        <a:pt x="53454" y="48216"/>
                      </a:lnTo>
                      <a:lnTo>
                        <a:pt x="48023" y="53552"/>
                      </a:lnTo>
                      <a:lnTo>
                        <a:pt x="42897" y="59183"/>
                      </a:lnTo>
                      <a:lnTo>
                        <a:pt x="38065" y="65097"/>
                      </a:lnTo>
                      <a:lnTo>
                        <a:pt x="33531" y="71308"/>
                      </a:lnTo>
                      <a:lnTo>
                        <a:pt x="29291" y="77803"/>
                      </a:lnTo>
                      <a:lnTo>
                        <a:pt x="25371" y="84583"/>
                      </a:lnTo>
                      <a:lnTo>
                        <a:pt x="21734" y="91661"/>
                      </a:lnTo>
                      <a:lnTo>
                        <a:pt x="18402" y="99022"/>
                      </a:lnTo>
                      <a:lnTo>
                        <a:pt x="15368" y="106666"/>
                      </a:lnTo>
                      <a:lnTo>
                        <a:pt x="12643" y="114607"/>
                      </a:lnTo>
                      <a:lnTo>
                        <a:pt x="10209" y="122846"/>
                      </a:lnTo>
                      <a:lnTo>
                        <a:pt x="8086" y="131357"/>
                      </a:lnTo>
                      <a:lnTo>
                        <a:pt x="6255" y="140173"/>
                      </a:lnTo>
                      <a:lnTo>
                        <a:pt x="4721" y="149267"/>
                      </a:lnTo>
                      <a:lnTo>
                        <a:pt x="3495" y="158652"/>
                      </a:lnTo>
                      <a:lnTo>
                        <a:pt x="2565" y="168335"/>
                      </a:lnTo>
                      <a:lnTo>
                        <a:pt x="1928" y="178293"/>
                      </a:lnTo>
                      <a:lnTo>
                        <a:pt x="1600" y="188545"/>
                      </a:lnTo>
                      <a:lnTo>
                        <a:pt x="1577" y="199094"/>
                      </a:lnTo>
                      <a:lnTo>
                        <a:pt x="1841" y="209926"/>
                      </a:lnTo>
                      <a:lnTo>
                        <a:pt x="2410" y="221045"/>
                      </a:lnTo>
                      <a:lnTo>
                        <a:pt x="3288" y="232461"/>
                      </a:lnTo>
                      <a:lnTo>
                        <a:pt x="4460" y="244157"/>
                      </a:lnTo>
                      <a:lnTo>
                        <a:pt x="5927" y="256153"/>
                      </a:lnTo>
                      <a:lnTo>
                        <a:pt x="7702" y="268433"/>
                      </a:lnTo>
                      <a:lnTo>
                        <a:pt x="9771" y="280995"/>
                      </a:lnTo>
                      <a:lnTo>
                        <a:pt x="12149" y="293855"/>
                      </a:lnTo>
                      <a:lnTo>
                        <a:pt x="14821" y="307001"/>
                      </a:lnTo>
                      <a:lnTo>
                        <a:pt x="17791" y="320441"/>
                      </a:lnTo>
                      <a:lnTo>
                        <a:pt x="21066" y="334165"/>
                      </a:lnTo>
                      <a:lnTo>
                        <a:pt x="24636" y="348174"/>
                      </a:lnTo>
                      <a:lnTo>
                        <a:pt x="28514" y="362481"/>
                      </a:lnTo>
                      <a:lnTo>
                        <a:pt x="32687" y="377071"/>
                      </a:lnTo>
                      <a:lnTo>
                        <a:pt x="37157" y="391956"/>
                      </a:lnTo>
                      <a:lnTo>
                        <a:pt x="41932" y="407129"/>
                      </a:lnTo>
                      <a:lnTo>
                        <a:pt x="47005" y="422583"/>
                      </a:lnTo>
                      <a:lnTo>
                        <a:pt x="52383" y="438336"/>
                      </a:lnTo>
                      <a:lnTo>
                        <a:pt x="58056" y="454371"/>
                      </a:lnTo>
                      <a:lnTo>
                        <a:pt x="64026" y="470702"/>
                      </a:lnTo>
                      <a:lnTo>
                        <a:pt x="70301" y="487320"/>
                      </a:lnTo>
                      <a:lnTo>
                        <a:pt x="76875" y="504223"/>
                      </a:lnTo>
                      <a:lnTo>
                        <a:pt x="83753" y="521418"/>
                      </a:lnTo>
                      <a:lnTo>
                        <a:pt x="90929" y="538902"/>
                      </a:lnTo>
                      <a:lnTo>
                        <a:pt x="98399" y="556680"/>
                      </a:lnTo>
                      <a:lnTo>
                        <a:pt x="112552" y="550503"/>
                      </a:lnTo>
                      <a:lnTo>
                        <a:pt x="126581" y="544062"/>
                      </a:lnTo>
                      <a:lnTo>
                        <a:pt x="140492" y="537368"/>
                      </a:lnTo>
                      <a:lnTo>
                        <a:pt x="154283" y="530422"/>
                      </a:lnTo>
                      <a:lnTo>
                        <a:pt x="167934" y="523216"/>
                      </a:lnTo>
                      <a:lnTo>
                        <a:pt x="181461" y="515768"/>
                      </a:lnTo>
                      <a:lnTo>
                        <a:pt x="171108" y="497244"/>
                      </a:lnTo>
                      <a:lnTo>
                        <a:pt x="161142" y="479084"/>
                      </a:lnTo>
                      <a:lnTo>
                        <a:pt x="151558" y="461294"/>
                      </a:lnTo>
                      <a:lnTo>
                        <a:pt x="142346" y="443866"/>
                      </a:lnTo>
                      <a:lnTo>
                        <a:pt x="133516" y="426811"/>
                      </a:lnTo>
                      <a:lnTo>
                        <a:pt x="125069" y="410107"/>
                      </a:lnTo>
                      <a:lnTo>
                        <a:pt x="116999" y="393787"/>
                      </a:lnTo>
                      <a:lnTo>
                        <a:pt x="109318" y="377814"/>
                      </a:lnTo>
                      <a:lnTo>
                        <a:pt x="102003" y="362229"/>
                      </a:lnTo>
                      <a:lnTo>
                        <a:pt x="95079" y="346991"/>
                      </a:lnTo>
                      <a:lnTo>
                        <a:pt x="88528" y="332129"/>
                      </a:lnTo>
                      <a:lnTo>
                        <a:pt x="82362" y="317626"/>
                      </a:lnTo>
                      <a:lnTo>
                        <a:pt x="76569" y="303496"/>
                      </a:lnTo>
                      <a:lnTo>
                        <a:pt x="71157" y="289724"/>
                      </a:lnTo>
                      <a:lnTo>
                        <a:pt x="66129" y="276329"/>
                      </a:lnTo>
                      <a:lnTo>
                        <a:pt x="61474" y="263295"/>
                      </a:lnTo>
                      <a:lnTo>
                        <a:pt x="57200" y="250620"/>
                      </a:lnTo>
                      <a:lnTo>
                        <a:pt x="53314" y="238319"/>
                      </a:lnTo>
                      <a:lnTo>
                        <a:pt x="49809" y="226381"/>
                      </a:lnTo>
                      <a:lnTo>
                        <a:pt x="46674" y="214803"/>
                      </a:lnTo>
                      <a:lnTo>
                        <a:pt x="43926" y="203597"/>
                      </a:lnTo>
                      <a:lnTo>
                        <a:pt x="41548" y="192762"/>
                      </a:lnTo>
                      <a:lnTo>
                        <a:pt x="39554" y="182280"/>
                      </a:lnTo>
                      <a:lnTo>
                        <a:pt x="37944" y="172180"/>
                      </a:lnTo>
                      <a:lnTo>
                        <a:pt x="36719" y="162432"/>
                      </a:lnTo>
                      <a:lnTo>
                        <a:pt x="35864" y="153055"/>
                      </a:lnTo>
                      <a:lnTo>
                        <a:pt x="35393" y="144051"/>
                      </a:lnTo>
                      <a:lnTo>
                        <a:pt x="35295" y="135398"/>
                      </a:lnTo>
                      <a:lnTo>
                        <a:pt x="35578" y="127128"/>
                      </a:lnTo>
                      <a:lnTo>
                        <a:pt x="36248" y="119209"/>
                      </a:lnTo>
                      <a:lnTo>
                        <a:pt x="37299" y="111660"/>
                      </a:lnTo>
                      <a:lnTo>
                        <a:pt x="38721" y="104476"/>
                      </a:lnTo>
                      <a:lnTo>
                        <a:pt x="40530" y="97662"/>
                      </a:lnTo>
                      <a:lnTo>
                        <a:pt x="42709" y="91210"/>
                      </a:lnTo>
                      <a:lnTo>
                        <a:pt x="45283" y="85130"/>
                      </a:lnTo>
                      <a:lnTo>
                        <a:pt x="48230" y="79412"/>
                      </a:lnTo>
                      <a:lnTo>
                        <a:pt x="51550" y="74068"/>
                      </a:lnTo>
                      <a:lnTo>
                        <a:pt x="55252" y="69073"/>
                      </a:lnTo>
                      <a:lnTo>
                        <a:pt x="59337" y="64461"/>
                      </a:lnTo>
                      <a:lnTo>
                        <a:pt x="63807" y="60201"/>
                      </a:lnTo>
                      <a:lnTo>
                        <a:pt x="68647" y="56312"/>
                      </a:lnTo>
                      <a:lnTo>
                        <a:pt x="73874" y="52795"/>
                      </a:lnTo>
                      <a:lnTo>
                        <a:pt x="79482" y="49629"/>
                      </a:lnTo>
                      <a:lnTo>
                        <a:pt x="85461" y="46848"/>
                      </a:lnTo>
                      <a:lnTo>
                        <a:pt x="91826" y="44417"/>
                      </a:lnTo>
                      <a:lnTo>
                        <a:pt x="98573" y="42358"/>
                      </a:lnTo>
                      <a:lnTo>
                        <a:pt x="105693" y="40670"/>
                      </a:lnTo>
                      <a:lnTo>
                        <a:pt x="113197" y="39344"/>
                      </a:lnTo>
                      <a:lnTo>
                        <a:pt x="121085" y="38382"/>
                      </a:lnTo>
                      <a:lnTo>
                        <a:pt x="129343" y="37790"/>
                      </a:lnTo>
                      <a:lnTo>
                        <a:pt x="137985" y="37560"/>
                      </a:lnTo>
                      <a:lnTo>
                        <a:pt x="147012" y="37692"/>
                      </a:lnTo>
                      <a:lnTo>
                        <a:pt x="156409" y="38194"/>
                      </a:lnTo>
                      <a:lnTo>
                        <a:pt x="166189" y="39061"/>
                      </a:lnTo>
                      <a:lnTo>
                        <a:pt x="176354" y="40297"/>
                      </a:lnTo>
                      <a:lnTo>
                        <a:pt x="186892" y="41898"/>
                      </a:lnTo>
                      <a:lnTo>
                        <a:pt x="197815" y="43870"/>
                      </a:lnTo>
                      <a:lnTo>
                        <a:pt x="209118" y="46192"/>
                      </a:lnTo>
                      <a:lnTo>
                        <a:pt x="220795" y="48898"/>
                      </a:lnTo>
                      <a:lnTo>
                        <a:pt x="232855" y="51951"/>
                      </a:lnTo>
                      <a:lnTo>
                        <a:pt x="245297" y="55392"/>
                      </a:lnTo>
                      <a:lnTo>
                        <a:pt x="258115" y="59183"/>
                      </a:lnTo>
                      <a:lnTo>
                        <a:pt x="271314" y="63345"/>
                      </a:lnTo>
                      <a:lnTo>
                        <a:pt x="284898" y="67868"/>
                      </a:lnTo>
                      <a:lnTo>
                        <a:pt x="298851" y="72764"/>
                      </a:lnTo>
                      <a:lnTo>
                        <a:pt x="313189" y="78022"/>
                      </a:lnTo>
                      <a:lnTo>
                        <a:pt x="327910" y="83652"/>
                      </a:lnTo>
                      <a:lnTo>
                        <a:pt x="343016" y="89645"/>
                      </a:lnTo>
                      <a:lnTo>
                        <a:pt x="358495" y="95996"/>
                      </a:lnTo>
                      <a:lnTo>
                        <a:pt x="374344" y="102723"/>
                      </a:lnTo>
                      <a:lnTo>
                        <a:pt x="390589" y="109810"/>
                      </a:lnTo>
                      <a:lnTo>
                        <a:pt x="407206" y="117260"/>
                      </a:lnTo>
                      <a:lnTo>
                        <a:pt x="424205" y="125081"/>
                      </a:lnTo>
                      <a:lnTo>
                        <a:pt x="441580" y="133272"/>
                      </a:lnTo>
                      <a:lnTo>
                        <a:pt x="459336" y="141816"/>
                      </a:lnTo>
                      <a:lnTo>
                        <a:pt x="477473" y="150745"/>
                      </a:lnTo>
                      <a:lnTo>
                        <a:pt x="495997" y="160024"/>
                      </a:lnTo>
                      <a:lnTo>
                        <a:pt x="514891" y="169673"/>
                      </a:lnTo>
                      <a:lnTo>
                        <a:pt x="521837" y="155882"/>
                      </a:lnTo>
                      <a:lnTo>
                        <a:pt x="528517" y="141970"/>
                      </a:lnTo>
                      <a:lnTo>
                        <a:pt x="534947" y="127938"/>
                      </a:lnTo>
                      <a:lnTo>
                        <a:pt x="541127" y="113786"/>
                      </a:lnTo>
                      <a:lnTo>
                        <a:pt x="547030" y="99524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7" name="Freeform: Shape 91">
                  <a:extLst>
                    <a:ext uri="{FF2B5EF4-FFF2-40B4-BE49-F238E27FC236}">
                      <a16:creationId xmlns:a16="http://schemas.microsoft.com/office/drawing/2014/main" id="{B8E00F13-DD93-CA31-0D11-48CA223C0AFE}"/>
                    </a:ext>
                  </a:extLst>
                </p:cNvPr>
                <p:cNvSpPr/>
                <p:nvPr/>
              </p:nvSpPr>
              <p:spPr>
                <a:xfrm>
                  <a:off x="3260748" y="3067088"/>
                  <a:ext cx="1379642" cy="642153"/>
                </a:xfrm>
                <a:custGeom>
                  <a:avLst/>
                  <a:gdLst>
                    <a:gd name="connsiteX0" fmla="*/ 1577 w 1379642"/>
                    <a:gd name="connsiteY0" fmla="*/ 637726 h 642152"/>
                    <a:gd name="connsiteX1" fmla="*/ 14833 w 1379642"/>
                    <a:gd name="connsiteY1" fmla="*/ 638492 h 642152"/>
                    <a:gd name="connsiteX2" fmla="*/ 28043 w 1379642"/>
                    <a:gd name="connsiteY2" fmla="*/ 639173 h 642152"/>
                    <a:gd name="connsiteX3" fmla="*/ 41208 w 1379642"/>
                    <a:gd name="connsiteY3" fmla="*/ 639765 h 642152"/>
                    <a:gd name="connsiteX4" fmla="*/ 54354 w 1379642"/>
                    <a:gd name="connsiteY4" fmla="*/ 640267 h 642152"/>
                    <a:gd name="connsiteX5" fmla="*/ 67455 w 1379642"/>
                    <a:gd name="connsiteY5" fmla="*/ 640685 h 642152"/>
                    <a:gd name="connsiteX6" fmla="*/ 80511 w 1379642"/>
                    <a:gd name="connsiteY6" fmla="*/ 641024 h 642152"/>
                    <a:gd name="connsiteX7" fmla="*/ 93545 w 1379642"/>
                    <a:gd name="connsiteY7" fmla="*/ 641265 h 642152"/>
                    <a:gd name="connsiteX8" fmla="*/ 106537 w 1379642"/>
                    <a:gd name="connsiteY8" fmla="*/ 641417 h 642152"/>
                    <a:gd name="connsiteX9" fmla="*/ 119483 w 1379642"/>
                    <a:gd name="connsiteY9" fmla="*/ 641495 h 642152"/>
                    <a:gd name="connsiteX10" fmla="*/ 132399 w 1379642"/>
                    <a:gd name="connsiteY10" fmla="*/ 641484 h 642152"/>
                    <a:gd name="connsiteX11" fmla="*/ 145282 w 1379642"/>
                    <a:gd name="connsiteY11" fmla="*/ 641374 h 642152"/>
                    <a:gd name="connsiteX12" fmla="*/ 158119 w 1379642"/>
                    <a:gd name="connsiteY12" fmla="*/ 641187 h 642152"/>
                    <a:gd name="connsiteX13" fmla="*/ 170923 w 1379642"/>
                    <a:gd name="connsiteY13" fmla="*/ 640915 h 642152"/>
                    <a:gd name="connsiteX14" fmla="*/ 183696 w 1379642"/>
                    <a:gd name="connsiteY14" fmla="*/ 640553 h 642152"/>
                    <a:gd name="connsiteX15" fmla="*/ 196424 w 1379642"/>
                    <a:gd name="connsiteY15" fmla="*/ 640104 h 642152"/>
                    <a:gd name="connsiteX16" fmla="*/ 209118 w 1379642"/>
                    <a:gd name="connsiteY16" fmla="*/ 639566 h 642152"/>
                    <a:gd name="connsiteX17" fmla="*/ 221782 w 1379642"/>
                    <a:gd name="connsiteY17" fmla="*/ 638943 h 642152"/>
                    <a:gd name="connsiteX18" fmla="*/ 234400 w 1379642"/>
                    <a:gd name="connsiteY18" fmla="*/ 638231 h 642152"/>
                    <a:gd name="connsiteX19" fmla="*/ 246985 w 1379642"/>
                    <a:gd name="connsiteY19" fmla="*/ 637432 h 642152"/>
                    <a:gd name="connsiteX20" fmla="*/ 259528 w 1379642"/>
                    <a:gd name="connsiteY20" fmla="*/ 636554 h 642152"/>
                    <a:gd name="connsiteX21" fmla="*/ 272038 w 1379642"/>
                    <a:gd name="connsiteY21" fmla="*/ 635578 h 642152"/>
                    <a:gd name="connsiteX22" fmla="*/ 284513 w 1379642"/>
                    <a:gd name="connsiteY22" fmla="*/ 634527 h 642152"/>
                    <a:gd name="connsiteX23" fmla="*/ 296944 w 1379642"/>
                    <a:gd name="connsiteY23" fmla="*/ 633388 h 642152"/>
                    <a:gd name="connsiteX24" fmla="*/ 309344 w 1379642"/>
                    <a:gd name="connsiteY24" fmla="*/ 632152 h 642152"/>
                    <a:gd name="connsiteX25" fmla="*/ 321710 w 1379642"/>
                    <a:gd name="connsiteY25" fmla="*/ 630836 h 642152"/>
                    <a:gd name="connsiteX26" fmla="*/ 334035 w 1379642"/>
                    <a:gd name="connsiteY26" fmla="*/ 629434 h 642152"/>
                    <a:gd name="connsiteX27" fmla="*/ 346325 w 1379642"/>
                    <a:gd name="connsiteY27" fmla="*/ 627945 h 642152"/>
                    <a:gd name="connsiteX28" fmla="*/ 358571 w 1379642"/>
                    <a:gd name="connsiteY28" fmla="*/ 626367 h 642152"/>
                    <a:gd name="connsiteX29" fmla="*/ 370794 w 1379642"/>
                    <a:gd name="connsiteY29" fmla="*/ 624704 h 642152"/>
                    <a:gd name="connsiteX30" fmla="*/ 382964 w 1379642"/>
                    <a:gd name="connsiteY30" fmla="*/ 622951 h 642152"/>
                    <a:gd name="connsiteX31" fmla="*/ 395112 w 1379642"/>
                    <a:gd name="connsiteY31" fmla="*/ 621120 h 642152"/>
                    <a:gd name="connsiteX32" fmla="*/ 407217 w 1379642"/>
                    <a:gd name="connsiteY32" fmla="*/ 619194 h 642152"/>
                    <a:gd name="connsiteX33" fmla="*/ 419275 w 1379642"/>
                    <a:gd name="connsiteY33" fmla="*/ 617177 h 642152"/>
                    <a:gd name="connsiteX34" fmla="*/ 431314 w 1379642"/>
                    <a:gd name="connsiteY34" fmla="*/ 615085 h 642152"/>
                    <a:gd name="connsiteX35" fmla="*/ 443298 w 1379642"/>
                    <a:gd name="connsiteY35" fmla="*/ 612904 h 642152"/>
                    <a:gd name="connsiteX36" fmla="*/ 455258 w 1379642"/>
                    <a:gd name="connsiteY36" fmla="*/ 610627 h 642152"/>
                    <a:gd name="connsiteX37" fmla="*/ 467176 w 1379642"/>
                    <a:gd name="connsiteY37" fmla="*/ 608271 h 642152"/>
                    <a:gd name="connsiteX38" fmla="*/ 479063 w 1379642"/>
                    <a:gd name="connsiteY38" fmla="*/ 605829 h 642152"/>
                    <a:gd name="connsiteX39" fmla="*/ 490902 w 1379642"/>
                    <a:gd name="connsiteY39" fmla="*/ 603300 h 642152"/>
                    <a:gd name="connsiteX40" fmla="*/ 502710 w 1379642"/>
                    <a:gd name="connsiteY40" fmla="*/ 600681 h 642152"/>
                    <a:gd name="connsiteX41" fmla="*/ 514487 w 1379642"/>
                    <a:gd name="connsiteY41" fmla="*/ 597975 h 642152"/>
                    <a:gd name="connsiteX42" fmla="*/ 526217 w 1379642"/>
                    <a:gd name="connsiteY42" fmla="*/ 595182 h 642152"/>
                    <a:gd name="connsiteX43" fmla="*/ 537916 w 1379642"/>
                    <a:gd name="connsiteY43" fmla="*/ 592302 h 642152"/>
                    <a:gd name="connsiteX44" fmla="*/ 549581 w 1379642"/>
                    <a:gd name="connsiteY44" fmla="*/ 589343 h 642152"/>
                    <a:gd name="connsiteX45" fmla="*/ 561205 w 1379642"/>
                    <a:gd name="connsiteY45" fmla="*/ 586287 h 642152"/>
                    <a:gd name="connsiteX46" fmla="*/ 572794 w 1379642"/>
                    <a:gd name="connsiteY46" fmla="*/ 583155 h 642152"/>
                    <a:gd name="connsiteX47" fmla="*/ 584339 w 1379642"/>
                    <a:gd name="connsiteY47" fmla="*/ 579924 h 642152"/>
                    <a:gd name="connsiteX48" fmla="*/ 595850 w 1379642"/>
                    <a:gd name="connsiteY48" fmla="*/ 576615 h 642152"/>
                    <a:gd name="connsiteX49" fmla="*/ 607330 w 1379642"/>
                    <a:gd name="connsiteY49" fmla="*/ 573219 h 642152"/>
                    <a:gd name="connsiteX50" fmla="*/ 618765 w 1379642"/>
                    <a:gd name="connsiteY50" fmla="*/ 569737 h 642152"/>
                    <a:gd name="connsiteX51" fmla="*/ 630167 w 1379642"/>
                    <a:gd name="connsiteY51" fmla="*/ 566156 h 642152"/>
                    <a:gd name="connsiteX52" fmla="*/ 641538 w 1379642"/>
                    <a:gd name="connsiteY52" fmla="*/ 562496 h 642152"/>
                    <a:gd name="connsiteX53" fmla="*/ 652864 w 1379642"/>
                    <a:gd name="connsiteY53" fmla="*/ 558761 h 642152"/>
                    <a:gd name="connsiteX54" fmla="*/ 664159 w 1379642"/>
                    <a:gd name="connsiteY54" fmla="*/ 554928 h 642152"/>
                    <a:gd name="connsiteX55" fmla="*/ 675406 w 1379642"/>
                    <a:gd name="connsiteY55" fmla="*/ 551005 h 642152"/>
                    <a:gd name="connsiteX56" fmla="*/ 686634 w 1379642"/>
                    <a:gd name="connsiteY56" fmla="*/ 546998 h 642152"/>
                    <a:gd name="connsiteX57" fmla="*/ 697809 w 1379642"/>
                    <a:gd name="connsiteY57" fmla="*/ 542912 h 642152"/>
                    <a:gd name="connsiteX58" fmla="*/ 708958 w 1379642"/>
                    <a:gd name="connsiteY58" fmla="*/ 538725 h 642152"/>
                    <a:gd name="connsiteX59" fmla="*/ 720065 w 1379642"/>
                    <a:gd name="connsiteY59" fmla="*/ 534466 h 642152"/>
                    <a:gd name="connsiteX60" fmla="*/ 731128 w 1379642"/>
                    <a:gd name="connsiteY60" fmla="*/ 530105 h 642152"/>
                    <a:gd name="connsiteX61" fmla="*/ 742171 w 1379642"/>
                    <a:gd name="connsiteY61" fmla="*/ 525669 h 642152"/>
                    <a:gd name="connsiteX62" fmla="*/ 753168 w 1379642"/>
                    <a:gd name="connsiteY62" fmla="*/ 521146 h 642152"/>
                    <a:gd name="connsiteX63" fmla="*/ 764121 w 1379642"/>
                    <a:gd name="connsiteY63" fmla="*/ 516533 h 642152"/>
                    <a:gd name="connsiteX64" fmla="*/ 775044 w 1379642"/>
                    <a:gd name="connsiteY64" fmla="*/ 511836 h 642152"/>
                    <a:gd name="connsiteX65" fmla="*/ 785929 w 1379642"/>
                    <a:gd name="connsiteY65" fmla="*/ 507047 h 642152"/>
                    <a:gd name="connsiteX66" fmla="*/ 796776 w 1379642"/>
                    <a:gd name="connsiteY66" fmla="*/ 502173 h 642152"/>
                    <a:gd name="connsiteX67" fmla="*/ 807586 w 1379642"/>
                    <a:gd name="connsiteY67" fmla="*/ 497213 h 642152"/>
                    <a:gd name="connsiteX68" fmla="*/ 818365 w 1379642"/>
                    <a:gd name="connsiteY68" fmla="*/ 492162 h 642152"/>
                    <a:gd name="connsiteX69" fmla="*/ 829099 w 1379642"/>
                    <a:gd name="connsiteY69" fmla="*/ 487036 h 642152"/>
                    <a:gd name="connsiteX70" fmla="*/ 839800 w 1379642"/>
                    <a:gd name="connsiteY70" fmla="*/ 481809 h 642152"/>
                    <a:gd name="connsiteX71" fmla="*/ 850470 w 1379642"/>
                    <a:gd name="connsiteY71" fmla="*/ 476509 h 642152"/>
                    <a:gd name="connsiteX72" fmla="*/ 861094 w 1379642"/>
                    <a:gd name="connsiteY72" fmla="*/ 471109 h 642152"/>
                    <a:gd name="connsiteX73" fmla="*/ 871686 w 1379642"/>
                    <a:gd name="connsiteY73" fmla="*/ 465632 h 642152"/>
                    <a:gd name="connsiteX74" fmla="*/ 882235 w 1379642"/>
                    <a:gd name="connsiteY74" fmla="*/ 460069 h 642152"/>
                    <a:gd name="connsiteX75" fmla="*/ 892751 w 1379642"/>
                    <a:gd name="connsiteY75" fmla="*/ 454416 h 642152"/>
                    <a:gd name="connsiteX76" fmla="*/ 903233 w 1379642"/>
                    <a:gd name="connsiteY76" fmla="*/ 448675 h 642152"/>
                    <a:gd name="connsiteX77" fmla="*/ 913684 w 1379642"/>
                    <a:gd name="connsiteY77" fmla="*/ 442848 h 642152"/>
                    <a:gd name="connsiteX78" fmla="*/ 924090 w 1379642"/>
                    <a:gd name="connsiteY78" fmla="*/ 436934 h 642152"/>
                    <a:gd name="connsiteX79" fmla="*/ 934451 w 1379642"/>
                    <a:gd name="connsiteY79" fmla="*/ 430931 h 642152"/>
                    <a:gd name="connsiteX80" fmla="*/ 944782 w 1379642"/>
                    <a:gd name="connsiteY80" fmla="*/ 424840 h 642152"/>
                    <a:gd name="connsiteX81" fmla="*/ 955079 w 1379642"/>
                    <a:gd name="connsiteY81" fmla="*/ 418662 h 642152"/>
                    <a:gd name="connsiteX82" fmla="*/ 965342 w 1379642"/>
                    <a:gd name="connsiteY82" fmla="*/ 412406 h 642152"/>
                    <a:gd name="connsiteX83" fmla="*/ 975560 w 1379642"/>
                    <a:gd name="connsiteY83" fmla="*/ 406055 h 642152"/>
                    <a:gd name="connsiteX84" fmla="*/ 985747 w 1379642"/>
                    <a:gd name="connsiteY84" fmla="*/ 399625 h 642152"/>
                    <a:gd name="connsiteX85" fmla="*/ 995890 w 1379642"/>
                    <a:gd name="connsiteY85" fmla="*/ 393108 h 642152"/>
                    <a:gd name="connsiteX86" fmla="*/ 1006002 w 1379642"/>
                    <a:gd name="connsiteY86" fmla="*/ 386490 h 642152"/>
                    <a:gd name="connsiteX87" fmla="*/ 1016080 w 1379642"/>
                    <a:gd name="connsiteY87" fmla="*/ 379800 h 642152"/>
                    <a:gd name="connsiteX88" fmla="*/ 1026113 w 1379642"/>
                    <a:gd name="connsiteY88" fmla="*/ 373019 h 642152"/>
                    <a:gd name="connsiteX89" fmla="*/ 1036113 w 1379642"/>
                    <a:gd name="connsiteY89" fmla="*/ 366149 h 642152"/>
                    <a:gd name="connsiteX90" fmla="*/ 1046070 w 1379642"/>
                    <a:gd name="connsiteY90" fmla="*/ 359195 h 642152"/>
                    <a:gd name="connsiteX91" fmla="*/ 1056006 w 1379642"/>
                    <a:gd name="connsiteY91" fmla="*/ 352151 h 642152"/>
                    <a:gd name="connsiteX92" fmla="*/ 1065885 w 1379642"/>
                    <a:gd name="connsiteY92" fmla="*/ 345031 h 642152"/>
                    <a:gd name="connsiteX93" fmla="*/ 1075744 w 1379642"/>
                    <a:gd name="connsiteY93" fmla="*/ 337813 h 642152"/>
                    <a:gd name="connsiteX94" fmla="*/ 1085559 w 1379642"/>
                    <a:gd name="connsiteY94" fmla="*/ 330505 h 642152"/>
                    <a:gd name="connsiteX95" fmla="*/ 1095328 w 1379642"/>
                    <a:gd name="connsiteY95" fmla="*/ 323125 h 642152"/>
                    <a:gd name="connsiteX96" fmla="*/ 1105078 w 1379642"/>
                    <a:gd name="connsiteY96" fmla="*/ 315643 h 642152"/>
                    <a:gd name="connsiteX97" fmla="*/ 1114783 w 1379642"/>
                    <a:gd name="connsiteY97" fmla="*/ 308083 h 642152"/>
                    <a:gd name="connsiteX98" fmla="*/ 1124444 w 1379642"/>
                    <a:gd name="connsiteY98" fmla="*/ 300439 h 642152"/>
                    <a:gd name="connsiteX99" fmla="*/ 1134073 w 1379642"/>
                    <a:gd name="connsiteY99" fmla="*/ 292694 h 642152"/>
                    <a:gd name="connsiteX100" fmla="*/ 1143669 w 1379642"/>
                    <a:gd name="connsiteY100" fmla="*/ 284873 h 642152"/>
                    <a:gd name="connsiteX101" fmla="*/ 1153231 w 1379642"/>
                    <a:gd name="connsiteY101" fmla="*/ 276965 h 642152"/>
                    <a:gd name="connsiteX102" fmla="*/ 1162748 w 1379642"/>
                    <a:gd name="connsiteY102" fmla="*/ 268968 h 642152"/>
                    <a:gd name="connsiteX103" fmla="*/ 1172235 w 1379642"/>
                    <a:gd name="connsiteY103" fmla="*/ 260884 h 642152"/>
                    <a:gd name="connsiteX104" fmla="*/ 1181676 w 1379642"/>
                    <a:gd name="connsiteY104" fmla="*/ 252724 h 642152"/>
                    <a:gd name="connsiteX105" fmla="*/ 1191087 w 1379642"/>
                    <a:gd name="connsiteY105" fmla="*/ 244465 h 642152"/>
                    <a:gd name="connsiteX106" fmla="*/ 1200461 w 1379642"/>
                    <a:gd name="connsiteY106" fmla="*/ 236117 h 642152"/>
                    <a:gd name="connsiteX107" fmla="*/ 1209796 w 1379642"/>
                    <a:gd name="connsiteY107" fmla="*/ 227694 h 642152"/>
                    <a:gd name="connsiteX108" fmla="*/ 1219095 w 1379642"/>
                    <a:gd name="connsiteY108" fmla="*/ 219172 h 642152"/>
                    <a:gd name="connsiteX109" fmla="*/ 1228352 w 1379642"/>
                    <a:gd name="connsiteY109" fmla="*/ 210574 h 642152"/>
                    <a:gd name="connsiteX110" fmla="*/ 1237574 w 1379642"/>
                    <a:gd name="connsiteY110" fmla="*/ 201887 h 642152"/>
                    <a:gd name="connsiteX111" fmla="*/ 1246764 w 1379642"/>
                    <a:gd name="connsiteY111" fmla="*/ 193101 h 642152"/>
                    <a:gd name="connsiteX112" fmla="*/ 1255911 w 1379642"/>
                    <a:gd name="connsiteY112" fmla="*/ 184240 h 642152"/>
                    <a:gd name="connsiteX113" fmla="*/ 1265024 w 1379642"/>
                    <a:gd name="connsiteY113" fmla="*/ 175292 h 642152"/>
                    <a:gd name="connsiteX114" fmla="*/ 1274104 w 1379642"/>
                    <a:gd name="connsiteY114" fmla="*/ 166254 h 642152"/>
                    <a:gd name="connsiteX115" fmla="*/ 1283142 w 1379642"/>
                    <a:gd name="connsiteY115" fmla="*/ 157130 h 642152"/>
                    <a:gd name="connsiteX116" fmla="*/ 1292146 w 1379642"/>
                    <a:gd name="connsiteY116" fmla="*/ 147918 h 642152"/>
                    <a:gd name="connsiteX117" fmla="*/ 1301116 w 1379642"/>
                    <a:gd name="connsiteY117" fmla="*/ 138631 h 642152"/>
                    <a:gd name="connsiteX118" fmla="*/ 1310045 w 1379642"/>
                    <a:gd name="connsiteY118" fmla="*/ 129242 h 642152"/>
                    <a:gd name="connsiteX119" fmla="*/ 1318937 w 1379642"/>
                    <a:gd name="connsiteY119" fmla="*/ 119767 h 642152"/>
                    <a:gd name="connsiteX120" fmla="*/ 1327790 w 1379642"/>
                    <a:gd name="connsiteY120" fmla="*/ 110216 h 642152"/>
                    <a:gd name="connsiteX121" fmla="*/ 1336606 w 1379642"/>
                    <a:gd name="connsiteY121" fmla="*/ 100575 h 642152"/>
                    <a:gd name="connsiteX122" fmla="*/ 1345391 w 1379642"/>
                    <a:gd name="connsiteY122" fmla="*/ 90839 h 642152"/>
                    <a:gd name="connsiteX123" fmla="*/ 1354132 w 1379642"/>
                    <a:gd name="connsiteY123" fmla="*/ 81025 h 642152"/>
                    <a:gd name="connsiteX124" fmla="*/ 1362841 w 1379642"/>
                    <a:gd name="connsiteY124" fmla="*/ 71120 h 642152"/>
                    <a:gd name="connsiteX125" fmla="*/ 1371515 w 1379642"/>
                    <a:gd name="connsiteY125" fmla="*/ 61132 h 642152"/>
                    <a:gd name="connsiteX126" fmla="*/ 1380149 w 1379642"/>
                    <a:gd name="connsiteY126" fmla="*/ 51054 h 642152"/>
                    <a:gd name="connsiteX127" fmla="*/ 1367704 w 1379642"/>
                    <a:gd name="connsiteY127" fmla="*/ 40659 h 642152"/>
                    <a:gd name="connsiteX128" fmla="*/ 1355063 w 1379642"/>
                    <a:gd name="connsiteY128" fmla="*/ 30516 h 642152"/>
                    <a:gd name="connsiteX129" fmla="*/ 1342225 w 1379642"/>
                    <a:gd name="connsiteY129" fmla="*/ 20626 h 642152"/>
                    <a:gd name="connsiteX130" fmla="*/ 1329203 w 1379642"/>
                    <a:gd name="connsiteY130" fmla="*/ 10974 h 642152"/>
                    <a:gd name="connsiteX131" fmla="*/ 1315981 w 1379642"/>
                    <a:gd name="connsiteY131" fmla="*/ 1577 h 642152"/>
                    <a:gd name="connsiteX132" fmla="*/ 1308116 w 1379642"/>
                    <a:gd name="connsiteY132" fmla="*/ 12794 h 642152"/>
                    <a:gd name="connsiteX133" fmla="*/ 1300197 w 1379642"/>
                    <a:gd name="connsiteY133" fmla="*/ 23890 h 642152"/>
                    <a:gd name="connsiteX134" fmla="*/ 1292233 w 1379642"/>
                    <a:gd name="connsiteY134" fmla="*/ 34877 h 642152"/>
                    <a:gd name="connsiteX135" fmla="*/ 1284227 w 1379642"/>
                    <a:gd name="connsiteY135" fmla="*/ 45754 h 642152"/>
                    <a:gd name="connsiteX136" fmla="*/ 1276173 w 1379642"/>
                    <a:gd name="connsiteY136" fmla="*/ 56519 h 642152"/>
                    <a:gd name="connsiteX137" fmla="*/ 1268070 w 1379642"/>
                    <a:gd name="connsiteY137" fmla="*/ 67178 h 642152"/>
                    <a:gd name="connsiteX138" fmla="*/ 1259921 w 1379642"/>
                    <a:gd name="connsiteY138" fmla="*/ 77727 h 642152"/>
                    <a:gd name="connsiteX139" fmla="*/ 1251716 w 1379642"/>
                    <a:gd name="connsiteY139" fmla="*/ 88167 h 642152"/>
                    <a:gd name="connsiteX140" fmla="*/ 1243477 w 1379642"/>
                    <a:gd name="connsiteY140" fmla="*/ 98495 h 642152"/>
                    <a:gd name="connsiteX141" fmla="*/ 1235185 w 1379642"/>
                    <a:gd name="connsiteY141" fmla="*/ 108716 h 642152"/>
                    <a:gd name="connsiteX142" fmla="*/ 1226851 w 1379642"/>
                    <a:gd name="connsiteY142" fmla="*/ 118825 h 642152"/>
                    <a:gd name="connsiteX143" fmla="*/ 1218458 w 1379642"/>
                    <a:gd name="connsiteY143" fmla="*/ 128827 h 642152"/>
                    <a:gd name="connsiteX144" fmla="*/ 1210038 w 1379642"/>
                    <a:gd name="connsiteY144" fmla="*/ 138718 h 642152"/>
                    <a:gd name="connsiteX145" fmla="*/ 1201558 w 1379642"/>
                    <a:gd name="connsiteY145" fmla="*/ 148498 h 642152"/>
                    <a:gd name="connsiteX146" fmla="*/ 1193025 w 1379642"/>
                    <a:gd name="connsiteY146" fmla="*/ 158162 h 642152"/>
                    <a:gd name="connsiteX147" fmla="*/ 1184458 w 1379642"/>
                    <a:gd name="connsiteY147" fmla="*/ 167724 h 642152"/>
                    <a:gd name="connsiteX148" fmla="*/ 1175838 w 1379642"/>
                    <a:gd name="connsiteY148" fmla="*/ 177177 h 642152"/>
                    <a:gd name="connsiteX149" fmla="*/ 1167173 w 1379642"/>
                    <a:gd name="connsiteY149" fmla="*/ 186509 h 642152"/>
                    <a:gd name="connsiteX150" fmla="*/ 1158467 w 1379642"/>
                    <a:gd name="connsiteY150" fmla="*/ 195743 h 642152"/>
                    <a:gd name="connsiteX151" fmla="*/ 1149704 w 1379642"/>
                    <a:gd name="connsiteY151" fmla="*/ 204856 h 642152"/>
                    <a:gd name="connsiteX152" fmla="*/ 1140896 w 1379642"/>
                    <a:gd name="connsiteY152" fmla="*/ 213872 h 642152"/>
                    <a:gd name="connsiteX153" fmla="*/ 1132046 w 1379642"/>
                    <a:gd name="connsiteY153" fmla="*/ 222767 h 642152"/>
                    <a:gd name="connsiteX154" fmla="*/ 1123151 w 1379642"/>
                    <a:gd name="connsiteY154" fmla="*/ 231549 h 642152"/>
                    <a:gd name="connsiteX155" fmla="*/ 1114203 w 1379642"/>
                    <a:gd name="connsiteY155" fmla="*/ 240237 h 642152"/>
                    <a:gd name="connsiteX156" fmla="*/ 1105210 w 1379642"/>
                    <a:gd name="connsiteY156" fmla="*/ 248803 h 642152"/>
                    <a:gd name="connsiteX157" fmla="*/ 1096172 w 1379642"/>
                    <a:gd name="connsiteY157" fmla="*/ 257258 h 642152"/>
                    <a:gd name="connsiteX158" fmla="*/ 1087081 w 1379642"/>
                    <a:gd name="connsiteY158" fmla="*/ 265606 h 642152"/>
                    <a:gd name="connsiteX159" fmla="*/ 1077945 w 1379642"/>
                    <a:gd name="connsiteY159" fmla="*/ 273853 h 642152"/>
                    <a:gd name="connsiteX160" fmla="*/ 1068767 w 1379642"/>
                    <a:gd name="connsiteY160" fmla="*/ 281982 h 642152"/>
                    <a:gd name="connsiteX161" fmla="*/ 1059544 w 1379642"/>
                    <a:gd name="connsiteY161" fmla="*/ 289999 h 642152"/>
                    <a:gd name="connsiteX162" fmla="*/ 1050266 w 1379642"/>
                    <a:gd name="connsiteY162" fmla="*/ 297907 h 642152"/>
                    <a:gd name="connsiteX163" fmla="*/ 1040944 w 1379642"/>
                    <a:gd name="connsiteY163" fmla="*/ 305708 h 642152"/>
                    <a:gd name="connsiteX164" fmla="*/ 1031579 w 1379642"/>
                    <a:gd name="connsiteY164" fmla="*/ 313397 h 642152"/>
                    <a:gd name="connsiteX165" fmla="*/ 1022168 w 1379642"/>
                    <a:gd name="connsiteY165" fmla="*/ 320977 h 642152"/>
                    <a:gd name="connsiteX166" fmla="*/ 1012704 w 1379642"/>
                    <a:gd name="connsiteY166" fmla="*/ 328447 h 642152"/>
                    <a:gd name="connsiteX167" fmla="*/ 1003198 w 1379642"/>
                    <a:gd name="connsiteY167" fmla="*/ 335797 h 642152"/>
                    <a:gd name="connsiteX168" fmla="*/ 993647 w 1379642"/>
                    <a:gd name="connsiteY168" fmla="*/ 343048 h 642152"/>
                    <a:gd name="connsiteX169" fmla="*/ 984040 w 1379642"/>
                    <a:gd name="connsiteY169" fmla="*/ 350191 h 642152"/>
                    <a:gd name="connsiteX170" fmla="*/ 974388 w 1379642"/>
                    <a:gd name="connsiteY170" fmla="*/ 357223 h 642152"/>
                    <a:gd name="connsiteX171" fmla="*/ 964694 w 1379642"/>
                    <a:gd name="connsiteY171" fmla="*/ 364136 h 642152"/>
                    <a:gd name="connsiteX172" fmla="*/ 954958 w 1379642"/>
                    <a:gd name="connsiteY172" fmla="*/ 370947 h 642152"/>
                    <a:gd name="connsiteX173" fmla="*/ 945166 w 1379642"/>
                    <a:gd name="connsiteY173" fmla="*/ 377640 h 642152"/>
                    <a:gd name="connsiteX174" fmla="*/ 935329 w 1379642"/>
                    <a:gd name="connsiteY174" fmla="*/ 384236 h 642152"/>
                    <a:gd name="connsiteX175" fmla="*/ 925447 w 1379642"/>
                    <a:gd name="connsiteY175" fmla="*/ 390719 h 642152"/>
                    <a:gd name="connsiteX176" fmla="*/ 915523 w 1379642"/>
                    <a:gd name="connsiteY176" fmla="*/ 397084 h 642152"/>
                    <a:gd name="connsiteX177" fmla="*/ 905546 w 1379642"/>
                    <a:gd name="connsiteY177" fmla="*/ 403338 h 642152"/>
                    <a:gd name="connsiteX178" fmla="*/ 895521 w 1379642"/>
                    <a:gd name="connsiteY178" fmla="*/ 409493 h 642152"/>
                    <a:gd name="connsiteX179" fmla="*/ 885457 w 1379642"/>
                    <a:gd name="connsiteY179" fmla="*/ 415530 h 642152"/>
                    <a:gd name="connsiteX180" fmla="*/ 875334 w 1379642"/>
                    <a:gd name="connsiteY180" fmla="*/ 421455 h 642152"/>
                    <a:gd name="connsiteX181" fmla="*/ 865169 w 1379642"/>
                    <a:gd name="connsiteY181" fmla="*/ 427282 h 642152"/>
                    <a:gd name="connsiteX182" fmla="*/ 854962 w 1379642"/>
                    <a:gd name="connsiteY182" fmla="*/ 432989 h 642152"/>
                    <a:gd name="connsiteX183" fmla="*/ 844707 w 1379642"/>
                    <a:gd name="connsiteY183" fmla="*/ 438586 h 642152"/>
                    <a:gd name="connsiteX184" fmla="*/ 834402 w 1379642"/>
                    <a:gd name="connsiteY184" fmla="*/ 444074 h 642152"/>
                    <a:gd name="connsiteX185" fmla="*/ 824049 w 1379642"/>
                    <a:gd name="connsiteY185" fmla="*/ 449452 h 642152"/>
                    <a:gd name="connsiteX186" fmla="*/ 813654 w 1379642"/>
                    <a:gd name="connsiteY186" fmla="*/ 454721 h 642152"/>
                    <a:gd name="connsiteX187" fmla="*/ 803214 w 1379642"/>
                    <a:gd name="connsiteY187" fmla="*/ 459881 h 642152"/>
                    <a:gd name="connsiteX188" fmla="*/ 792721 w 1379642"/>
                    <a:gd name="connsiteY188" fmla="*/ 464931 h 642152"/>
                    <a:gd name="connsiteX189" fmla="*/ 782183 w 1379642"/>
                    <a:gd name="connsiteY189" fmla="*/ 469872 h 642152"/>
                    <a:gd name="connsiteX190" fmla="*/ 771603 w 1379642"/>
                    <a:gd name="connsiteY190" fmla="*/ 474701 h 642152"/>
                    <a:gd name="connsiteX191" fmla="*/ 760967 w 1379642"/>
                    <a:gd name="connsiteY191" fmla="*/ 479423 h 642152"/>
                    <a:gd name="connsiteX192" fmla="*/ 750286 w 1379642"/>
                    <a:gd name="connsiteY192" fmla="*/ 484033 h 642152"/>
                    <a:gd name="connsiteX193" fmla="*/ 739563 w 1379642"/>
                    <a:gd name="connsiteY193" fmla="*/ 488525 h 642152"/>
                    <a:gd name="connsiteX194" fmla="*/ 728795 w 1379642"/>
                    <a:gd name="connsiteY194" fmla="*/ 492917 h 642152"/>
                    <a:gd name="connsiteX195" fmla="*/ 717974 w 1379642"/>
                    <a:gd name="connsiteY195" fmla="*/ 497201 h 642152"/>
                    <a:gd name="connsiteX196" fmla="*/ 707107 w 1379642"/>
                    <a:gd name="connsiteY196" fmla="*/ 501363 h 642152"/>
                    <a:gd name="connsiteX197" fmla="*/ 696196 w 1379642"/>
                    <a:gd name="connsiteY197" fmla="*/ 505426 h 642152"/>
                    <a:gd name="connsiteX198" fmla="*/ 685243 w 1379642"/>
                    <a:gd name="connsiteY198" fmla="*/ 509371 h 642152"/>
                    <a:gd name="connsiteX199" fmla="*/ 674234 w 1379642"/>
                    <a:gd name="connsiteY199" fmla="*/ 513216 h 642152"/>
                    <a:gd name="connsiteX200" fmla="*/ 663183 w 1379642"/>
                    <a:gd name="connsiteY200" fmla="*/ 516940 h 642152"/>
                    <a:gd name="connsiteX201" fmla="*/ 652087 w 1379642"/>
                    <a:gd name="connsiteY201" fmla="*/ 520566 h 642152"/>
                    <a:gd name="connsiteX202" fmla="*/ 640935 w 1379642"/>
                    <a:gd name="connsiteY202" fmla="*/ 524071 h 642152"/>
                    <a:gd name="connsiteX203" fmla="*/ 629741 w 1379642"/>
                    <a:gd name="connsiteY203" fmla="*/ 527467 h 642152"/>
                    <a:gd name="connsiteX204" fmla="*/ 618502 w 1379642"/>
                    <a:gd name="connsiteY204" fmla="*/ 530764 h 642152"/>
                    <a:gd name="connsiteX205" fmla="*/ 607221 w 1379642"/>
                    <a:gd name="connsiteY205" fmla="*/ 533939 h 642152"/>
                    <a:gd name="connsiteX206" fmla="*/ 595884 w 1379642"/>
                    <a:gd name="connsiteY206" fmla="*/ 537006 h 642152"/>
                    <a:gd name="connsiteX207" fmla="*/ 584502 w 1379642"/>
                    <a:gd name="connsiteY207" fmla="*/ 539965 h 642152"/>
                    <a:gd name="connsiteX208" fmla="*/ 573077 w 1379642"/>
                    <a:gd name="connsiteY208" fmla="*/ 542822 h 642152"/>
                    <a:gd name="connsiteX209" fmla="*/ 561597 w 1379642"/>
                    <a:gd name="connsiteY209" fmla="*/ 545562 h 642152"/>
                    <a:gd name="connsiteX210" fmla="*/ 550086 w 1379642"/>
                    <a:gd name="connsiteY210" fmla="*/ 548189 h 642152"/>
                    <a:gd name="connsiteX211" fmla="*/ 538519 w 1379642"/>
                    <a:gd name="connsiteY211" fmla="*/ 550710 h 642152"/>
                    <a:gd name="connsiteX212" fmla="*/ 526896 w 1379642"/>
                    <a:gd name="connsiteY212" fmla="*/ 553119 h 642152"/>
                    <a:gd name="connsiteX213" fmla="*/ 515242 w 1379642"/>
                    <a:gd name="connsiteY213" fmla="*/ 555410 h 642152"/>
                    <a:gd name="connsiteX214" fmla="*/ 503532 w 1379642"/>
                    <a:gd name="connsiteY214" fmla="*/ 557600 h 642152"/>
                    <a:gd name="connsiteX215" fmla="*/ 491779 w 1379642"/>
                    <a:gd name="connsiteY215" fmla="*/ 559681 h 642152"/>
                    <a:gd name="connsiteX216" fmla="*/ 479971 w 1379642"/>
                    <a:gd name="connsiteY216" fmla="*/ 561652 h 642152"/>
                    <a:gd name="connsiteX217" fmla="*/ 468129 w 1379642"/>
                    <a:gd name="connsiteY217" fmla="*/ 563514 h 642152"/>
                    <a:gd name="connsiteX218" fmla="*/ 456234 w 1379642"/>
                    <a:gd name="connsiteY218" fmla="*/ 565256 h 642152"/>
                    <a:gd name="connsiteX219" fmla="*/ 444294 w 1379642"/>
                    <a:gd name="connsiteY219" fmla="*/ 566899 h 642152"/>
                    <a:gd name="connsiteX220" fmla="*/ 432301 w 1379642"/>
                    <a:gd name="connsiteY220" fmla="*/ 568433 h 642152"/>
                    <a:gd name="connsiteX221" fmla="*/ 420262 w 1379642"/>
                    <a:gd name="connsiteY221" fmla="*/ 569846 h 642152"/>
                    <a:gd name="connsiteX222" fmla="*/ 408179 w 1379642"/>
                    <a:gd name="connsiteY222" fmla="*/ 571161 h 642152"/>
                    <a:gd name="connsiteX223" fmla="*/ 396054 w 1379642"/>
                    <a:gd name="connsiteY223" fmla="*/ 572356 h 642152"/>
                    <a:gd name="connsiteX224" fmla="*/ 383873 w 1379642"/>
                    <a:gd name="connsiteY224" fmla="*/ 573449 h 642152"/>
                    <a:gd name="connsiteX225" fmla="*/ 371661 w 1379642"/>
                    <a:gd name="connsiteY225" fmla="*/ 574425 h 642152"/>
                    <a:gd name="connsiteX226" fmla="*/ 359381 w 1379642"/>
                    <a:gd name="connsiteY226" fmla="*/ 575300 h 642152"/>
                    <a:gd name="connsiteX227" fmla="*/ 347068 w 1379642"/>
                    <a:gd name="connsiteY227" fmla="*/ 576057 h 642152"/>
                    <a:gd name="connsiteX228" fmla="*/ 334702 w 1379642"/>
                    <a:gd name="connsiteY228" fmla="*/ 576702 h 642152"/>
                    <a:gd name="connsiteX229" fmla="*/ 322294 w 1379642"/>
                    <a:gd name="connsiteY229" fmla="*/ 577241 h 642152"/>
                    <a:gd name="connsiteX230" fmla="*/ 309838 w 1379642"/>
                    <a:gd name="connsiteY230" fmla="*/ 577678 h 642152"/>
                    <a:gd name="connsiteX231" fmla="*/ 297340 w 1379642"/>
                    <a:gd name="connsiteY231" fmla="*/ 577995 h 642152"/>
                    <a:gd name="connsiteX232" fmla="*/ 284788 w 1379642"/>
                    <a:gd name="connsiteY232" fmla="*/ 578202 h 642152"/>
                    <a:gd name="connsiteX233" fmla="*/ 272189 w 1379642"/>
                    <a:gd name="connsiteY233" fmla="*/ 578303 h 642152"/>
                    <a:gd name="connsiteX234" fmla="*/ 259551 w 1379642"/>
                    <a:gd name="connsiteY234" fmla="*/ 578292 h 642152"/>
                    <a:gd name="connsiteX235" fmla="*/ 246854 w 1379642"/>
                    <a:gd name="connsiteY235" fmla="*/ 578172 h 642152"/>
                    <a:gd name="connsiteX236" fmla="*/ 234114 w 1379642"/>
                    <a:gd name="connsiteY236" fmla="*/ 577942 h 642152"/>
                    <a:gd name="connsiteX237" fmla="*/ 221333 w 1379642"/>
                    <a:gd name="connsiteY237" fmla="*/ 577602 h 642152"/>
                    <a:gd name="connsiteX238" fmla="*/ 208504 w 1379642"/>
                    <a:gd name="connsiteY238" fmla="*/ 577151 h 642152"/>
                    <a:gd name="connsiteX239" fmla="*/ 195625 w 1379642"/>
                    <a:gd name="connsiteY239" fmla="*/ 576593 h 642152"/>
                    <a:gd name="connsiteX240" fmla="*/ 182697 w 1379642"/>
                    <a:gd name="connsiteY240" fmla="*/ 575914 h 642152"/>
                    <a:gd name="connsiteX241" fmla="*/ 169728 w 1379642"/>
                    <a:gd name="connsiteY241" fmla="*/ 575137 h 642152"/>
                    <a:gd name="connsiteX242" fmla="*/ 156706 w 1379642"/>
                    <a:gd name="connsiteY242" fmla="*/ 574249 h 642152"/>
                    <a:gd name="connsiteX243" fmla="*/ 143647 w 1379642"/>
                    <a:gd name="connsiteY243" fmla="*/ 573253 h 642152"/>
                    <a:gd name="connsiteX244" fmla="*/ 130526 w 1379642"/>
                    <a:gd name="connsiteY244" fmla="*/ 572134 h 642152"/>
                    <a:gd name="connsiteX245" fmla="*/ 117369 w 1379642"/>
                    <a:gd name="connsiteY245" fmla="*/ 570920 h 642152"/>
                    <a:gd name="connsiteX246" fmla="*/ 104170 w 1379642"/>
                    <a:gd name="connsiteY246" fmla="*/ 569582 h 642152"/>
                    <a:gd name="connsiteX247" fmla="*/ 90918 w 1379642"/>
                    <a:gd name="connsiteY247" fmla="*/ 568149 h 642152"/>
                    <a:gd name="connsiteX248" fmla="*/ 77620 w 1379642"/>
                    <a:gd name="connsiteY248" fmla="*/ 566593 h 642152"/>
                    <a:gd name="connsiteX249" fmla="*/ 64267 w 1379642"/>
                    <a:gd name="connsiteY249" fmla="*/ 564939 h 642152"/>
                    <a:gd name="connsiteX250" fmla="*/ 50871 w 1379642"/>
                    <a:gd name="connsiteY250" fmla="*/ 563164 h 642152"/>
                    <a:gd name="connsiteX251" fmla="*/ 37440 w 1379642"/>
                    <a:gd name="connsiteY251" fmla="*/ 561279 h 642152"/>
                    <a:gd name="connsiteX252" fmla="*/ 23946 w 1379642"/>
                    <a:gd name="connsiteY252" fmla="*/ 559297 h 642152"/>
                    <a:gd name="connsiteX253" fmla="*/ 10419 w 1379642"/>
                    <a:gd name="connsiteY253" fmla="*/ 557194 h 642152"/>
                    <a:gd name="connsiteX254" fmla="*/ 8030 w 1379642"/>
                    <a:gd name="connsiteY254" fmla="*/ 573231 h 642152"/>
                    <a:gd name="connsiteX255" fmla="*/ 5949 w 1379642"/>
                    <a:gd name="connsiteY255" fmla="*/ 589301 h 642152"/>
                    <a:gd name="connsiteX256" fmla="*/ 4174 w 1379642"/>
                    <a:gd name="connsiteY256" fmla="*/ 605414 h 642152"/>
                    <a:gd name="connsiteX257" fmla="*/ 2719 w 1379642"/>
                    <a:gd name="connsiteY257" fmla="*/ 621558 h 64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</a:cxnLst>
                  <a:rect l="l" t="t" r="r" b="b"/>
                  <a:pathLst>
                    <a:path w="1379642" h="642152">
                      <a:moveTo>
                        <a:pt x="1577" y="637726"/>
                      </a:moveTo>
                      <a:lnTo>
                        <a:pt x="14833" y="638492"/>
                      </a:lnTo>
                      <a:lnTo>
                        <a:pt x="28043" y="639173"/>
                      </a:lnTo>
                      <a:lnTo>
                        <a:pt x="41208" y="639765"/>
                      </a:lnTo>
                      <a:lnTo>
                        <a:pt x="54354" y="640267"/>
                      </a:lnTo>
                      <a:lnTo>
                        <a:pt x="67455" y="640685"/>
                      </a:lnTo>
                      <a:lnTo>
                        <a:pt x="80511" y="641024"/>
                      </a:lnTo>
                      <a:lnTo>
                        <a:pt x="93545" y="641265"/>
                      </a:lnTo>
                      <a:lnTo>
                        <a:pt x="106537" y="641417"/>
                      </a:lnTo>
                      <a:lnTo>
                        <a:pt x="119483" y="641495"/>
                      </a:lnTo>
                      <a:lnTo>
                        <a:pt x="132399" y="641484"/>
                      </a:lnTo>
                      <a:lnTo>
                        <a:pt x="145282" y="641374"/>
                      </a:lnTo>
                      <a:lnTo>
                        <a:pt x="158119" y="641187"/>
                      </a:lnTo>
                      <a:lnTo>
                        <a:pt x="170923" y="640915"/>
                      </a:lnTo>
                      <a:lnTo>
                        <a:pt x="183696" y="640553"/>
                      </a:lnTo>
                      <a:lnTo>
                        <a:pt x="196424" y="640104"/>
                      </a:lnTo>
                      <a:lnTo>
                        <a:pt x="209118" y="639566"/>
                      </a:lnTo>
                      <a:lnTo>
                        <a:pt x="221782" y="638943"/>
                      </a:lnTo>
                      <a:lnTo>
                        <a:pt x="234400" y="638231"/>
                      </a:lnTo>
                      <a:lnTo>
                        <a:pt x="246985" y="637432"/>
                      </a:lnTo>
                      <a:lnTo>
                        <a:pt x="259528" y="636554"/>
                      </a:lnTo>
                      <a:lnTo>
                        <a:pt x="272038" y="635578"/>
                      </a:lnTo>
                      <a:lnTo>
                        <a:pt x="284513" y="634527"/>
                      </a:lnTo>
                      <a:lnTo>
                        <a:pt x="296944" y="633388"/>
                      </a:lnTo>
                      <a:lnTo>
                        <a:pt x="309344" y="632152"/>
                      </a:lnTo>
                      <a:lnTo>
                        <a:pt x="321710" y="630836"/>
                      </a:lnTo>
                      <a:lnTo>
                        <a:pt x="334035" y="629434"/>
                      </a:lnTo>
                      <a:lnTo>
                        <a:pt x="346325" y="627945"/>
                      </a:lnTo>
                      <a:lnTo>
                        <a:pt x="358571" y="626367"/>
                      </a:lnTo>
                      <a:lnTo>
                        <a:pt x="370794" y="624704"/>
                      </a:lnTo>
                      <a:lnTo>
                        <a:pt x="382964" y="622951"/>
                      </a:lnTo>
                      <a:lnTo>
                        <a:pt x="395112" y="621120"/>
                      </a:lnTo>
                      <a:lnTo>
                        <a:pt x="407217" y="619194"/>
                      </a:lnTo>
                      <a:lnTo>
                        <a:pt x="419275" y="617177"/>
                      </a:lnTo>
                      <a:lnTo>
                        <a:pt x="431314" y="615085"/>
                      </a:lnTo>
                      <a:lnTo>
                        <a:pt x="443298" y="612904"/>
                      </a:lnTo>
                      <a:lnTo>
                        <a:pt x="455258" y="610627"/>
                      </a:lnTo>
                      <a:lnTo>
                        <a:pt x="467176" y="608271"/>
                      </a:lnTo>
                      <a:lnTo>
                        <a:pt x="479063" y="605829"/>
                      </a:lnTo>
                      <a:lnTo>
                        <a:pt x="490902" y="603300"/>
                      </a:lnTo>
                      <a:lnTo>
                        <a:pt x="502710" y="600681"/>
                      </a:lnTo>
                      <a:lnTo>
                        <a:pt x="514487" y="597975"/>
                      </a:lnTo>
                      <a:lnTo>
                        <a:pt x="526217" y="595182"/>
                      </a:lnTo>
                      <a:lnTo>
                        <a:pt x="537916" y="592302"/>
                      </a:lnTo>
                      <a:lnTo>
                        <a:pt x="549581" y="589343"/>
                      </a:lnTo>
                      <a:lnTo>
                        <a:pt x="561205" y="586287"/>
                      </a:lnTo>
                      <a:lnTo>
                        <a:pt x="572794" y="583155"/>
                      </a:lnTo>
                      <a:lnTo>
                        <a:pt x="584339" y="579924"/>
                      </a:lnTo>
                      <a:lnTo>
                        <a:pt x="595850" y="576615"/>
                      </a:lnTo>
                      <a:lnTo>
                        <a:pt x="607330" y="573219"/>
                      </a:lnTo>
                      <a:lnTo>
                        <a:pt x="618765" y="569737"/>
                      </a:lnTo>
                      <a:lnTo>
                        <a:pt x="630167" y="566156"/>
                      </a:lnTo>
                      <a:lnTo>
                        <a:pt x="641538" y="562496"/>
                      </a:lnTo>
                      <a:lnTo>
                        <a:pt x="652864" y="558761"/>
                      </a:lnTo>
                      <a:lnTo>
                        <a:pt x="664159" y="554928"/>
                      </a:lnTo>
                      <a:lnTo>
                        <a:pt x="675406" y="551005"/>
                      </a:lnTo>
                      <a:lnTo>
                        <a:pt x="686634" y="546998"/>
                      </a:lnTo>
                      <a:lnTo>
                        <a:pt x="697809" y="542912"/>
                      </a:lnTo>
                      <a:lnTo>
                        <a:pt x="708958" y="538725"/>
                      </a:lnTo>
                      <a:lnTo>
                        <a:pt x="720065" y="534466"/>
                      </a:lnTo>
                      <a:lnTo>
                        <a:pt x="731128" y="530105"/>
                      </a:lnTo>
                      <a:lnTo>
                        <a:pt x="742171" y="525669"/>
                      </a:lnTo>
                      <a:lnTo>
                        <a:pt x="753168" y="521146"/>
                      </a:lnTo>
                      <a:lnTo>
                        <a:pt x="764121" y="516533"/>
                      </a:lnTo>
                      <a:lnTo>
                        <a:pt x="775044" y="511836"/>
                      </a:lnTo>
                      <a:lnTo>
                        <a:pt x="785929" y="507047"/>
                      </a:lnTo>
                      <a:lnTo>
                        <a:pt x="796776" y="502173"/>
                      </a:lnTo>
                      <a:lnTo>
                        <a:pt x="807586" y="497213"/>
                      </a:lnTo>
                      <a:lnTo>
                        <a:pt x="818365" y="492162"/>
                      </a:lnTo>
                      <a:lnTo>
                        <a:pt x="829099" y="487036"/>
                      </a:lnTo>
                      <a:lnTo>
                        <a:pt x="839800" y="481809"/>
                      </a:lnTo>
                      <a:lnTo>
                        <a:pt x="850470" y="476509"/>
                      </a:lnTo>
                      <a:lnTo>
                        <a:pt x="861094" y="471109"/>
                      </a:lnTo>
                      <a:lnTo>
                        <a:pt x="871686" y="465632"/>
                      </a:lnTo>
                      <a:lnTo>
                        <a:pt x="882235" y="460069"/>
                      </a:lnTo>
                      <a:lnTo>
                        <a:pt x="892751" y="454416"/>
                      </a:lnTo>
                      <a:lnTo>
                        <a:pt x="903233" y="448675"/>
                      </a:lnTo>
                      <a:lnTo>
                        <a:pt x="913684" y="442848"/>
                      </a:lnTo>
                      <a:lnTo>
                        <a:pt x="924090" y="436934"/>
                      </a:lnTo>
                      <a:lnTo>
                        <a:pt x="934451" y="430931"/>
                      </a:lnTo>
                      <a:lnTo>
                        <a:pt x="944782" y="424840"/>
                      </a:lnTo>
                      <a:lnTo>
                        <a:pt x="955079" y="418662"/>
                      </a:lnTo>
                      <a:lnTo>
                        <a:pt x="965342" y="412406"/>
                      </a:lnTo>
                      <a:lnTo>
                        <a:pt x="975560" y="406055"/>
                      </a:lnTo>
                      <a:lnTo>
                        <a:pt x="985747" y="399625"/>
                      </a:lnTo>
                      <a:lnTo>
                        <a:pt x="995890" y="393108"/>
                      </a:lnTo>
                      <a:lnTo>
                        <a:pt x="1006002" y="386490"/>
                      </a:lnTo>
                      <a:lnTo>
                        <a:pt x="1016080" y="379800"/>
                      </a:lnTo>
                      <a:lnTo>
                        <a:pt x="1026113" y="373019"/>
                      </a:lnTo>
                      <a:lnTo>
                        <a:pt x="1036113" y="366149"/>
                      </a:lnTo>
                      <a:lnTo>
                        <a:pt x="1046070" y="359195"/>
                      </a:lnTo>
                      <a:lnTo>
                        <a:pt x="1056006" y="352151"/>
                      </a:lnTo>
                      <a:lnTo>
                        <a:pt x="1065885" y="345031"/>
                      </a:lnTo>
                      <a:lnTo>
                        <a:pt x="1075744" y="337813"/>
                      </a:lnTo>
                      <a:lnTo>
                        <a:pt x="1085559" y="330505"/>
                      </a:lnTo>
                      <a:lnTo>
                        <a:pt x="1095328" y="323125"/>
                      </a:lnTo>
                      <a:lnTo>
                        <a:pt x="1105078" y="315643"/>
                      </a:lnTo>
                      <a:lnTo>
                        <a:pt x="1114783" y="308083"/>
                      </a:lnTo>
                      <a:lnTo>
                        <a:pt x="1124444" y="300439"/>
                      </a:lnTo>
                      <a:lnTo>
                        <a:pt x="1134073" y="292694"/>
                      </a:lnTo>
                      <a:lnTo>
                        <a:pt x="1143669" y="284873"/>
                      </a:lnTo>
                      <a:lnTo>
                        <a:pt x="1153231" y="276965"/>
                      </a:lnTo>
                      <a:lnTo>
                        <a:pt x="1162748" y="268968"/>
                      </a:lnTo>
                      <a:lnTo>
                        <a:pt x="1172235" y="260884"/>
                      </a:lnTo>
                      <a:lnTo>
                        <a:pt x="1181676" y="252724"/>
                      </a:lnTo>
                      <a:lnTo>
                        <a:pt x="1191087" y="244465"/>
                      </a:lnTo>
                      <a:lnTo>
                        <a:pt x="1200461" y="236117"/>
                      </a:lnTo>
                      <a:lnTo>
                        <a:pt x="1209796" y="227694"/>
                      </a:lnTo>
                      <a:lnTo>
                        <a:pt x="1219095" y="219172"/>
                      </a:lnTo>
                      <a:lnTo>
                        <a:pt x="1228352" y="210574"/>
                      </a:lnTo>
                      <a:lnTo>
                        <a:pt x="1237574" y="201887"/>
                      </a:lnTo>
                      <a:lnTo>
                        <a:pt x="1246764" y="193101"/>
                      </a:lnTo>
                      <a:lnTo>
                        <a:pt x="1255911" y="184240"/>
                      </a:lnTo>
                      <a:lnTo>
                        <a:pt x="1265024" y="175292"/>
                      </a:lnTo>
                      <a:lnTo>
                        <a:pt x="1274104" y="166254"/>
                      </a:lnTo>
                      <a:lnTo>
                        <a:pt x="1283142" y="157130"/>
                      </a:lnTo>
                      <a:lnTo>
                        <a:pt x="1292146" y="147918"/>
                      </a:lnTo>
                      <a:lnTo>
                        <a:pt x="1301116" y="138631"/>
                      </a:lnTo>
                      <a:lnTo>
                        <a:pt x="1310045" y="129242"/>
                      </a:lnTo>
                      <a:lnTo>
                        <a:pt x="1318937" y="119767"/>
                      </a:lnTo>
                      <a:lnTo>
                        <a:pt x="1327790" y="110216"/>
                      </a:lnTo>
                      <a:lnTo>
                        <a:pt x="1336606" y="100575"/>
                      </a:lnTo>
                      <a:lnTo>
                        <a:pt x="1345391" y="90839"/>
                      </a:lnTo>
                      <a:lnTo>
                        <a:pt x="1354132" y="81025"/>
                      </a:lnTo>
                      <a:lnTo>
                        <a:pt x="1362841" y="71120"/>
                      </a:lnTo>
                      <a:lnTo>
                        <a:pt x="1371515" y="61132"/>
                      </a:lnTo>
                      <a:lnTo>
                        <a:pt x="1380149" y="51054"/>
                      </a:lnTo>
                      <a:lnTo>
                        <a:pt x="1367704" y="40659"/>
                      </a:lnTo>
                      <a:lnTo>
                        <a:pt x="1355063" y="30516"/>
                      </a:lnTo>
                      <a:lnTo>
                        <a:pt x="1342225" y="20626"/>
                      </a:lnTo>
                      <a:lnTo>
                        <a:pt x="1329203" y="10974"/>
                      </a:lnTo>
                      <a:lnTo>
                        <a:pt x="1315981" y="1577"/>
                      </a:lnTo>
                      <a:lnTo>
                        <a:pt x="1308116" y="12794"/>
                      </a:lnTo>
                      <a:lnTo>
                        <a:pt x="1300197" y="23890"/>
                      </a:lnTo>
                      <a:lnTo>
                        <a:pt x="1292233" y="34877"/>
                      </a:lnTo>
                      <a:lnTo>
                        <a:pt x="1284227" y="45754"/>
                      </a:lnTo>
                      <a:lnTo>
                        <a:pt x="1276173" y="56519"/>
                      </a:lnTo>
                      <a:lnTo>
                        <a:pt x="1268070" y="67178"/>
                      </a:lnTo>
                      <a:lnTo>
                        <a:pt x="1259921" y="77727"/>
                      </a:lnTo>
                      <a:lnTo>
                        <a:pt x="1251716" y="88167"/>
                      </a:lnTo>
                      <a:lnTo>
                        <a:pt x="1243477" y="98495"/>
                      </a:lnTo>
                      <a:lnTo>
                        <a:pt x="1235185" y="108716"/>
                      </a:lnTo>
                      <a:lnTo>
                        <a:pt x="1226851" y="118825"/>
                      </a:lnTo>
                      <a:lnTo>
                        <a:pt x="1218458" y="128827"/>
                      </a:lnTo>
                      <a:lnTo>
                        <a:pt x="1210038" y="138718"/>
                      </a:lnTo>
                      <a:lnTo>
                        <a:pt x="1201558" y="148498"/>
                      </a:lnTo>
                      <a:lnTo>
                        <a:pt x="1193025" y="158162"/>
                      </a:lnTo>
                      <a:lnTo>
                        <a:pt x="1184458" y="167724"/>
                      </a:lnTo>
                      <a:lnTo>
                        <a:pt x="1175838" y="177177"/>
                      </a:lnTo>
                      <a:lnTo>
                        <a:pt x="1167173" y="186509"/>
                      </a:lnTo>
                      <a:lnTo>
                        <a:pt x="1158467" y="195743"/>
                      </a:lnTo>
                      <a:lnTo>
                        <a:pt x="1149704" y="204856"/>
                      </a:lnTo>
                      <a:lnTo>
                        <a:pt x="1140896" y="213872"/>
                      </a:lnTo>
                      <a:lnTo>
                        <a:pt x="1132046" y="222767"/>
                      </a:lnTo>
                      <a:lnTo>
                        <a:pt x="1123151" y="231549"/>
                      </a:lnTo>
                      <a:lnTo>
                        <a:pt x="1114203" y="240237"/>
                      </a:lnTo>
                      <a:lnTo>
                        <a:pt x="1105210" y="248803"/>
                      </a:lnTo>
                      <a:lnTo>
                        <a:pt x="1096172" y="257258"/>
                      </a:lnTo>
                      <a:lnTo>
                        <a:pt x="1087081" y="265606"/>
                      </a:lnTo>
                      <a:lnTo>
                        <a:pt x="1077945" y="273853"/>
                      </a:lnTo>
                      <a:lnTo>
                        <a:pt x="1068767" y="281982"/>
                      </a:lnTo>
                      <a:lnTo>
                        <a:pt x="1059544" y="289999"/>
                      </a:lnTo>
                      <a:lnTo>
                        <a:pt x="1050266" y="297907"/>
                      </a:lnTo>
                      <a:lnTo>
                        <a:pt x="1040944" y="305708"/>
                      </a:lnTo>
                      <a:lnTo>
                        <a:pt x="1031579" y="313397"/>
                      </a:lnTo>
                      <a:lnTo>
                        <a:pt x="1022168" y="320977"/>
                      </a:lnTo>
                      <a:lnTo>
                        <a:pt x="1012704" y="328447"/>
                      </a:lnTo>
                      <a:lnTo>
                        <a:pt x="1003198" y="335797"/>
                      </a:lnTo>
                      <a:lnTo>
                        <a:pt x="993647" y="343048"/>
                      </a:lnTo>
                      <a:lnTo>
                        <a:pt x="984040" y="350191"/>
                      </a:lnTo>
                      <a:lnTo>
                        <a:pt x="974388" y="357223"/>
                      </a:lnTo>
                      <a:lnTo>
                        <a:pt x="964694" y="364136"/>
                      </a:lnTo>
                      <a:lnTo>
                        <a:pt x="954958" y="370947"/>
                      </a:lnTo>
                      <a:lnTo>
                        <a:pt x="945166" y="377640"/>
                      </a:lnTo>
                      <a:lnTo>
                        <a:pt x="935329" y="384236"/>
                      </a:lnTo>
                      <a:lnTo>
                        <a:pt x="925447" y="390719"/>
                      </a:lnTo>
                      <a:lnTo>
                        <a:pt x="915523" y="397084"/>
                      </a:lnTo>
                      <a:lnTo>
                        <a:pt x="905546" y="403338"/>
                      </a:lnTo>
                      <a:lnTo>
                        <a:pt x="895521" y="409493"/>
                      </a:lnTo>
                      <a:lnTo>
                        <a:pt x="885457" y="415530"/>
                      </a:lnTo>
                      <a:lnTo>
                        <a:pt x="875334" y="421455"/>
                      </a:lnTo>
                      <a:lnTo>
                        <a:pt x="865169" y="427282"/>
                      </a:lnTo>
                      <a:lnTo>
                        <a:pt x="854962" y="432989"/>
                      </a:lnTo>
                      <a:lnTo>
                        <a:pt x="844707" y="438586"/>
                      </a:lnTo>
                      <a:lnTo>
                        <a:pt x="834402" y="444074"/>
                      </a:lnTo>
                      <a:lnTo>
                        <a:pt x="824049" y="449452"/>
                      </a:lnTo>
                      <a:lnTo>
                        <a:pt x="813654" y="454721"/>
                      </a:lnTo>
                      <a:lnTo>
                        <a:pt x="803214" y="459881"/>
                      </a:lnTo>
                      <a:lnTo>
                        <a:pt x="792721" y="464931"/>
                      </a:lnTo>
                      <a:lnTo>
                        <a:pt x="782183" y="469872"/>
                      </a:lnTo>
                      <a:lnTo>
                        <a:pt x="771603" y="474701"/>
                      </a:lnTo>
                      <a:lnTo>
                        <a:pt x="760967" y="479423"/>
                      </a:lnTo>
                      <a:lnTo>
                        <a:pt x="750286" y="484033"/>
                      </a:lnTo>
                      <a:lnTo>
                        <a:pt x="739563" y="488525"/>
                      </a:lnTo>
                      <a:lnTo>
                        <a:pt x="728795" y="492917"/>
                      </a:lnTo>
                      <a:lnTo>
                        <a:pt x="717974" y="497201"/>
                      </a:lnTo>
                      <a:lnTo>
                        <a:pt x="707107" y="501363"/>
                      </a:lnTo>
                      <a:lnTo>
                        <a:pt x="696196" y="505426"/>
                      </a:lnTo>
                      <a:lnTo>
                        <a:pt x="685243" y="509371"/>
                      </a:lnTo>
                      <a:lnTo>
                        <a:pt x="674234" y="513216"/>
                      </a:lnTo>
                      <a:lnTo>
                        <a:pt x="663183" y="516940"/>
                      </a:lnTo>
                      <a:lnTo>
                        <a:pt x="652087" y="520566"/>
                      </a:lnTo>
                      <a:lnTo>
                        <a:pt x="640935" y="524071"/>
                      </a:lnTo>
                      <a:lnTo>
                        <a:pt x="629741" y="527467"/>
                      </a:lnTo>
                      <a:lnTo>
                        <a:pt x="618502" y="530764"/>
                      </a:lnTo>
                      <a:lnTo>
                        <a:pt x="607221" y="533939"/>
                      </a:lnTo>
                      <a:lnTo>
                        <a:pt x="595884" y="537006"/>
                      </a:lnTo>
                      <a:lnTo>
                        <a:pt x="584502" y="539965"/>
                      </a:lnTo>
                      <a:lnTo>
                        <a:pt x="573077" y="542822"/>
                      </a:lnTo>
                      <a:lnTo>
                        <a:pt x="561597" y="545562"/>
                      </a:lnTo>
                      <a:lnTo>
                        <a:pt x="550086" y="548189"/>
                      </a:lnTo>
                      <a:lnTo>
                        <a:pt x="538519" y="550710"/>
                      </a:lnTo>
                      <a:lnTo>
                        <a:pt x="526896" y="553119"/>
                      </a:lnTo>
                      <a:lnTo>
                        <a:pt x="515242" y="555410"/>
                      </a:lnTo>
                      <a:lnTo>
                        <a:pt x="503532" y="557600"/>
                      </a:lnTo>
                      <a:lnTo>
                        <a:pt x="491779" y="559681"/>
                      </a:lnTo>
                      <a:lnTo>
                        <a:pt x="479971" y="561652"/>
                      </a:lnTo>
                      <a:lnTo>
                        <a:pt x="468129" y="563514"/>
                      </a:lnTo>
                      <a:lnTo>
                        <a:pt x="456234" y="565256"/>
                      </a:lnTo>
                      <a:lnTo>
                        <a:pt x="444294" y="566899"/>
                      </a:lnTo>
                      <a:lnTo>
                        <a:pt x="432301" y="568433"/>
                      </a:lnTo>
                      <a:lnTo>
                        <a:pt x="420262" y="569846"/>
                      </a:lnTo>
                      <a:lnTo>
                        <a:pt x="408179" y="571161"/>
                      </a:lnTo>
                      <a:lnTo>
                        <a:pt x="396054" y="572356"/>
                      </a:lnTo>
                      <a:lnTo>
                        <a:pt x="383873" y="573449"/>
                      </a:lnTo>
                      <a:lnTo>
                        <a:pt x="371661" y="574425"/>
                      </a:lnTo>
                      <a:lnTo>
                        <a:pt x="359381" y="575300"/>
                      </a:lnTo>
                      <a:lnTo>
                        <a:pt x="347068" y="576057"/>
                      </a:lnTo>
                      <a:lnTo>
                        <a:pt x="334702" y="576702"/>
                      </a:lnTo>
                      <a:lnTo>
                        <a:pt x="322294" y="577241"/>
                      </a:lnTo>
                      <a:lnTo>
                        <a:pt x="309838" y="577678"/>
                      </a:lnTo>
                      <a:lnTo>
                        <a:pt x="297340" y="577995"/>
                      </a:lnTo>
                      <a:lnTo>
                        <a:pt x="284788" y="578202"/>
                      </a:lnTo>
                      <a:lnTo>
                        <a:pt x="272189" y="578303"/>
                      </a:lnTo>
                      <a:lnTo>
                        <a:pt x="259551" y="578292"/>
                      </a:lnTo>
                      <a:lnTo>
                        <a:pt x="246854" y="578172"/>
                      </a:lnTo>
                      <a:lnTo>
                        <a:pt x="234114" y="577942"/>
                      </a:lnTo>
                      <a:lnTo>
                        <a:pt x="221333" y="577602"/>
                      </a:lnTo>
                      <a:lnTo>
                        <a:pt x="208504" y="577151"/>
                      </a:lnTo>
                      <a:lnTo>
                        <a:pt x="195625" y="576593"/>
                      </a:lnTo>
                      <a:lnTo>
                        <a:pt x="182697" y="575914"/>
                      </a:lnTo>
                      <a:lnTo>
                        <a:pt x="169728" y="575137"/>
                      </a:lnTo>
                      <a:lnTo>
                        <a:pt x="156706" y="574249"/>
                      </a:lnTo>
                      <a:lnTo>
                        <a:pt x="143647" y="573253"/>
                      </a:lnTo>
                      <a:lnTo>
                        <a:pt x="130526" y="572134"/>
                      </a:lnTo>
                      <a:lnTo>
                        <a:pt x="117369" y="570920"/>
                      </a:lnTo>
                      <a:lnTo>
                        <a:pt x="104170" y="569582"/>
                      </a:lnTo>
                      <a:lnTo>
                        <a:pt x="90918" y="568149"/>
                      </a:lnTo>
                      <a:lnTo>
                        <a:pt x="77620" y="566593"/>
                      </a:lnTo>
                      <a:lnTo>
                        <a:pt x="64267" y="564939"/>
                      </a:lnTo>
                      <a:lnTo>
                        <a:pt x="50871" y="563164"/>
                      </a:lnTo>
                      <a:lnTo>
                        <a:pt x="37440" y="561279"/>
                      </a:lnTo>
                      <a:lnTo>
                        <a:pt x="23946" y="559297"/>
                      </a:lnTo>
                      <a:lnTo>
                        <a:pt x="10419" y="557194"/>
                      </a:lnTo>
                      <a:lnTo>
                        <a:pt x="8030" y="573231"/>
                      </a:lnTo>
                      <a:lnTo>
                        <a:pt x="5949" y="589301"/>
                      </a:lnTo>
                      <a:lnTo>
                        <a:pt x="4174" y="605414"/>
                      </a:lnTo>
                      <a:lnTo>
                        <a:pt x="2719" y="621558"/>
                      </a:lnTo>
                      <a:close/>
                    </a:path>
                  </a:pathLst>
                </a:custGeom>
                <a:solidFill>
                  <a:srgbClr val="0080FF">
                    <a:alpha val="49000"/>
                  </a:srgbClr>
                </a:solidFill>
                <a:ln w="7144" cap="rnd">
                  <a:solidFill>
                    <a:srgbClr val="0080FF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8" name="Freeform: Shape 92">
                  <a:extLst>
                    <a:ext uri="{FF2B5EF4-FFF2-40B4-BE49-F238E27FC236}">
                      <a16:creationId xmlns:a16="http://schemas.microsoft.com/office/drawing/2014/main" id="{4322F4E6-2F3C-9037-338D-50744199B010}"/>
                    </a:ext>
                  </a:extLst>
                </p:cNvPr>
                <p:cNvSpPr/>
                <p:nvPr/>
              </p:nvSpPr>
              <p:spPr>
                <a:xfrm>
                  <a:off x="4240625" y="3116564"/>
                  <a:ext cx="451468" cy="1452555"/>
                </a:xfrm>
                <a:custGeom>
                  <a:avLst/>
                  <a:gdLst>
                    <a:gd name="connsiteX0" fmla="*/ 120414 w 451468"/>
                    <a:gd name="connsiteY0" fmla="*/ 1434209 h 1452554"/>
                    <a:gd name="connsiteX1" fmla="*/ 116163 w 451468"/>
                    <a:gd name="connsiteY1" fmla="*/ 1421183 h 1452554"/>
                    <a:gd name="connsiteX2" fmla="*/ 112024 w 451468"/>
                    <a:gd name="connsiteY2" fmla="*/ 1408192 h 1452554"/>
                    <a:gd name="connsiteX3" fmla="*/ 108003 w 451468"/>
                    <a:gd name="connsiteY3" fmla="*/ 1395223 h 1452554"/>
                    <a:gd name="connsiteX4" fmla="*/ 104103 w 451468"/>
                    <a:gd name="connsiteY4" fmla="*/ 1382287 h 1452554"/>
                    <a:gd name="connsiteX5" fmla="*/ 100303 w 451468"/>
                    <a:gd name="connsiteY5" fmla="*/ 1369385 h 1452554"/>
                    <a:gd name="connsiteX6" fmla="*/ 96632 w 451468"/>
                    <a:gd name="connsiteY6" fmla="*/ 1356503 h 1452554"/>
                    <a:gd name="connsiteX7" fmla="*/ 93063 w 451468"/>
                    <a:gd name="connsiteY7" fmla="*/ 1343643 h 1452554"/>
                    <a:gd name="connsiteX8" fmla="*/ 89622 w 451468"/>
                    <a:gd name="connsiteY8" fmla="*/ 1330817 h 1452554"/>
                    <a:gd name="connsiteX9" fmla="*/ 86294 w 451468"/>
                    <a:gd name="connsiteY9" fmla="*/ 1318021 h 1452554"/>
                    <a:gd name="connsiteX10" fmla="*/ 83071 w 451468"/>
                    <a:gd name="connsiteY10" fmla="*/ 1305248 h 1452554"/>
                    <a:gd name="connsiteX11" fmla="*/ 79973 w 451468"/>
                    <a:gd name="connsiteY11" fmla="*/ 1292500 h 1452554"/>
                    <a:gd name="connsiteX12" fmla="*/ 76984 w 451468"/>
                    <a:gd name="connsiteY12" fmla="*/ 1279781 h 1452554"/>
                    <a:gd name="connsiteX13" fmla="*/ 74112 w 451468"/>
                    <a:gd name="connsiteY13" fmla="*/ 1267098 h 1452554"/>
                    <a:gd name="connsiteX14" fmla="*/ 71353 w 451468"/>
                    <a:gd name="connsiteY14" fmla="*/ 1254434 h 1452554"/>
                    <a:gd name="connsiteX15" fmla="*/ 68711 w 451468"/>
                    <a:gd name="connsiteY15" fmla="*/ 1241804 h 1452554"/>
                    <a:gd name="connsiteX16" fmla="*/ 66193 w 451468"/>
                    <a:gd name="connsiteY16" fmla="*/ 1229197 h 1452554"/>
                    <a:gd name="connsiteX17" fmla="*/ 63785 w 451468"/>
                    <a:gd name="connsiteY17" fmla="*/ 1216612 h 1452554"/>
                    <a:gd name="connsiteX18" fmla="*/ 61482 w 451468"/>
                    <a:gd name="connsiteY18" fmla="*/ 1204060 h 1452554"/>
                    <a:gd name="connsiteX19" fmla="*/ 59304 w 451468"/>
                    <a:gd name="connsiteY19" fmla="*/ 1191540 h 1452554"/>
                    <a:gd name="connsiteX20" fmla="*/ 57242 w 451468"/>
                    <a:gd name="connsiteY20" fmla="*/ 1179041 h 1452554"/>
                    <a:gd name="connsiteX21" fmla="*/ 55282 w 451468"/>
                    <a:gd name="connsiteY21" fmla="*/ 1166574 h 1452554"/>
                    <a:gd name="connsiteX22" fmla="*/ 53454 w 451468"/>
                    <a:gd name="connsiteY22" fmla="*/ 1154132 h 1452554"/>
                    <a:gd name="connsiteX23" fmla="*/ 51735 w 451468"/>
                    <a:gd name="connsiteY23" fmla="*/ 1141721 h 1452554"/>
                    <a:gd name="connsiteX24" fmla="*/ 50123 w 451468"/>
                    <a:gd name="connsiteY24" fmla="*/ 1129332 h 1452554"/>
                    <a:gd name="connsiteX25" fmla="*/ 48634 w 451468"/>
                    <a:gd name="connsiteY25" fmla="*/ 1116966 h 1452554"/>
                    <a:gd name="connsiteX26" fmla="*/ 47265 w 451468"/>
                    <a:gd name="connsiteY26" fmla="*/ 1104641 h 1452554"/>
                    <a:gd name="connsiteX27" fmla="*/ 46006 w 451468"/>
                    <a:gd name="connsiteY27" fmla="*/ 1092331 h 1452554"/>
                    <a:gd name="connsiteX28" fmla="*/ 44856 w 451468"/>
                    <a:gd name="connsiteY28" fmla="*/ 1080052 h 1452554"/>
                    <a:gd name="connsiteX29" fmla="*/ 43825 w 451468"/>
                    <a:gd name="connsiteY29" fmla="*/ 1067806 h 1452554"/>
                    <a:gd name="connsiteX30" fmla="*/ 42916 w 451468"/>
                    <a:gd name="connsiteY30" fmla="*/ 1055580 h 1452554"/>
                    <a:gd name="connsiteX31" fmla="*/ 42117 w 451468"/>
                    <a:gd name="connsiteY31" fmla="*/ 1043390 h 1452554"/>
                    <a:gd name="connsiteX32" fmla="*/ 41427 w 451468"/>
                    <a:gd name="connsiteY32" fmla="*/ 1031220 h 1452554"/>
                    <a:gd name="connsiteX33" fmla="*/ 40869 w 451468"/>
                    <a:gd name="connsiteY33" fmla="*/ 1019084 h 1452554"/>
                    <a:gd name="connsiteX34" fmla="*/ 40409 w 451468"/>
                    <a:gd name="connsiteY34" fmla="*/ 1006967 h 1452554"/>
                    <a:gd name="connsiteX35" fmla="*/ 40067 w 451468"/>
                    <a:gd name="connsiteY35" fmla="*/ 994887 h 1452554"/>
                    <a:gd name="connsiteX36" fmla="*/ 39848 w 451468"/>
                    <a:gd name="connsiteY36" fmla="*/ 982826 h 1452554"/>
                    <a:gd name="connsiteX37" fmla="*/ 39739 w 451468"/>
                    <a:gd name="connsiteY37" fmla="*/ 970799 h 1452554"/>
                    <a:gd name="connsiteX38" fmla="*/ 39739 w 451468"/>
                    <a:gd name="connsiteY38" fmla="*/ 958794 h 1452554"/>
                    <a:gd name="connsiteX39" fmla="*/ 39871 w 451468"/>
                    <a:gd name="connsiteY39" fmla="*/ 946820 h 1452554"/>
                    <a:gd name="connsiteX40" fmla="*/ 40101 w 451468"/>
                    <a:gd name="connsiteY40" fmla="*/ 934880 h 1452554"/>
                    <a:gd name="connsiteX41" fmla="*/ 40451 w 451468"/>
                    <a:gd name="connsiteY41" fmla="*/ 922951 h 1452554"/>
                    <a:gd name="connsiteX42" fmla="*/ 40922 w 451468"/>
                    <a:gd name="connsiteY42" fmla="*/ 911067 h 1452554"/>
                    <a:gd name="connsiteX43" fmla="*/ 41503 w 451468"/>
                    <a:gd name="connsiteY43" fmla="*/ 899206 h 1452554"/>
                    <a:gd name="connsiteX44" fmla="*/ 42204 w 451468"/>
                    <a:gd name="connsiteY44" fmla="*/ 887364 h 1452554"/>
                    <a:gd name="connsiteX45" fmla="*/ 43014 w 451468"/>
                    <a:gd name="connsiteY45" fmla="*/ 875556 h 1452554"/>
                    <a:gd name="connsiteX46" fmla="*/ 43945 w 451468"/>
                    <a:gd name="connsiteY46" fmla="*/ 863770 h 1452554"/>
                    <a:gd name="connsiteX47" fmla="*/ 44986 w 451468"/>
                    <a:gd name="connsiteY47" fmla="*/ 852017 h 1452554"/>
                    <a:gd name="connsiteX48" fmla="*/ 46138 w 451468"/>
                    <a:gd name="connsiteY48" fmla="*/ 840285 h 1452554"/>
                    <a:gd name="connsiteX49" fmla="*/ 47419 w 451468"/>
                    <a:gd name="connsiteY49" fmla="*/ 828586 h 1452554"/>
                    <a:gd name="connsiteX50" fmla="*/ 48799 w 451468"/>
                    <a:gd name="connsiteY50" fmla="*/ 816921 h 1452554"/>
                    <a:gd name="connsiteX51" fmla="*/ 50311 w 451468"/>
                    <a:gd name="connsiteY51" fmla="*/ 805278 h 1452554"/>
                    <a:gd name="connsiteX52" fmla="*/ 51920 w 451468"/>
                    <a:gd name="connsiteY52" fmla="*/ 793654 h 1452554"/>
                    <a:gd name="connsiteX53" fmla="*/ 53662 w 451468"/>
                    <a:gd name="connsiteY53" fmla="*/ 782065 h 1452554"/>
                    <a:gd name="connsiteX54" fmla="*/ 55501 w 451468"/>
                    <a:gd name="connsiteY54" fmla="*/ 770498 h 1452554"/>
                    <a:gd name="connsiteX55" fmla="*/ 57475 w 451468"/>
                    <a:gd name="connsiteY55" fmla="*/ 758964 h 1452554"/>
                    <a:gd name="connsiteX56" fmla="*/ 59545 w 451468"/>
                    <a:gd name="connsiteY56" fmla="*/ 747462 h 1452554"/>
                    <a:gd name="connsiteX57" fmla="*/ 61746 w 451468"/>
                    <a:gd name="connsiteY57" fmla="*/ 735984 h 1452554"/>
                    <a:gd name="connsiteX58" fmla="*/ 64045 w 451468"/>
                    <a:gd name="connsiteY58" fmla="*/ 724526 h 1452554"/>
                    <a:gd name="connsiteX59" fmla="*/ 66477 w 451468"/>
                    <a:gd name="connsiteY59" fmla="*/ 713099 h 1452554"/>
                    <a:gd name="connsiteX60" fmla="*/ 69009 w 451468"/>
                    <a:gd name="connsiteY60" fmla="*/ 701709 h 1452554"/>
                    <a:gd name="connsiteX61" fmla="*/ 71670 w 451468"/>
                    <a:gd name="connsiteY61" fmla="*/ 690338 h 1452554"/>
                    <a:gd name="connsiteX62" fmla="*/ 74440 w 451468"/>
                    <a:gd name="connsiteY62" fmla="*/ 678990 h 1452554"/>
                    <a:gd name="connsiteX63" fmla="*/ 77323 w 451468"/>
                    <a:gd name="connsiteY63" fmla="*/ 667675 h 1452554"/>
                    <a:gd name="connsiteX64" fmla="*/ 80323 w 451468"/>
                    <a:gd name="connsiteY64" fmla="*/ 656394 h 1452554"/>
                    <a:gd name="connsiteX65" fmla="*/ 83433 w 451468"/>
                    <a:gd name="connsiteY65" fmla="*/ 645132 h 1452554"/>
                    <a:gd name="connsiteX66" fmla="*/ 86666 w 451468"/>
                    <a:gd name="connsiteY66" fmla="*/ 633893 h 1452554"/>
                    <a:gd name="connsiteX67" fmla="*/ 90006 w 451468"/>
                    <a:gd name="connsiteY67" fmla="*/ 622688 h 1452554"/>
                    <a:gd name="connsiteX68" fmla="*/ 93467 w 451468"/>
                    <a:gd name="connsiteY68" fmla="*/ 611516 h 1452554"/>
                    <a:gd name="connsiteX69" fmla="*/ 97039 w 451468"/>
                    <a:gd name="connsiteY69" fmla="*/ 600364 h 1452554"/>
                    <a:gd name="connsiteX70" fmla="*/ 100729 w 451468"/>
                    <a:gd name="connsiteY70" fmla="*/ 589248 h 1452554"/>
                    <a:gd name="connsiteX71" fmla="*/ 104543 w 451468"/>
                    <a:gd name="connsiteY71" fmla="*/ 578149 h 1452554"/>
                    <a:gd name="connsiteX72" fmla="*/ 108463 w 451468"/>
                    <a:gd name="connsiteY72" fmla="*/ 567075 h 1452554"/>
                    <a:gd name="connsiteX73" fmla="*/ 112496 w 451468"/>
                    <a:gd name="connsiteY73" fmla="*/ 556035 h 1452554"/>
                    <a:gd name="connsiteX74" fmla="*/ 116646 w 451468"/>
                    <a:gd name="connsiteY74" fmla="*/ 545026 h 1452554"/>
                    <a:gd name="connsiteX75" fmla="*/ 120908 w 451468"/>
                    <a:gd name="connsiteY75" fmla="*/ 534040 h 1452554"/>
                    <a:gd name="connsiteX76" fmla="*/ 125288 w 451468"/>
                    <a:gd name="connsiteY76" fmla="*/ 523087 h 1452554"/>
                    <a:gd name="connsiteX77" fmla="*/ 129791 w 451468"/>
                    <a:gd name="connsiteY77" fmla="*/ 512153 h 1452554"/>
                    <a:gd name="connsiteX78" fmla="*/ 134401 w 451468"/>
                    <a:gd name="connsiteY78" fmla="*/ 501256 h 1452554"/>
                    <a:gd name="connsiteX79" fmla="*/ 139124 w 451468"/>
                    <a:gd name="connsiteY79" fmla="*/ 490379 h 1452554"/>
                    <a:gd name="connsiteX80" fmla="*/ 143964 w 451468"/>
                    <a:gd name="connsiteY80" fmla="*/ 479535 h 1452554"/>
                    <a:gd name="connsiteX81" fmla="*/ 148927 w 451468"/>
                    <a:gd name="connsiteY81" fmla="*/ 468711 h 1452554"/>
                    <a:gd name="connsiteX82" fmla="*/ 153997 w 451468"/>
                    <a:gd name="connsiteY82" fmla="*/ 457912 h 1452554"/>
                    <a:gd name="connsiteX83" fmla="*/ 159179 w 451468"/>
                    <a:gd name="connsiteY83" fmla="*/ 447156 h 1452554"/>
                    <a:gd name="connsiteX84" fmla="*/ 164482 w 451468"/>
                    <a:gd name="connsiteY84" fmla="*/ 436410 h 1452554"/>
                    <a:gd name="connsiteX85" fmla="*/ 169902 w 451468"/>
                    <a:gd name="connsiteY85" fmla="*/ 425707 h 1452554"/>
                    <a:gd name="connsiteX86" fmla="*/ 175435 w 451468"/>
                    <a:gd name="connsiteY86" fmla="*/ 415017 h 1452554"/>
                    <a:gd name="connsiteX87" fmla="*/ 181077 w 451468"/>
                    <a:gd name="connsiteY87" fmla="*/ 404370 h 1452554"/>
                    <a:gd name="connsiteX88" fmla="*/ 186836 w 451468"/>
                    <a:gd name="connsiteY88" fmla="*/ 393734 h 1452554"/>
                    <a:gd name="connsiteX89" fmla="*/ 192720 w 451468"/>
                    <a:gd name="connsiteY89" fmla="*/ 383142 h 1452554"/>
                    <a:gd name="connsiteX90" fmla="*/ 198712 w 451468"/>
                    <a:gd name="connsiteY90" fmla="*/ 372559 h 1452554"/>
                    <a:gd name="connsiteX91" fmla="*/ 204811 w 451468"/>
                    <a:gd name="connsiteY91" fmla="*/ 362021 h 1452554"/>
                    <a:gd name="connsiteX92" fmla="*/ 211045 w 451468"/>
                    <a:gd name="connsiteY92" fmla="*/ 351494 h 1452554"/>
                    <a:gd name="connsiteX93" fmla="*/ 217376 w 451468"/>
                    <a:gd name="connsiteY93" fmla="*/ 341013 h 1452554"/>
                    <a:gd name="connsiteX94" fmla="*/ 223829 w 451468"/>
                    <a:gd name="connsiteY94" fmla="*/ 330553 h 1452554"/>
                    <a:gd name="connsiteX95" fmla="*/ 230399 w 451468"/>
                    <a:gd name="connsiteY95" fmla="*/ 320113 h 1452554"/>
                    <a:gd name="connsiteX96" fmla="*/ 237081 w 451468"/>
                    <a:gd name="connsiteY96" fmla="*/ 309707 h 1452554"/>
                    <a:gd name="connsiteX97" fmla="*/ 243884 w 451468"/>
                    <a:gd name="connsiteY97" fmla="*/ 299323 h 1452554"/>
                    <a:gd name="connsiteX98" fmla="*/ 250796 w 451468"/>
                    <a:gd name="connsiteY98" fmla="*/ 288970 h 1452554"/>
                    <a:gd name="connsiteX99" fmla="*/ 257818 w 451468"/>
                    <a:gd name="connsiteY99" fmla="*/ 278642 h 1452554"/>
                    <a:gd name="connsiteX100" fmla="*/ 264971 w 451468"/>
                    <a:gd name="connsiteY100" fmla="*/ 268345 h 1452554"/>
                    <a:gd name="connsiteX101" fmla="*/ 272223 w 451468"/>
                    <a:gd name="connsiteY101" fmla="*/ 258082 h 1452554"/>
                    <a:gd name="connsiteX102" fmla="*/ 279592 w 451468"/>
                    <a:gd name="connsiteY102" fmla="*/ 247830 h 1452554"/>
                    <a:gd name="connsiteX103" fmla="*/ 287085 w 451468"/>
                    <a:gd name="connsiteY103" fmla="*/ 237620 h 1452554"/>
                    <a:gd name="connsiteX104" fmla="*/ 294687 w 451468"/>
                    <a:gd name="connsiteY104" fmla="*/ 227433 h 1452554"/>
                    <a:gd name="connsiteX105" fmla="*/ 302409 w 451468"/>
                    <a:gd name="connsiteY105" fmla="*/ 217268 h 1452554"/>
                    <a:gd name="connsiteX106" fmla="*/ 310241 w 451468"/>
                    <a:gd name="connsiteY106" fmla="*/ 207136 h 1452554"/>
                    <a:gd name="connsiteX107" fmla="*/ 318194 w 451468"/>
                    <a:gd name="connsiteY107" fmla="*/ 197036 h 1452554"/>
                    <a:gd name="connsiteX108" fmla="*/ 326256 w 451468"/>
                    <a:gd name="connsiteY108" fmla="*/ 186960 h 1452554"/>
                    <a:gd name="connsiteX109" fmla="*/ 334438 w 451468"/>
                    <a:gd name="connsiteY109" fmla="*/ 176905 h 1452554"/>
                    <a:gd name="connsiteX110" fmla="*/ 342730 w 451468"/>
                    <a:gd name="connsiteY110" fmla="*/ 166880 h 1452554"/>
                    <a:gd name="connsiteX111" fmla="*/ 351143 w 451468"/>
                    <a:gd name="connsiteY111" fmla="*/ 156880 h 1452554"/>
                    <a:gd name="connsiteX112" fmla="*/ 359665 w 451468"/>
                    <a:gd name="connsiteY112" fmla="*/ 146911 h 1452554"/>
                    <a:gd name="connsiteX113" fmla="*/ 368307 w 451468"/>
                    <a:gd name="connsiteY113" fmla="*/ 136976 h 1452554"/>
                    <a:gd name="connsiteX114" fmla="*/ 377059 w 451468"/>
                    <a:gd name="connsiteY114" fmla="*/ 127064 h 1452554"/>
                    <a:gd name="connsiteX115" fmla="*/ 385931 w 451468"/>
                    <a:gd name="connsiteY115" fmla="*/ 117173 h 1452554"/>
                    <a:gd name="connsiteX116" fmla="*/ 394913 w 451468"/>
                    <a:gd name="connsiteY116" fmla="*/ 107314 h 1452554"/>
                    <a:gd name="connsiteX117" fmla="*/ 404018 w 451468"/>
                    <a:gd name="connsiteY117" fmla="*/ 97488 h 1452554"/>
                    <a:gd name="connsiteX118" fmla="*/ 413229 w 451468"/>
                    <a:gd name="connsiteY118" fmla="*/ 87685 h 1452554"/>
                    <a:gd name="connsiteX119" fmla="*/ 422562 w 451468"/>
                    <a:gd name="connsiteY119" fmla="*/ 77915 h 1452554"/>
                    <a:gd name="connsiteX120" fmla="*/ 432003 w 451468"/>
                    <a:gd name="connsiteY120" fmla="*/ 68165 h 1452554"/>
                    <a:gd name="connsiteX121" fmla="*/ 441565 w 451468"/>
                    <a:gd name="connsiteY121" fmla="*/ 58440 h 1452554"/>
                    <a:gd name="connsiteX122" fmla="*/ 451248 w 451468"/>
                    <a:gd name="connsiteY122" fmla="*/ 48746 h 1452554"/>
                    <a:gd name="connsiteX123" fmla="*/ 438871 w 451468"/>
                    <a:gd name="connsiteY123" fmla="*/ 36565 h 1452554"/>
                    <a:gd name="connsiteX124" fmla="*/ 426241 w 451468"/>
                    <a:gd name="connsiteY124" fmla="*/ 24636 h 1452554"/>
                    <a:gd name="connsiteX125" fmla="*/ 413381 w 451468"/>
                    <a:gd name="connsiteY125" fmla="*/ 12971 h 1452554"/>
                    <a:gd name="connsiteX126" fmla="*/ 400272 w 451468"/>
                    <a:gd name="connsiteY126" fmla="*/ 1577 h 1452554"/>
                    <a:gd name="connsiteX127" fmla="*/ 391705 w 451468"/>
                    <a:gd name="connsiteY127" fmla="*/ 11709 h 1452554"/>
                    <a:gd name="connsiteX128" fmla="*/ 383225 w 451468"/>
                    <a:gd name="connsiteY128" fmla="*/ 21865 h 1452554"/>
                    <a:gd name="connsiteX129" fmla="*/ 374846 w 451468"/>
                    <a:gd name="connsiteY129" fmla="*/ 32039 h 1452554"/>
                    <a:gd name="connsiteX130" fmla="*/ 366554 w 451468"/>
                    <a:gd name="connsiteY130" fmla="*/ 42238 h 1452554"/>
                    <a:gd name="connsiteX131" fmla="*/ 358361 w 451468"/>
                    <a:gd name="connsiteY131" fmla="*/ 52459 h 1452554"/>
                    <a:gd name="connsiteX132" fmla="*/ 350257 w 451468"/>
                    <a:gd name="connsiteY132" fmla="*/ 62700 h 1452554"/>
                    <a:gd name="connsiteX133" fmla="*/ 342248 w 451468"/>
                    <a:gd name="connsiteY133" fmla="*/ 72963 h 1452554"/>
                    <a:gd name="connsiteX134" fmla="*/ 334329 w 451468"/>
                    <a:gd name="connsiteY134" fmla="*/ 83249 h 1452554"/>
                    <a:gd name="connsiteX135" fmla="*/ 326497 w 451468"/>
                    <a:gd name="connsiteY135" fmla="*/ 93568 h 1452554"/>
                    <a:gd name="connsiteX136" fmla="*/ 318774 w 451468"/>
                    <a:gd name="connsiteY136" fmla="*/ 103896 h 1452554"/>
                    <a:gd name="connsiteX137" fmla="*/ 311130 w 451468"/>
                    <a:gd name="connsiteY137" fmla="*/ 114248 h 1452554"/>
                    <a:gd name="connsiteX138" fmla="*/ 303593 w 451468"/>
                    <a:gd name="connsiteY138" fmla="*/ 124621 h 1452554"/>
                    <a:gd name="connsiteX139" fmla="*/ 296134 w 451468"/>
                    <a:gd name="connsiteY139" fmla="*/ 135027 h 1452554"/>
                    <a:gd name="connsiteX140" fmla="*/ 288784 w 451468"/>
                    <a:gd name="connsiteY140" fmla="*/ 145445 h 1452554"/>
                    <a:gd name="connsiteX141" fmla="*/ 281510 w 451468"/>
                    <a:gd name="connsiteY141" fmla="*/ 155893 h 1452554"/>
                    <a:gd name="connsiteX142" fmla="*/ 274334 w 451468"/>
                    <a:gd name="connsiteY142" fmla="*/ 166355 h 1452554"/>
                    <a:gd name="connsiteX143" fmla="*/ 267259 w 451468"/>
                    <a:gd name="connsiteY143" fmla="*/ 176837 h 1452554"/>
                    <a:gd name="connsiteX144" fmla="*/ 260271 w 451468"/>
                    <a:gd name="connsiteY144" fmla="*/ 187353 h 1452554"/>
                    <a:gd name="connsiteX145" fmla="*/ 253382 w 451468"/>
                    <a:gd name="connsiteY145" fmla="*/ 197880 h 1452554"/>
                    <a:gd name="connsiteX146" fmla="*/ 246579 w 451468"/>
                    <a:gd name="connsiteY146" fmla="*/ 208440 h 1452554"/>
                    <a:gd name="connsiteX147" fmla="*/ 239874 w 451468"/>
                    <a:gd name="connsiteY147" fmla="*/ 219020 h 1452554"/>
                    <a:gd name="connsiteX148" fmla="*/ 233259 w 451468"/>
                    <a:gd name="connsiteY148" fmla="*/ 229614 h 1452554"/>
                    <a:gd name="connsiteX149" fmla="*/ 226742 w 451468"/>
                    <a:gd name="connsiteY149" fmla="*/ 240239 h 1452554"/>
                    <a:gd name="connsiteX150" fmla="*/ 220312 w 451468"/>
                    <a:gd name="connsiteY150" fmla="*/ 250876 h 1452554"/>
                    <a:gd name="connsiteX151" fmla="*/ 213981 w 451468"/>
                    <a:gd name="connsiteY151" fmla="*/ 261543 h 1452554"/>
                    <a:gd name="connsiteX152" fmla="*/ 207736 w 451468"/>
                    <a:gd name="connsiteY152" fmla="*/ 272235 h 1452554"/>
                    <a:gd name="connsiteX153" fmla="*/ 201581 w 451468"/>
                    <a:gd name="connsiteY153" fmla="*/ 282947 h 1452554"/>
                    <a:gd name="connsiteX154" fmla="*/ 195535 w 451468"/>
                    <a:gd name="connsiteY154" fmla="*/ 293670 h 1452554"/>
                    <a:gd name="connsiteX155" fmla="*/ 189565 w 451468"/>
                    <a:gd name="connsiteY155" fmla="*/ 304427 h 1452554"/>
                    <a:gd name="connsiteX156" fmla="*/ 183693 w 451468"/>
                    <a:gd name="connsiteY156" fmla="*/ 315206 h 1452554"/>
                    <a:gd name="connsiteX157" fmla="*/ 177922 w 451468"/>
                    <a:gd name="connsiteY157" fmla="*/ 326007 h 1452554"/>
                    <a:gd name="connsiteX158" fmla="*/ 172235 w 451468"/>
                    <a:gd name="connsiteY158" fmla="*/ 336829 h 1452554"/>
                    <a:gd name="connsiteX159" fmla="*/ 166649 w 451468"/>
                    <a:gd name="connsiteY159" fmla="*/ 347672 h 1452554"/>
                    <a:gd name="connsiteX160" fmla="*/ 161150 w 451468"/>
                    <a:gd name="connsiteY160" fmla="*/ 358539 h 1452554"/>
                    <a:gd name="connsiteX161" fmla="*/ 155750 w 451468"/>
                    <a:gd name="connsiteY161" fmla="*/ 369427 h 1452554"/>
                    <a:gd name="connsiteX162" fmla="*/ 150439 w 451468"/>
                    <a:gd name="connsiteY162" fmla="*/ 380338 h 1452554"/>
                    <a:gd name="connsiteX163" fmla="*/ 145214 w 451468"/>
                    <a:gd name="connsiteY163" fmla="*/ 391269 h 1452554"/>
                    <a:gd name="connsiteX164" fmla="*/ 140097 w 451468"/>
                    <a:gd name="connsiteY164" fmla="*/ 402222 h 1452554"/>
                    <a:gd name="connsiteX165" fmla="*/ 135058 w 451468"/>
                    <a:gd name="connsiteY165" fmla="*/ 413197 h 1452554"/>
                    <a:gd name="connsiteX166" fmla="*/ 130120 w 451468"/>
                    <a:gd name="connsiteY166" fmla="*/ 424195 h 1452554"/>
                    <a:gd name="connsiteX167" fmla="*/ 125277 w 451468"/>
                    <a:gd name="connsiteY167" fmla="*/ 435215 h 1452554"/>
                    <a:gd name="connsiteX168" fmla="*/ 120524 w 451468"/>
                    <a:gd name="connsiteY168" fmla="*/ 446255 h 1452554"/>
                    <a:gd name="connsiteX169" fmla="*/ 115869 w 451468"/>
                    <a:gd name="connsiteY169" fmla="*/ 457321 h 1452554"/>
                    <a:gd name="connsiteX170" fmla="*/ 111301 w 451468"/>
                    <a:gd name="connsiteY170" fmla="*/ 468417 h 1452554"/>
                    <a:gd name="connsiteX171" fmla="*/ 106831 w 451468"/>
                    <a:gd name="connsiteY171" fmla="*/ 479524 h 1452554"/>
                    <a:gd name="connsiteX172" fmla="*/ 102451 w 451468"/>
                    <a:gd name="connsiteY172" fmla="*/ 490651 h 1452554"/>
                    <a:gd name="connsiteX173" fmla="*/ 98155 w 451468"/>
                    <a:gd name="connsiteY173" fmla="*/ 501814 h 1452554"/>
                    <a:gd name="connsiteX174" fmla="*/ 93960 w 451468"/>
                    <a:gd name="connsiteY174" fmla="*/ 512986 h 1452554"/>
                    <a:gd name="connsiteX175" fmla="*/ 89863 w 451468"/>
                    <a:gd name="connsiteY175" fmla="*/ 524180 h 1452554"/>
                    <a:gd name="connsiteX176" fmla="*/ 85856 w 451468"/>
                    <a:gd name="connsiteY176" fmla="*/ 535408 h 1452554"/>
                    <a:gd name="connsiteX177" fmla="*/ 81944 w 451468"/>
                    <a:gd name="connsiteY177" fmla="*/ 546647 h 1452554"/>
                    <a:gd name="connsiteX178" fmla="*/ 78122 w 451468"/>
                    <a:gd name="connsiteY178" fmla="*/ 557920 h 1452554"/>
                    <a:gd name="connsiteX179" fmla="*/ 74398 w 451468"/>
                    <a:gd name="connsiteY179" fmla="*/ 569201 h 1452554"/>
                    <a:gd name="connsiteX180" fmla="*/ 70761 w 451468"/>
                    <a:gd name="connsiteY180" fmla="*/ 580516 h 1452554"/>
                    <a:gd name="connsiteX181" fmla="*/ 67211 w 451468"/>
                    <a:gd name="connsiteY181" fmla="*/ 591842 h 1452554"/>
                    <a:gd name="connsiteX182" fmla="*/ 63762 w 451468"/>
                    <a:gd name="connsiteY182" fmla="*/ 603201 h 1452554"/>
                    <a:gd name="connsiteX183" fmla="*/ 60408 w 451468"/>
                    <a:gd name="connsiteY183" fmla="*/ 614584 h 1452554"/>
                    <a:gd name="connsiteX184" fmla="*/ 57144 w 451468"/>
                    <a:gd name="connsiteY184" fmla="*/ 625974 h 1452554"/>
                    <a:gd name="connsiteX185" fmla="*/ 53978 w 451468"/>
                    <a:gd name="connsiteY185" fmla="*/ 637398 h 1452554"/>
                    <a:gd name="connsiteX186" fmla="*/ 50902 w 451468"/>
                    <a:gd name="connsiteY186" fmla="*/ 648845 h 1452554"/>
                    <a:gd name="connsiteX187" fmla="*/ 47910 w 451468"/>
                    <a:gd name="connsiteY187" fmla="*/ 660303 h 1452554"/>
                    <a:gd name="connsiteX188" fmla="*/ 45019 w 451468"/>
                    <a:gd name="connsiteY188" fmla="*/ 671794 h 1452554"/>
                    <a:gd name="connsiteX189" fmla="*/ 42226 w 451468"/>
                    <a:gd name="connsiteY189" fmla="*/ 683305 h 1452554"/>
                    <a:gd name="connsiteX190" fmla="*/ 39520 w 451468"/>
                    <a:gd name="connsiteY190" fmla="*/ 694841 h 1452554"/>
                    <a:gd name="connsiteX191" fmla="*/ 36912 w 451468"/>
                    <a:gd name="connsiteY191" fmla="*/ 706397 h 1452554"/>
                    <a:gd name="connsiteX192" fmla="*/ 34394 w 451468"/>
                    <a:gd name="connsiteY192" fmla="*/ 717965 h 1452554"/>
                    <a:gd name="connsiteX193" fmla="*/ 31963 w 451468"/>
                    <a:gd name="connsiteY193" fmla="*/ 729565 h 1452554"/>
                    <a:gd name="connsiteX194" fmla="*/ 29630 w 451468"/>
                    <a:gd name="connsiteY194" fmla="*/ 741186 h 1452554"/>
                    <a:gd name="connsiteX195" fmla="*/ 27395 w 451468"/>
                    <a:gd name="connsiteY195" fmla="*/ 752829 h 1452554"/>
                    <a:gd name="connsiteX196" fmla="*/ 25247 w 451468"/>
                    <a:gd name="connsiteY196" fmla="*/ 764497 h 1452554"/>
                    <a:gd name="connsiteX197" fmla="*/ 23200 w 451468"/>
                    <a:gd name="connsiteY197" fmla="*/ 776184 h 1452554"/>
                    <a:gd name="connsiteX198" fmla="*/ 21240 w 451468"/>
                    <a:gd name="connsiteY198" fmla="*/ 787892 h 1452554"/>
                    <a:gd name="connsiteX199" fmla="*/ 19367 w 451468"/>
                    <a:gd name="connsiteY199" fmla="*/ 799624 h 1452554"/>
                    <a:gd name="connsiteX200" fmla="*/ 17592 w 451468"/>
                    <a:gd name="connsiteY200" fmla="*/ 811388 h 1452554"/>
                    <a:gd name="connsiteX201" fmla="*/ 15915 w 451468"/>
                    <a:gd name="connsiteY201" fmla="*/ 823163 h 1452554"/>
                    <a:gd name="connsiteX202" fmla="*/ 14328 w 451468"/>
                    <a:gd name="connsiteY202" fmla="*/ 834962 h 1452554"/>
                    <a:gd name="connsiteX203" fmla="*/ 12839 w 451468"/>
                    <a:gd name="connsiteY203" fmla="*/ 846779 h 1452554"/>
                    <a:gd name="connsiteX204" fmla="*/ 11437 w 451468"/>
                    <a:gd name="connsiteY204" fmla="*/ 858621 h 1452554"/>
                    <a:gd name="connsiteX205" fmla="*/ 10122 w 451468"/>
                    <a:gd name="connsiteY205" fmla="*/ 870494 h 1452554"/>
                    <a:gd name="connsiteX206" fmla="*/ 8905 w 451468"/>
                    <a:gd name="connsiteY206" fmla="*/ 882381 h 1452554"/>
                    <a:gd name="connsiteX207" fmla="*/ 7788 w 451468"/>
                    <a:gd name="connsiteY207" fmla="*/ 894287 h 1452554"/>
                    <a:gd name="connsiteX208" fmla="*/ 6759 w 451468"/>
                    <a:gd name="connsiteY208" fmla="*/ 906227 h 1452554"/>
                    <a:gd name="connsiteX209" fmla="*/ 5817 w 451468"/>
                    <a:gd name="connsiteY209" fmla="*/ 918176 h 1452554"/>
                    <a:gd name="connsiteX210" fmla="*/ 4984 w 451468"/>
                    <a:gd name="connsiteY210" fmla="*/ 930150 h 1452554"/>
                    <a:gd name="connsiteX211" fmla="*/ 4227 w 451468"/>
                    <a:gd name="connsiteY211" fmla="*/ 942154 h 1452554"/>
                    <a:gd name="connsiteX212" fmla="*/ 3571 w 451468"/>
                    <a:gd name="connsiteY212" fmla="*/ 954170 h 1452554"/>
                    <a:gd name="connsiteX213" fmla="*/ 3013 w 451468"/>
                    <a:gd name="connsiteY213" fmla="*/ 966220 h 1452554"/>
                    <a:gd name="connsiteX214" fmla="*/ 2542 w 451468"/>
                    <a:gd name="connsiteY214" fmla="*/ 978280 h 1452554"/>
                    <a:gd name="connsiteX215" fmla="*/ 2158 w 451468"/>
                    <a:gd name="connsiteY215" fmla="*/ 990372 h 1452554"/>
                    <a:gd name="connsiteX216" fmla="*/ 1872 w 451468"/>
                    <a:gd name="connsiteY216" fmla="*/ 1002477 h 1452554"/>
                    <a:gd name="connsiteX217" fmla="*/ 1687 w 451468"/>
                    <a:gd name="connsiteY217" fmla="*/ 1014614 h 1452554"/>
                    <a:gd name="connsiteX218" fmla="*/ 1588 w 451468"/>
                    <a:gd name="connsiteY218" fmla="*/ 1026773 h 1452554"/>
                    <a:gd name="connsiteX219" fmla="*/ 1577 w 451468"/>
                    <a:gd name="connsiteY219" fmla="*/ 1038943 h 1452554"/>
                    <a:gd name="connsiteX220" fmla="*/ 1664 w 451468"/>
                    <a:gd name="connsiteY220" fmla="*/ 1051144 h 1452554"/>
                    <a:gd name="connsiteX221" fmla="*/ 1852 w 451468"/>
                    <a:gd name="connsiteY221" fmla="*/ 1063370 h 1452554"/>
                    <a:gd name="connsiteX222" fmla="*/ 2124 w 451468"/>
                    <a:gd name="connsiteY222" fmla="*/ 1075616 h 1452554"/>
                    <a:gd name="connsiteX223" fmla="*/ 2486 w 451468"/>
                    <a:gd name="connsiteY223" fmla="*/ 1087873 h 1452554"/>
                    <a:gd name="connsiteX224" fmla="*/ 2946 w 451468"/>
                    <a:gd name="connsiteY224" fmla="*/ 1100163 h 1452554"/>
                    <a:gd name="connsiteX225" fmla="*/ 3504 w 451468"/>
                    <a:gd name="connsiteY225" fmla="*/ 1112473 h 1452554"/>
                    <a:gd name="connsiteX226" fmla="*/ 4151 w 451468"/>
                    <a:gd name="connsiteY226" fmla="*/ 1124809 h 1452554"/>
                    <a:gd name="connsiteX227" fmla="*/ 4897 w 451468"/>
                    <a:gd name="connsiteY227" fmla="*/ 1137164 h 1452554"/>
                    <a:gd name="connsiteX228" fmla="*/ 5727 w 451468"/>
                    <a:gd name="connsiteY228" fmla="*/ 1149542 h 1452554"/>
                    <a:gd name="connsiteX229" fmla="*/ 6650 w 451468"/>
                    <a:gd name="connsiteY229" fmla="*/ 1161942 h 1452554"/>
                    <a:gd name="connsiteX230" fmla="*/ 7668 w 451468"/>
                    <a:gd name="connsiteY230" fmla="*/ 1174364 h 1452554"/>
                    <a:gd name="connsiteX231" fmla="*/ 8784 w 451468"/>
                    <a:gd name="connsiteY231" fmla="*/ 1186806 h 1452554"/>
                    <a:gd name="connsiteX232" fmla="*/ 9990 w 451468"/>
                    <a:gd name="connsiteY232" fmla="*/ 1199271 h 1452554"/>
                    <a:gd name="connsiteX233" fmla="*/ 11282 w 451468"/>
                    <a:gd name="connsiteY233" fmla="*/ 1211760 h 1452554"/>
                    <a:gd name="connsiteX234" fmla="*/ 12673 w 451468"/>
                    <a:gd name="connsiteY234" fmla="*/ 1224270 h 1452554"/>
                    <a:gd name="connsiteX235" fmla="*/ 14162 w 451468"/>
                    <a:gd name="connsiteY235" fmla="*/ 1236799 h 1452554"/>
                    <a:gd name="connsiteX236" fmla="*/ 15741 w 451468"/>
                    <a:gd name="connsiteY236" fmla="*/ 1249353 h 1452554"/>
                    <a:gd name="connsiteX237" fmla="*/ 17404 w 451468"/>
                    <a:gd name="connsiteY237" fmla="*/ 1261927 h 1452554"/>
                    <a:gd name="connsiteX238" fmla="*/ 19168 w 451468"/>
                    <a:gd name="connsiteY238" fmla="*/ 1274534 h 1452554"/>
                    <a:gd name="connsiteX239" fmla="*/ 21021 w 451468"/>
                    <a:gd name="connsiteY239" fmla="*/ 1287153 h 1452554"/>
                    <a:gd name="connsiteX240" fmla="*/ 22970 w 451468"/>
                    <a:gd name="connsiteY240" fmla="*/ 1299794 h 1452554"/>
                    <a:gd name="connsiteX241" fmla="*/ 25017 w 451468"/>
                    <a:gd name="connsiteY241" fmla="*/ 1312469 h 1452554"/>
                    <a:gd name="connsiteX242" fmla="*/ 27154 w 451468"/>
                    <a:gd name="connsiteY242" fmla="*/ 1325152 h 1452554"/>
                    <a:gd name="connsiteX243" fmla="*/ 29378 w 451468"/>
                    <a:gd name="connsiteY243" fmla="*/ 1337858 h 1452554"/>
                    <a:gd name="connsiteX244" fmla="*/ 31699 w 451468"/>
                    <a:gd name="connsiteY244" fmla="*/ 1350597 h 1452554"/>
                    <a:gd name="connsiteX245" fmla="*/ 34119 w 451468"/>
                    <a:gd name="connsiteY245" fmla="*/ 1363348 h 1452554"/>
                    <a:gd name="connsiteX246" fmla="*/ 36629 w 451468"/>
                    <a:gd name="connsiteY246" fmla="*/ 1376132 h 1452554"/>
                    <a:gd name="connsiteX247" fmla="*/ 39226 w 451468"/>
                    <a:gd name="connsiteY247" fmla="*/ 1388924 h 1452554"/>
                    <a:gd name="connsiteX248" fmla="*/ 41921 w 451468"/>
                    <a:gd name="connsiteY248" fmla="*/ 1401753 h 1452554"/>
                    <a:gd name="connsiteX249" fmla="*/ 44714 w 451468"/>
                    <a:gd name="connsiteY249" fmla="*/ 1414591 h 1452554"/>
                    <a:gd name="connsiteX250" fmla="*/ 47593 w 451468"/>
                    <a:gd name="connsiteY250" fmla="*/ 1427459 h 1452554"/>
                    <a:gd name="connsiteX251" fmla="*/ 50563 w 451468"/>
                    <a:gd name="connsiteY251" fmla="*/ 1440341 h 1452554"/>
                    <a:gd name="connsiteX252" fmla="*/ 53628 w 451468"/>
                    <a:gd name="connsiteY252" fmla="*/ 1453257 h 1452554"/>
                    <a:gd name="connsiteX253" fmla="*/ 70475 w 451468"/>
                    <a:gd name="connsiteY253" fmla="*/ 1449018 h 1452554"/>
                    <a:gd name="connsiteX254" fmla="*/ 87224 w 451468"/>
                    <a:gd name="connsiteY254" fmla="*/ 1444416 h 1452554"/>
                    <a:gd name="connsiteX255" fmla="*/ 103873 w 451468"/>
                    <a:gd name="connsiteY255" fmla="*/ 1439489 h 1452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</a:cxnLst>
                  <a:rect l="l" t="t" r="r" b="b"/>
                  <a:pathLst>
                    <a:path w="451468" h="1452554">
                      <a:moveTo>
                        <a:pt x="120414" y="1434209"/>
                      </a:moveTo>
                      <a:lnTo>
                        <a:pt x="116163" y="1421183"/>
                      </a:lnTo>
                      <a:lnTo>
                        <a:pt x="112024" y="1408192"/>
                      </a:lnTo>
                      <a:lnTo>
                        <a:pt x="108003" y="1395223"/>
                      </a:lnTo>
                      <a:lnTo>
                        <a:pt x="104103" y="1382287"/>
                      </a:lnTo>
                      <a:lnTo>
                        <a:pt x="100303" y="1369385"/>
                      </a:lnTo>
                      <a:lnTo>
                        <a:pt x="96632" y="1356503"/>
                      </a:lnTo>
                      <a:lnTo>
                        <a:pt x="93063" y="1343643"/>
                      </a:lnTo>
                      <a:lnTo>
                        <a:pt x="89622" y="1330817"/>
                      </a:lnTo>
                      <a:lnTo>
                        <a:pt x="86294" y="1318021"/>
                      </a:lnTo>
                      <a:lnTo>
                        <a:pt x="83071" y="1305248"/>
                      </a:lnTo>
                      <a:lnTo>
                        <a:pt x="79973" y="1292500"/>
                      </a:lnTo>
                      <a:lnTo>
                        <a:pt x="76984" y="1279781"/>
                      </a:lnTo>
                      <a:lnTo>
                        <a:pt x="74112" y="1267098"/>
                      </a:lnTo>
                      <a:lnTo>
                        <a:pt x="71353" y="1254434"/>
                      </a:lnTo>
                      <a:lnTo>
                        <a:pt x="68711" y="1241804"/>
                      </a:lnTo>
                      <a:lnTo>
                        <a:pt x="66193" y="1229197"/>
                      </a:lnTo>
                      <a:lnTo>
                        <a:pt x="63785" y="1216612"/>
                      </a:lnTo>
                      <a:lnTo>
                        <a:pt x="61482" y="1204060"/>
                      </a:lnTo>
                      <a:lnTo>
                        <a:pt x="59304" y="1191540"/>
                      </a:lnTo>
                      <a:lnTo>
                        <a:pt x="57242" y="1179041"/>
                      </a:lnTo>
                      <a:lnTo>
                        <a:pt x="55282" y="1166574"/>
                      </a:lnTo>
                      <a:lnTo>
                        <a:pt x="53454" y="1154132"/>
                      </a:lnTo>
                      <a:lnTo>
                        <a:pt x="51735" y="1141721"/>
                      </a:lnTo>
                      <a:lnTo>
                        <a:pt x="50123" y="1129332"/>
                      </a:lnTo>
                      <a:lnTo>
                        <a:pt x="48634" y="1116966"/>
                      </a:lnTo>
                      <a:lnTo>
                        <a:pt x="47265" y="1104641"/>
                      </a:lnTo>
                      <a:lnTo>
                        <a:pt x="46006" y="1092331"/>
                      </a:lnTo>
                      <a:lnTo>
                        <a:pt x="44856" y="1080052"/>
                      </a:lnTo>
                      <a:lnTo>
                        <a:pt x="43825" y="1067806"/>
                      </a:lnTo>
                      <a:lnTo>
                        <a:pt x="42916" y="1055580"/>
                      </a:lnTo>
                      <a:lnTo>
                        <a:pt x="42117" y="1043390"/>
                      </a:lnTo>
                      <a:lnTo>
                        <a:pt x="41427" y="1031220"/>
                      </a:lnTo>
                      <a:lnTo>
                        <a:pt x="40869" y="1019084"/>
                      </a:lnTo>
                      <a:lnTo>
                        <a:pt x="40409" y="1006967"/>
                      </a:lnTo>
                      <a:lnTo>
                        <a:pt x="40067" y="994887"/>
                      </a:lnTo>
                      <a:lnTo>
                        <a:pt x="39848" y="982826"/>
                      </a:lnTo>
                      <a:lnTo>
                        <a:pt x="39739" y="970799"/>
                      </a:lnTo>
                      <a:lnTo>
                        <a:pt x="39739" y="958794"/>
                      </a:lnTo>
                      <a:lnTo>
                        <a:pt x="39871" y="946820"/>
                      </a:lnTo>
                      <a:lnTo>
                        <a:pt x="40101" y="934880"/>
                      </a:lnTo>
                      <a:lnTo>
                        <a:pt x="40451" y="922951"/>
                      </a:lnTo>
                      <a:lnTo>
                        <a:pt x="40922" y="911067"/>
                      </a:lnTo>
                      <a:lnTo>
                        <a:pt x="41503" y="899206"/>
                      </a:lnTo>
                      <a:lnTo>
                        <a:pt x="42204" y="887364"/>
                      </a:lnTo>
                      <a:lnTo>
                        <a:pt x="43014" y="875556"/>
                      </a:lnTo>
                      <a:lnTo>
                        <a:pt x="43945" y="863770"/>
                      </a:lnTo>
                      <a:lnTo>
                        <a:pt x="44986" y="852017"/>
                      </a:lnTo>
                      <a:lnTo>
                        <a:pt x="46138" y="840285"/>
                      </a:lnTo>
                      <a:lnTo>
                        <a:pt x="47419" y="828586"/>
                      </a:lnTo>
                      <a:lnTo>
                        <a:pt x="48799" y="816921"/>
                      </a:lnTo>
                      <a:lnTo>
                        <a:pt x="50311" y="805278"/>
                      </a:lnTo>
                      <a:lnTo>
                        <a:pt x="51920" y="793654"/>
                      </a:lnTo>
                      <a:lnTo>
                        <a:pt x="53662" y="782065"/>
                      </a:lnTo>
                      <a:lnTo>
                        <a:pt x="55501" y="770498"/>
                      </a:lnTo>
                      <a:lnTo>
                        <a:pt x="57475" y="758964"/>
                      </a:lnTo>
                      <a:lnTo>
                        <a:pt x="59545" y="747462"/>
                      </a:lnTo>
                      <a:lnTo>
                        <a:pt x="61746" y="735984"/>
                      </a:lnTo>
                      <a:lnTo>
                        <a:pt x="64045" y="724526"/>
                      </a:lnTo>
                      <a:lnTo>
                        <a:pt x="66477" y="713099"/>
                      </a:lnTo>
                      <a:lnTo>
                        <a:pt x="69009" y="701709"/>
                      </a:lnTo>
                      <a:lnTo>
                        <a:pt x="71670" y="690338"/>
                      </a:lnTo>
                      <a:lnTo>
                        <a:pt x="74440" y="678990"/>
                      </a:lnTo>
                      <a:lnTo>
                        <a:pt x="77323" y="667675"/>
                      </a:lnTo>
                      <a:lnTo>
                        <a:pt x="80323" y="656394"/>
                      </a:lnTo>
                      <a:lnTo>
                        <a:pt x="83433" y="645132"/>
                      </a:lnTo>
                      <a:lnTo>
                        <a:pt x="86666" y="633893"/>
                      </a:lnTo>
                      <a:lnTo>
                        <a:pt x="90006" y="622688"/>
                      </a:lnTo>
                      <a:lnTo>
                        <a:pt x="93467" y="611516"/>
                      </a:lnTo>
                      <a:lnTo>
                        <a:pt x="97039" y="600364"/>
                      </a:lnTo>
                      <a:lnTo>
                        <a:pt x="100729" y="589248"/>
                      </a:lnTo>
                      <a:lnTo>
                        <a:pt x="104543" y="578149"/>
                      </a:lnTo>
                      <a:lnTo>
                        <a:pt x="108463" y="567075"/>
                      </a:lnTo>
                      <a:lnTo>
                        <a:pt x="112496" y="556035"/>
                      </a:lnTo>
                      <a:lnTo>
                        <a:pt x="116646" y="545026"/>
                      </a:lnTo>
                      <a:lnTo>
                        <a:pt x="120908" y="534040"/>
                      </a:lnTo>
                      <a:lnTo>
                        <a:pt x="125288" y="523087"/>
                      </a:lnTo>
                      <a:lnTo>
                        <a:pt x="129791" y="512153"/>
                      </a:lnTo>
                      <a:lnTo>
                        <a:pt x="134401" y="501256"/>
                      </a:lnTo>
                      <a:lnTo>
                        <a:pt x="139124" y="490379"/>
                      </a:lnTo>
                      <a:lnTo>
                        <a:pt x="143964" y="479535"/>
                      </a:lnTo>
                      <a:lnTo>
                        <a:pt x="148927" y="468711"/>
                      </a:lnTo>
                      <a:lnTo>
                        <a:pt x="153997" y="457912"/>
                      </a:lnTo>
                      <a:lnTo>
                        <a:pt x="159179" y="447156"/>
                      </a:lnTo>
                      <a:lnTo>
                        <a:pt x="164482" y="436410"/>
                      </a:lnTo>
                      <a:lnTo>
                        <a:pt x="169902" y="425707"/>
                      </a:lnTo>
                      <a:lnTo>
                        <a:pt x="175435" y="415017"/>
                      </a:lnTo>
                      <a:lnTo>
                        <a:pt x="181077" y="404370"/>
                      </a:lnTo>
                      <a:lnTo>
                        <a:pt x="186836" y="393734"/>
                      </a:lnTo>
                      <a:lnTo>
                        <a:pt x="192720" y="383142"/>
                      </a:lnTo>
                      <a:lnTo>
                        <a:pt x="198712" y="372559"/>
                      </a:lnTo>
                      <a:lnTo>
                        <a:pt x="204811" y="362021"/>
                      </a:lnTo>
                      <a:lnTo>
                        <a:pt x="211045" y="351494"/>
                      </a:lnTo>
                      <a:lnTo>
                        <a:pt x="217376" y="341013"/>
                      </a:lnTo>
                      <a:lnTo>
                        <a:pt x="223829" y="330553"/>
                      </a:lnTo>
                      <a:lnTo>
                        <a:pt x="230399" y="320113"/>
                      </a:lnTo>
                      <a:lnTo>
                        <a:pt x="237081" y="309707"/>
                      </a:lnTo>
                      <a:lnTo>
                        <a:pt x="243884" y="299323"/>
                      </a:lnTo>
                      <a:lnTo>
                        <a:pt x="250796" y="288970"/>
                      </a:lnTo>
                      <a:lnTo>
                        <a:pt x="257818" y="278642"/>
                      </a:lnTo>
                      <a:lnTo>
                        <a:pt x="264971" y="268345"/>
                      </a:lnTo>
                      <a:lnTo>
                        <a:pt x="272223" y="258082"/>
                      </a:lnTo>
                      <a:lnTo>
                        <a:pt x="279592" y="247830"/>
                      </a:lnTo>
                      <a:lnTo>
                        <a:pt x="287085" y="237620"/>
                      </a:lnTo>
                      <a:lnTo>
                        <a:pt x="294687" y="227433"/>
                      </a:lnTo>
                      <a:lnTo>
                        <a:pt x="302409" y="217268"/>
                      </a:lnTo>
                      <a:lnTo>
                        <a:pt x="310241" y="207136"/>
                      </a:lnTo>
                      <a:lnTo>
                        <a:pt x="318194" y="197036"/>
                      </a:lnTo>
                      <a:lnTo>
                        <a:pt x="326256" y="186960"/>
                      </a:lnTo>
                      <a:lnTo>
                        <a:pt x="334438" y="176905"/>
                      </a:lnTo>
                      <a:lnTo>
                        <a:pt x="342730" y="166880"/>
                      </a:lnTo>
                      <a:lnTo>
                        <a:pt x="351143" y="156880"/>
                      </a:lnTo>
                      <a:lnTo>
                        <a:pt x="359665" y="146911"/>
                      </a:lnTo>
                      <a:lnTo>
                        <a:pt x="368307" y="136976"/>
                      </a:lnTo>
                      <a:lnTo>
                        <a:pt x="377059" y="127064"/>
                      </a:lnTo>
                      <a:lnTo>
                        <a:pt x="385931" y="117173"/>
                      </a:lnTo>
                      <a:lnTo>
                        <a:pt x="394913" y="107314"/>
                      </a:lnTo>
                      <a:lnTo>
                        <a:pt x="404018" y="97488"/>
                      </a:lnTo>
                      <a:lnTo>
                        <a:pt x="413229" y="87685"/>
                      </a:lnTo>
                      <a:lnTo>
                        <a:pt x="422562" y="77915"/>
                      </a:lnTo>
                      <a:lnTo>
                        <a:pt x="432003" y="68165"/>
                      </a:lnTo>
                      <a:lnTo>
                        <a:pt x="441565" y="58440"/>
                      </a:lnTo>
                      <a:lnTo>
                        <a:pt x="451248" y="48746"/>
                      </a:lnTo>
                      <a:lnTo>
                        <a:pt x="438871" y="36565"/>
                      </a:lnTo>
                      <a:lnTo>
                        <a:pt x="426241" y="24636"/>
                      </a:lnTo>
                      <a:lnTo>
                        <a:pt x="413381" y="12971"/>
                      </a:lnTo>
                      <a:lnTo>
                        <a:pt x="400272" y="1577"/>
                      </a:lnTo>
                      <a:lnTo>
                        <a:pt x="391705" y="11709"/>
                      </a:lnTo>
                      <a:lnTo>
                        <a:pt x="383225" y="21865"/>
                      </a:lnTo>
                      <a:lnTo>
                        <a:pt x="374846" y="32039"/>
                      </a:lnTo>
                      <a:lnTo>
                        <a:pt x="366554" y="42238"/>
                      </a:lnTo>
                      <a:lnTo>
                        <a:pt x="358361" y="52459"/>
                      </a:lnTo>
                      <a:lnTo>
                        <a:pt x="350257" y="62700"/>
                      </a:lnTo>
                      <a:lnTo>
                        <a:pt x="342248" y="72963"/>
                      </a:lnTo>
                      <a:lnTo>
                        <a:pt x="334329" y="83249"/>
                      </a:lnTo>
                      <a:lnTo>
                        <a:pt x="326497" y="93568"/>
                      </a:lnTo>
                      <a:lnTo>
                        <a:pt x="318774" y="103896"/>
                      </a:lnTo>
                      <a:lnTo>
                        <a:pt x="311130" y="114248"/>
                      </a:lnTo>
                      <a:lnTo>
                        <a:pt x="303593" y="124621"/>
                      </a:lnTo>
                      <a:lnTo>
                        <a:pt x="296134" y="135027"/>
                      </a:lnTo>
                      <a:lnTo>
                        <a:pt x="288784" y="145445"/>
                      </a:lnTo>
                      <a:lnTo>
                        <a:pt x="281510" y="155893"/>
                      </a:lnTo>
                      <a:lnTo>
                        <a:pt x="274334" y="166355"/>
                      </a:lnTo>
                      <a:lnTo>
                        <a:pt x="267259" y="176837"/>
                      </a:lnTo>
                      <a:lnTo>
                        <a:pt x="260271" y="187353"/>
                      </a:lnTo>
                      <a:lnTo>
                        <a:pt x="253382" y="197880"/>
                      </a:lnTo>
                      <a:lnTo>
                        <a:pt x="246579" y="208440"/>
                      </a:lnTo>
                      <a:lnTo>
                        <a:pt x="239874" y="219020"/>
                      </a:lnTo>
                      <a:lnTo>
                        <a:pt x="233259" y="229614"/>
                      </a:lnTo>
                      <a:lnTo>
                        <a:pt x="226742" y="240239"/>
                      </a:lnTo>
                      <a:lnTo>
                        <a:pt x="220312" y="250876"/>
                      </a:lnTo>
                      <a:lnTo>
                        <a:pt x="213981" y="261543"/>
                      </a:lnTo>
                      <a:lnTo>
                        <a:pt x="207736" y="272235"/>
                      </a:lnTo>
                      <a:lnTo>
                        <a:pt x="201581" y="282947"/>
                      </a:lnTo>
                      <a:lnTo>
                        <a:pt x="195535" y="293670"/>
                      </a:lnTo>
                      <a:lnTo>
                        <a:pt x="189565" y="304427"/>
                      </a:lnTo>
                      <a:lnTo>
                        <a:pt x="183693" y="315206"/>
                      </a:lnTo>
                      <a:lnTo>
                        <a:pt x="177922" y="326007"/>
                      </a:lnTo>
                      <a:lnTo>
                        <a:pt x="172235" y="336829"/>
                      </a:lnTo>
                      <a:lnTo>
                        <a:pt x="166649" y="347672"/>
                      </a:lnTo>
                      <a:lnTo>
                        <a:pt x="161150" y="358539"/>
                      </a:lnTo>
                      <a:lnTo>
                        <a:pt x="155750" y="369427"/>
                      </a:lnTo>
                      <a:lnTo>
                        <a:pt x="150439" y="380338"/>
                      </a:lnTo>
                      <a:lnTo>
                        <a:pt x="145214" y="391269"/>
                      </a:lnTo>
                      <a:lnTo>
                        <a:pt x="140097" y="402222"/>
                      </a:lnTo>
                      <a:lnTo>
                        <a:pt x="135058" y="413197"/>
                      </a:lnTo>
                      <a:lnTo>
                        <a:pt x="130120" y="424195"/>
                      </a:lnTo>
                      <a:lnTo>
                        <a:pt x="125277" y="435215"/>
                      </a:lnTo>
                      <a:lnTo>
                        <a:pt x="120524" y="446255"/>
                      </a:lnTo>
                      <a:lnTo>
                        <a:pt x="115869" y="457321"/>
                      </a:lnTo>
                      <a:lnTo>
                        <a:pt x="111301" y="468417"/>
                      </a:lnTo>
                      <a:lnTo>
                        <a:pt x="106831" y="479524"/>
                      </a:lnTo>
                      <a:lnTo>
                        <a:pt x="102451" y="490651"/>
                      </a:lnTo>
                      <a:lnTo>
                        <a:pt x="98155" y="501814"/>
                      </a:lnTo>
                      <a:lnTo>
                        <a:pt x="93960" y="512986"/>
                      </a:lnTo>
                      <a:lnTo>
                        <a:pt x="89863" y="524180"/>
                      </a:lnTo>
                      <a:lnTo>
                        <a:pt x="85856" y="535408"/>
                      </a:lnTo>
                      <a:lnTo>
                        <a:pt x="81944" y="546647"/>
                      </a:lnTo>
                      <a:lnTo>
                        <a:pt x="78122" y="557920"/>
                      </a:lnTo>
                      <a:lnTo>
                        <a:pt x="74398" y="569201"/>
                      </a:lnTo>
                      <a:lnTo>
                        <a:pt x="70761" y="580516"/>
                      </a:lnTo>
                      <a:lnTo>
                        <a:pt x="67211" y="591842"/>
                      </a:lnTo>
                      <a:lnTo>
                        <a:pt x="63762" y="603201"/>
                      </a:lnTo>
                      <a:lnTo>
                        <a:pt x="60408" y="614584"/>
                      </a:lnTo>
                      <a:lnTo>
                        <a:pt x="57144" y="625974"/>
                      </a:lnTo>
                      <a:lnTo>
                        <a:pt x="53978" y="637398"/>
                      </a:lnTo>
                      <a:lnTo>
                        <a:pt x="50902" y="648845"/>
                      </a:lnTo>
                      <a:lnTo>
                        <a:pt x="47910" y="660303"/>
                      </a:lnTo>
                      <a:lnTo>
                        <a:pt x="45019" y="671794"/>
                      </a:lnTo>
                      <a:lnTo>
                        <a:pt x="42226" y="683305"/>
                      </a:lnTo>
                      <a:lnTo>
                        <a:pt x="39520" y="694841"/>
                      </a:lnTo>
                      <a:lnTo>
                        <a:pt x="36912" y="706397"/>
                      </a:lnTo>
                      <a:lnTo>
                        <a:pt x="34394" y="717965"/>
                      </a:lnTo>
                      <a:lnTo>
                        <a:pt x="31963" y="729565"/>
                      </a:lnTo>
                      <a:lnTo>
                        <a:pt x="29630" y="741186"/>
                      </a:lnTo>
                      <a:lnTo>
                        <a:pt x="27395" y="752829"/>
                      </a:lnTo>
                      <a:lnTo>
                        <a:pt x="25247" y="764497"/>
                      </a:lnTo>
                      <a:lnTo>
                        <a:pt x="23200" y="776184"/>
                      </a:lnTo>
                      <a:lnTo>
                        <a:pt x="21240" y="787892"/>
                      </a:lnTo>
                      <a:lnTo>
                        <a:pt x="19367" y="799624"/>
                      </a:lnTo>
                      <a:lnTo>
                        <a:pt x="17592" y="811388"/>
                      </a:lnTo>
                      <a:lnTo>
                        <a:pt x="15915" y="823163"/>
                      </a:lnTo>
                      <a:lnTo>
                        <a:pt x="14328" y="834962"/>
                      </a:lnTo>
                      <a:lnTo>
                        <a:pt x="12839" y="846779"/>
                      </a:lnTo>
                      <a:lnTo>
                        <a:pt x="11437" y="858621"/>
                      </a:lnTo>
                      <a:lnTo>
                        <a:pt x="10122" y="870494"/>
                      </a:lnTo>
                      <a:lnTo>
                        <a:pt x="8905" y="882381"/>
                      </a:lnTo>
                      <a:lnTo>
                        <a:pt x="7788" y="894287"/>
                      </a:lnTo>
                      <a:lnTo>
                        <a:pt x="6759" y="906227"/>
                      </a:lnTo>
                      <a:lnTo>
                        <a:pt x="5817" y="918176"/>
                      </a:lnTo>
                      <a:lnTo>
                        <a:pt x="4984" y="930150"/>
                      </a:lnTo>
                      <a:lnTo>
                        <a:pt x="4227" y="942154"/>
                      </a:lnTo>
                      <a:lnTo>
                        <a:pt x="3571" y="954170"/>
                      </a:lnTo>
                      <a:lnTo>
                        <a:pt x="3013" y="966220"/>
                      </a:lnTo>
                      <a:lnTo>
                        <a:pt x="2542" y="978280"/>
                      </a:lnTo>
                      <a:lnTo>
                        <a:pt x="2158" y="990372"/>
                      </a:lnTo>
                      <a:lnTo>
                        <a:pt x="1872" y="1002477"/>
                      </a:lnTo>
                      <a:lnTo>
                        <a:pt x="1687" y="1014614"/>
                      </a:lnTo>
                      <a:lnTo>
                        <a:pt x="1588" y="1026773"/>
                      </a:lnTo>
                      <a:lnTo>
                        <a:pt x="1577" y="1038943"/>
                      </a:lnTo>
                      <a:lnTo>
                        <a:pt x="1664" y="1051144"/>
                      </a:lnTo>
                      <a:lnTo>
                        <a:pt x="1852" y="1063370"/>
                      </a:lnTo>
                      <a:lnTo>
                        <a:pt x="2124" y="1075616"/>
                      </a:lnTo>
                      <a:lnTo>
                        <a:pt x="2486" y="1087873"/>
                      </a:lnTo>
                      <a:lnTo>
                        <a:pt x="2946" y="1100163"/>
                      </a:lnTo>
                      <a:lnTo>
                        <a:pt x="3504" y="1112473"/>
                      </a:lnTo>
                      <a:lnTo>
                        <a:pt x="4151" y="1124809"/>
                      </a:lnTo>
                      <a:lnTo>
                        <a:pt x="4897" y="1137164"/>
                      </a:lnTo>
                      <a:lnTo>
                        <a:pt x="5727" y="1149542"/>
                      </a:lnTo>
                      <a:lnTo>
                        <a:pt x="6650" y="1161942"/>
                      </a:lnTo>
                      <a:lnTo>
                        <a:pt x="7668" y="1174364"/>
                      </a:lnTo>
                      <a:lnTo>
                        <a:pt x="8784" y="1186806"/>
                      </a:lnTo>
                      <a:lnTo>
                        <a:pt x="9990" y="1199271"/>
                      </a:lnTo>
                      <a:lnTo>
                        <a:pt x="11282" y="1211760"/>
                      </a:lnTo>
                      <a:lnTo>
                        <a:pt x="12673" y="1224270"/>
                      </a:lnTo>
                      <a:lnTo>
                        <a:pt x="14162" y="1236799"/>
                      </a:lnTo>
                      <a:lnTo>
                        <a:pt x="15741" y="1249353"/>
                      </a:lnTo>
                      <a:lnTo>
                        <a:pt x="17404" y="1261927"/>
                      </a:lnTo>
                      <a:lnTo>
                        <a:pt x="19168" y="1274534"/>
                      </a:lnTo>
                      <a:lnTo>
                        <a:pt x="21021" y="1287153"/>
                      </a:lnTo>
                      <a:lnTo>
                        <a:pt x="22970" y="1299794"/>
                      </a:lnTo>
                      <a:lnTo>
                        <a:pt x="25017" y="1312469"/>
                      </a:lnTo>
                      <a:lnTo>
                        <a:pt x="27154" y="1325152"/>
                      </a:lnTo>
                      <a:lnTo>
                        <a:pt x="29378" y="1337858"/>
                      </a:lnTo>
                      <a:lnTo>
                        <a:pt x="31699" y="1350597"/>
                      </a:lnTo>
                      <a:lnTo>
                        <a:pt x="34119" y="1363348"/>
                      </a:lnTo>
                      <a:lnTo>
                        <a:pt x="36629" y="1376132"/>
                      </a:lnTo>
                      <a:lnTo>
                        <a:pt x="39226" y="1388924"/>
                      </a:lnTo>
                      <a:lnTo>
                        <a:pt x="41921" y="1401753"/>
                      </a:lnTo>
                      <a:lnTo>
                        <a:pt x="44714" y="1414591"/>
                      </a:lnTo>
                      <a:lnTo>
                        <a:pt x="47593" y="1427459"/>
                      </a:lnTo>
                      <a:lnTo>
                        <a:pt x="50563" y="1440341"/>
                      </a:lnTo>
                      <a:lnTo>
                        <a:pt x="53628" y="1453257"/>
                      </a:lnTo>
                      <a:lnTo>
                        <a:pt x="70475" y="1449018"/>
                      </a:lnTo>
                      <a:lnTo>
                        <a:pt x="87224" y="1444416"/>
                      </a:lnTo>
                      <a:lnTo>
                        <a:pt x="103873" y="1439489"/>
                      </a:lnTo>
                      <a:close/>
                    </a:path>
                  </a:pathLst>
                </a:custGeom>
                <a:solidFill>
                  <a:srgbClr val="0080FF">
                    <a:alpha val="49000"/>
                  </a:srgbClr>
                </a:solidFill>
                <a:ln w="7144" cap="rnd">
                  <a:solidFill>
                    <a:srgbClr val="0080FF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39" name="Freeform: Shape 93">
                  <a:extLst>
                    <a:ext uri="{FF2B5EF4-FFF2-40B4-BE49-F238E27FC236}">
                      <a16:creationId xmlns:a16="http://schemas.microsoft.com/office/drawing/2014/main" id="{B75E9327-4DDC-A0C9-EA38-61938ABF663E}"/>
                    </a:ext>
                  </a:extLst>
                </p:cNvPr>
                <p:cNvSpPr/>
                <p:nvPr/>
              </p:nvSpPr>
              <p:spPr>
                <a:xfrm>
                  <a:off x="3440205" y="3181610"/>
                  <a:ext cx="855266" cy="1402080"/>
                </a:xfrm>
                <a:custGeom>
                  <a:avLst/>
                  <a:gdLst>
                    <a:gd name="connsiteX0" fmla="*/ 854048 w 855266"/>
                    <a:gd name="connsiteY0" fmla="*/ 1388212 h 1402080"/>
                    <a:gd name="connsiteX1" fmla="*/ 851059 w 855266"/>
                    <a:gd name="connsiteY1" fmla="*/ 1375888 h 1402080"/>
                    <a:gd name="connsiteX2" fmla="*/ 848013 w 855266"/>
                    <a:gd name="connsiteY2" fmla="*/ 1363597 h 1402080"/>
                    <a:gd name="connsiteX3" fmla="*/ 844926 w 855266"/>
                    <a:gd name="connsiteY3" fmla="*/ 1351329 h 1402080"/>
                    <a:gd name="connsiteX4" fmla="*/ 841780 w 855266"/>
                    <a:gd name="connsiteY4" fmla="*/ 1339094 h 1402080"/>
                    <a:gd name="connsiteX5" fmla="*/ 838594 w 855266"/>
                    <a:gd name="connsiteY5" fmla="*/ 1326882 h 1402080"/>
                    <a:gd name="connsiteX6" fmla="*/ 835361 w 855266"/>
                    <a:gd name="connsiteY6" fmla="*/ 1314701 h 1402080"/>
                    <a:gd name="connsiteX7" fmla="*/ 832086 w 855266"/>
                    <a:gd name="connsiteY7" fmla="*/ 1302553 h 1402080"/>
                    <a:gd name="connsiteX8" fmla="*/ 828757 w 855266"/>
                    <a:gd name="connsiteY8" fmla="*/ 1290428 h 1402080"/>
                    <a:gd name="connsiteX9" fmla="*/ 825373 w 855266"/>
                    <a:gd name="connsiteY9" fmla="*/ 1278323 h 1402080"/>
                    <a:gd name="connsiteX10" fmla="*/ 821954 w 855266"/>
                    <a:gd name="connsiteY10" fmla="*/ 1266254 h 1402080"/>
                    <a:gd name="connsiteX11" fmla="*/ 818483 w 855266"/>
                    <a:gd name="connsiteY11" fmla="*/ 1254215 h 1402080"/>
                    <a:gd name="connsiteX12" fmla="*/ 814966 w 855266"/>
                    <a:gd name="connsiteY12" fmla="*/ 1242197 h 1402080"/>
                    <a:gd name="connsiteX13" fmla="*/ 811394 w 855266"/>
                    <a:gd name="connsiteY13" fmla="*/ 1230203 h 1402080"/>
                    <a:gd name="connsiteX14" fmla="*/ 807779 w 855266"/>
                    <a:gd name="connsiteY14" fmla="*/ 1218252 h 1402080"/>
                    <a:gd name="connsiteX15" fmla="*/ 804123 w 855266"/>
                    <a:gd name="connsiteY15" fmla="*/ 1206315 h 1402080"/>
                    <a:gd name="connsiteX16" fmla="*/ 800410 w 855266"/>
                    <a:gd name="connsiteY16" fmla="*/ 1194405 h 1402080"/>
                    <a:gd name="connsiteX17" fmla="*/ 796652 w 855266"/>
                    <a:gd name="connsiteY17" fmla="*/ 1182532 h 1402080"/>
                    <a:gd name="connsiteX18" fmla="*/ 792850 w 855266"/>
                    <a:gd name="connsiteY18" fmla="*/ 1170679 h 1402080"/>
                    <a:gd name="connsiteX19" fmla="*/ 788994 w 855266"/>
                    <a:gd name="connsiteY19" fmla="*/ 1158863 h 1402080"/>
                    <a:gd name="connsiteX20" fmla="*/ 785096 w 855266"/>
                    <a:gd name="connsiteY20" fmla="*/ 1147066 h 1402080"/>
                    <a:gd name="connsiteX21" fmla="*/ 781140 w 855266"/>
                    <a:gd name="connsiteY21" fmla="*/ 1135299 h 1402080"/>
                    <a:gd name="connsiteX22" fmla="*/ 777155 w 855266"/>
                    <a:gd name="connsiteY22" fmla="*/ 1123569 h 1402080"/>
                    <a:gd name="connsiteX23" fmla="*/ 773112 w 855266"/>
                    <a:gd name="connsiteY23" fmla="*/ 1111859 h 1402080"/>
                    <a:gd name="connsiteX24" fmla="*/ 769015 w 855266"/>
                    <a:gd name="connsiteY24" fmla="*/ 1100172 h 1402080"/>
                    <a:gd name="connsiteX25" fmla="*/ 764876 w 855266"/>
                    <a:gd name="connsiteY25" fmla="*/ 1088517 h 1402080"/>
                    <a:gd name="connsiteX26" fmla="*/ 760689 w 855266"/>
                    <a:gd name="connsiteY26" fmla="*/ 1076894 h 1402080"/>
                    <a:gd name="connsiteX27" fmla="*/ 756463 w 855266"/>
                    <a:gd name="connsiteY27" fmla="*/ 1065293 h 1402080"/>
                    <a:gd name="connsiteX28" fmla="*/ 752179 w 855266"/>
                    <a:gd name="connsiteY28" fmla="*/ 1053718 h 1402080"/>
                    <a:gd name="connsiteX29" fmla="*/ 747852 w 855266"/>
                    <a:gd name="connsiteY29" fmla="*/ 1042170 h 1402080"/>
                    <a:gd name="connsiteX30" fmla="*/ 743472 w 855266"/>
                    <a:gd name="connsiteY30" fmla="*/ 1030659 h 1402080"/>
                    <a:gd name="connsiteX31" fmla="*/ 739047 w 855266"/>
                    <a:gd name="connsiteY31" fmla="*/ 1019168 h 1402080"/>
                    <a:gd name="connsiteX32" fmla="*/ 734577 w 855266"/>
                    <a:gd name="connsiteY32" fmla="*/ 1007710 h 1402080"/>
                    <a:gd name="connsiteX33" fmla="*/ 730054 w 855266"/>
                    <a:gd name="connsiteY33" fmla="*/ 996275 h 1402080"/>
                    <a:gd name="connsiteX34" fmla="*/ 725486 w 855266"/>
                    <a:gd name="connsiteY34" fmla="*/ 984873 h 1402080"/>
                    <a:gd name="connsiteX35" fmla="*/ 720873 w 855266"/>
                    <a:gd name="connsiteY35" fmla="*/ 973491 h 1402080"/>
                    <a:gd name="connsiteX36" fmla="*/ 716218 w 855266"/>
                    <a:gd name="connsiteY36" fmla="*/ 962142 h 1402080"/>
                    <a:gd name="connsiteX37" fmla="*/ 711507 w 855266"/>
                    <a:gd name="connsiteY37" fmla="*/ 950816 h 1402080"/>
                    <a:gd name="connsiteX38" fmla="*/ 706743 w 855266"/>
                    <a:gd name="connsiteY38" fmla="*/ 939524 h 1402080"/>
                    <a:gd name="connsiteX39" fmla="*/ 701945 w 855266"/>
                    <a:gd name="connsiteY39" fmla="*/ 928251 h 1402080"/>
                    <a:gd name="connsiteX40" fmla="*/ 697094 w 855266"/>
                    <a:gd name="connsiteY40" fmla="*/ 917015 h 1402080"/>
                    <a:gd name="connsiteX41" fmla="*/ 692187 w 855266"/>
                    <a:gd name="connsiteY41" fmla="*/ 905807 h 1402080"/>
                    <a:gd name="connsiteX42" fmla="*/ 687234 w 855266"/>
                    <a:gd name="connsiteY42" fmla="*/ 894624 h 1402080"/>
                    <a:gd name="connsiteX43" fmla="*/ 682240 w 855266"/>
                    <a:gd name="connsiteY43" fmla="*/ 883463 h 1402080"/>
                    <a:gd name="connsiteX44" fmla="*/ 677201 w 855266"/>
                    <a:gd name="connsiteY44" fmla="*/ 872334 h 1402080"/>
                    <a:gd name="connsiteX45" fmla="*/ 672109 w 855266"/>
                    <a:gd name="connsiteY45" fmla="*/ 861237 h 1402080"/>
                    <a:gd name="connsiteX46" fmla="*/ 666972 w 855266"/>
                    <a:gd name="connsiteY46" fmla="*/ 850164 h 1402080"/>
                    <a:gd name="connsiteX47" fmla="*/ 661790 w 855266"/>
                    <a:gd name="connsiteY47" fmla="*/ 839121 h 1402080"/>
                    <a:gd name="connsiteX48" fmla="*/ 656554 w 855266"/>
                    <a:gd name="connsiteY48" fmla="*/ 828103 h 1402080"/>
                    <a:gd name="connsiteX49" fmla="*/ 651274 w 855266"/>
                    <a:gd name="connsiteY49" fmla="*/ 817106 h 1402080"/>
                    <a:gd name="connsiteX50" fmla="*/ 645940 w 855266"/>
                    <a:gd name="connsiteY50" fmla="*/ 806150 h 1402080"/>
                    <a:gd name="connsiteX51" fmla="*/ 640562 w 855266"/>
                    <a:gd name="connsiteY51" fmla="*/ 795208 h 1402080"/>
                    <a:gd name="connsiteX52" fmla="*/ 635139 w 855266"/>
                    <a:gd name="connsiteY52" fmla="*/ 784308 h 1402080"/>
                    <a:gd name="connsiteX53" fmla="*/ 629674 w 855266"/>
                    <a:gd name="connsiteY53" fmla="*/ 773431 h 1402080"/>
                    <a:gd name="connsiteX54" fmla="*/ 624152 w 855266"/>
                    <a:gd name="connsiteY54" fmla="*/ 762576 h 1402080"/>
                    <a:gd name="connsiteX55" fmla="*/ 618589 w 855266"/>
                    <a:gd name="connsiteY55" fmla="*/ 751755 h 1402080"/>
                    <a:gd name="connsiteX56" fmla="*/ 612969 w 855266"/>
                    <a:gd name="connsiteY56" fmla="*/ 740953 h 1402080"/>
                    <a:gd name="connsiteX57" fmla="*/ 607305 w 855266"/>
                    <a:gd name="connsiteY57" fmla="*/ 730188 h 1402080"/>
                    <a:gd name="connsiteX58" fmla="*/ 601598 w 855266"/>
                    <a:gd name="connsiteY58" fmla="*/ 719451 h 1402080"/>
                    <a:gd name="connsiteX59" fmla="*/ 595836 w 855266"/>
                    <a:gd name="connsiteY59" fmla="*/ 708739 h 1402080"/>
                    <a:gd name="connsiteX60" fmla="*/ 590031 w 855266"/>
                    <a:gd name="connsiteY60" fmla="*/ 698049 h 1402080"/>
                    <a:gd name="connsiteX61" fmla="*/ 584182 w 855266"/>
                    <a:gd name="connsiteY61" fmla="*/ 687391 h 1402080"/>
                    <a:gd name="connsiteX62" fmla="*/ 578279 w 855266"/>
                    <a:gd name="connsiteY62" fmla="*/ 676766 h 1402080"/>
                    <a:gd name="connsiteX63" fmla="*/ 572332 w 855266"/>
                    <a:gd name="connsiteY63" fmla="*/ 666163 h 1402080"/>
                    <a:gd name="connsiteX64" fmla="*/ 566339 w 855266"/>
                    <a:gd name="connsiteY64" fmla="*/ 655592 h 1402080"/>
                    <a:gd name="connsiteX65" fmla="*/ 560293 w 855266"/>
                    <a:gd name="connsiteY65" fmla="*/ 645042 h 1402080"/>
                    <a:gd name="connsiteX66" fmla="*/ 554203 w 855266"/>
                    <a:gd name="connsiteY66" fmla="*/ 634527 h 1402080"/>
                    <a:gd name="connsiteX67" fmla="*/ 548067 w 855266"/>
                    <a:gd name="connsiteY67" fmla="*/ 624034 h 1402080"/>
                    <a:gd name="connsiteX68" fmla="*/ 541878 w 855266"/>
                    <a:gd name="connsiteY68" fmla="*/ 613574 h 1402080"/>
                    <a:gd name="connsiteX69" fmla="*/ 535648 w 855266"/>
                    <a:gd name="connsiteY69" fmla="*/ 603134 h 1402080"/>
                    <a:gd name="connsiteX70" fmla="*/ 529369 w 855266"/>
                    <a:gd name="connsiteY70" fmla="*/ 592728 h 1402080"/>
                    <a:gd name="connsiteX71" fmla="*/ 523037 w 855266"/>
                    <a:gd name="connsiteY71" fmla="*/ 582344 h 1402080"/>
                    <a:gd name="connsiteX72" fmla="*/ 516664 w 855266"/>
                    <a:gd name="connsiteY72" fmla="*/ 571991 h 1402080"/>
                    <a:gd name="connsiteX73" fmla="*/ 510234 w 855266"/>
                    <a:gd name="connsiteY73" fmla="*/ 561675 h 1402080"/>
                    <a:gd name="connsiteX74" fmla="*/ 503759 w 855266"/>
                    <a:gd name="connsiteY74" fmla="*/ 551367 h 1402080"/>
                    <a:gd name="connsiteX75" fmla="*/ 497242 w 855266"/>
                    <a:gd name="connsiteY75" fmla="*/ 541103 h 1402080"/>
                    <a:gd name="connsiteX76" fmla="*/ 490680 w 855266"/>
                    <a:gd name="connsiteY76" fmla="*/ 530863 h 1402080"/>
                    <a:gd name="connsiteX77" fmla="*/ 484065 w 855266"/>
                    <a:gd name="connsiteY77" fmla="*/ 520653 h 1402080"/>
                    <a:gd name="connsiteX78" fmla="*/ 477405 w 855266"/>
                    <a:gd name="connsiteY78" fmla="*/ 510465 h 1402080"/>
                    <a:gd name="connsiteX79" fmla="*/ 470689 w 855266"/>
                    <a:gd name="connsiteY79" fmla="*/ 500300 h 1402080"/>
                    <a:gd name="connsiteX80" fmla="*/ 463931 w 855266"/>
                    <a:gd name="connsiteY80" fmla="*/ 490169 h 1402080"/>
                    <a:gd name="connsiteX81" fmla="*/ 457131 w 855266"/>
                    <a:gd name="connsiteY81" fmla="*/ 480068 h 1402080"/>
                    <a:gd name="connsiteX82" fmla="*/ 450272 w 855266"/>
                    <a:gd name="connsiteY82" fmla="*/ 469990 h 1402080"/>
                    <a:gd name="connsiteX83" fmla="*/ 443371 w 855266"/>
                    <a:gd name="connsiteY83" fmla="*/ 459945 h 1402080"/>
                    <a:gd name="connsiteX84" fmla="*/ 436428 w 855266"/>
                    <a:gd name="connsiteY84" fmla="*/ 449923 h 1402080"/>
                    <a:gd name="connsiteX85" fmla="*/ 429429 w 855266"/>
                    <a:gd name="connsiteY85" fmla="*/ 439935 h 1402080"/>
                    <a:gd name="connsiteX86" fmla="*/ 422385 w 855266"/>
                    <a:gd name="connsiteY86" fmla="*/ 429966 h 1402080"/>
                    <a:gd name="connsiteX87" fmla="*/ 415299 w 855266"/>
                    <a:gd name="connsiteY87" fmla="*/ 420031 h 1402080"/>
                    <a:gd name="connsiteX88" fmla="*/ 408157 w 855266"/>
                    <a:gd name="connsiteY88" fmla="*/ 410129 h 1402080"/>
                    <a:gd name="connsiteX89" fmla="*/ 400970 w 855266"/>
                    <a:gd name="connsiteY89" fmla="*/ 400248 h 1402080"/>
                    <a:gd name="connsiteX90" fmla="*/ 393741 w 855266"/>
                    <a:gd name="connsiteY90" fmla="*/ 390391 h 1402080"/>
                    <a:gd name="connsiteX91" fmla="*/ 386456 w 855266"/>
                    <a:gd name="connsiteY91" fmla="*/ 380565 h 1402080"/>
                    <a:gd name="connsiteX92" fmla="*/ 379128 w 855266"/>
                    <a:gd name="connsiteY92" fmla="*/ 370773 h 1402080"/>
                    <a:gd name="connsiteX93" fmla="*/ 371756 w 855266"/>
                    <a:gd name="connsiteY93" fmla="*/ 361001 h 1402080"/>
                    <a:gd name="connsiteX94" fmla="*/ 364331 w 855266"/>
                    <a:gd name="connsiteY94" fmla="*/ 351253 h 1402080"/>
                    <a:gd name="connsiteX95" fmla="*/ 356861 w 855266"/>
                    <a:gd name="connsiteY95" fmla="*/ 341537 h 1402080"/>
                    <a:gd name="connsiteX96" fmla="*/ 349334 w 855266"/>
                    <a:gd name="connsiteY96" fmla="*/ 331854 h 1402080"/>
                    <a:gd name="connsiteX97" fmla="*/ 341766 w 855266"/>
                    <a:gd name="connsiteY97" fmla="*/ 322191 h 1402080"/>
                    <a:gd name="connsiteX98" fmla="*/ 334153 w 855266"/>
                    <a:gd name="connsiteY98" fmla="*/ 312564 h 1402080"/>
                    <a:gd name="connsiteX99" fmla="*/ 326497 w 855266"/>
                    <a:gd name="connsiteY99" fmla="*/ 302957 h 1402080"/>
                    <a:gd name="connsiteX100" fmla="*/ 318786 w 855266"/>
                    <a:gd name="connsiteY100" fmla="*/ 293384 h 1402080"/>
                    <a:gd name="connsiteX101" fmla="*/ 311029 w 855266"/>
                    <a:gd name="connsiteY101" fmla="*/ 283833 h 1402080"/>
                    <a:gd name="connsiteX102" fmla="*/ 303220 w 855266"/>
                    <a:gd name="connsiteY102" fmla="*/ 274313 h 1402080"/>
                    <a:gd name="connsiteX103" fmla="*/ 295366 w 855266"/>
                    <a:gd name="connsiteY103" fmla="*/ 264818 h 1402080"/>
                    <a:gd name="connsiteX104" fmla="*/ 287469 w 855266"/>
                    <a:gd name="connsiteY104" fmla="*/ 255354 h 1402080"/>
                    <a:gd name="connsiteX105" fmla="*/ 279516 w 855266"/>
                    <a:gd name="connsiteY105" fmla="*/ 245921 h 1402080"/>
                    <a:gd name="connsiteX106" fmla="*/ 271519 w 855266"/>
                    <a:gd name="connsiteY106" fmla="*/ 236513 h 1402080"/>
                    <a:gd name="connsiteX107" fmla="*/ 263480 w 855266"/>
                    <a:gd name="connsiteY107" fmla="*/ 227124 h 1402080"/>
                    <a:gd name="connsiteX108" fmla="*/ 255384 w 855266"/>
                    <a:gd name="connsiteY108" fmla="*/ 217770 h 1402080"/>
                    <a:gd name="connsiteX109" fmla="*/ 247246 w 855266"/>
                    <a:gd name="connsiteY109" fmla="*/ 208449 h 1402080"/>
                    <a:gd name="connsiteX110" fmla="*/ 239064 w 855266"/>
                    <a:gd name="connsiteY110" fmla="*/ 199150 h 1402080"/>
                    <a:gd name="connsiteX111" fmla="*/ 230825 w 855266"/>
                    <a:gd name="connsiteY111" fmla="*/ 189871 h 1402080"/>
                    <a:gd name="connsiteX112" fmla="*/ 222545 w 855266"/>
                    <a:gd name="connsiteY112" fmla="*/ 180626 h 1402080"/>
                    <a:gd name="connsiteX113" fmla="*/ 214222 w 855266"/>
                    <a:gd name="connsiteY113" fmla="*/ 171414 h 1402080"/>
                    <a:gd name="connsiteX114" fmla="*/ 205840 w 855266"/>
                    <a:gd name="connsiteY114" fmla="*/ 162225 h 1402080"/>
                    <a:gd name="connsiteX115" fmla="*/ 197417 w 855266"/>
                    <a:gd name="connsiteY115" fmla="*/ 153066 h 1402080"/>
                    <a:gd name="connsiteX116" fmla="*/ 188951 w 855266"/>
                    <a:gd name="connsiteY116" fmla="*/ 143931 h 1402080"/>
                    <a:gd name="connsiteX117" fmla="*/ 180429 w 855266"/>
                    <a:gd name="connsiteY117" fmla="*/ 134828 h 1402080"/>
                    <a:gd name="connsiteX118" fmla="*/ 171862 w 855266"/>
                    <a:gd name="connsiteY118" fmla="*/ 125748 h 1402080"/>
                    <a:gd name="connsiteX119" fmla="*/ 163242 w 855266"/>
                    <a:gd name="connsiteY119" fmla="*/ 116699 h 1402080"/>
                    <a:gd name="connsiteX120" fmla="*/ 154589 w 855266"/>
                    <a:gd name="connsiteY120" fmla="*/ 107684 h 1402080"/>
                    <a:gd name="connsiteX121" fmla="*/ 145871 w 855266"/>
                    <a:gd name="connsiteY121" fmla="*/ 98680 h 1402080"/>
                    <a:gd name="connsiteX122" fmla="*/ 137116 w 855266"/>
                    <a:gd name="connsiteY122" fmla="*/ 89721 h 1402080"/>
                    <a:gd name="connsiteX123" fmla="*/ 128311 w 855266"/>
                    <a:gd name="connsiteY123" fmla="*/ 80784 h 1402080"/>
                    <a:gd name="connsiteX124" fmla="*/ 119461 w 855266"/>
                    <a:gd name="connsiteY124" fmla="*/ 71866 h 1402080"/>
                    <a:gd name="connsiteX125" fmla="*/ 110555 w 855266"/>
                    <a:gd name="connsiteY125" fmla="*/ 62983 h 1402080"/>
                    <a:gd name="connsiteX126" fmla="*/ 101604 w 855266"/>
                    <a:gd name="connsiteY126" fmla="*/ 54133 h 1402080"/>
                    <a:gd name="connsiteX127" fmla="*/ 92611 w 855266"/>
                    <a:gd name="connsiteY127" fmla="*/ 45303 h 1402080"/>
                    <a:gd name="connsiteX128" fmla="*/ 83576 w 855266"/>
                    <a:gd name="connsiteY128" fmla="*/ 36509 h 1402080"/>
                    <a:gd name="connsiteX129" fmla="*/ 74485 w 855266"/>
                    <a:gd name="connsiteY129" fmla="*/ 27735 h 1402080"/>
                    <a:gd name="connsiteX130" fmla="*/ 65338 w 855266"/>
                    <a:gd name="connsiteY130" fmla="*/ 18991 h 1402080"/>
                    <a:gd name="connsiteX131" fmla="*/ 56157 w 855266"/>
                    <a:gd name="connsiteY131" fmla="*/ 10273 h 1402080"/>
                    <a:gd name="connsiteX132" fmla="*/ 46923 w 855266"/>
                    <a:gd name="connsiteY132" fmla="*/ 1577 h 1402080"/>
                    <a:gd name="connsiteX133" fmla="*/ 35182 w 855266"/>
                    <a:gd name="connsiteY133" fmla="*/ 14381 h 1402080"/>
                    <a:gd name="connsiteX134" fmla="*/ 23702 w 855266"/>
                    <a:gd name="connsiteY134" fmla="*/ 27415 h 1402080"/>
                    <a:gd name="connsiteX135" fmla="*/ 12497 w 855266"/>
                    <a:gd name="connsiteY135" fmla="*/ 40681 h 1402080"/>
                    <a:gd name="connsiteX136" fmla="*/ 1577 w 855266"/>
                    <a:gd name="connsiteY136" fmla="*/ 54186 h 1402080"/>
                    <a:gd name="connsiteX137" fmla="*/ 11641 w 855266"/>
                    <a:gd name="connsiteY137" fmla="*/ 62206 h 1402080"/>
                    <a:gd name="connsiteX138" fmla="*/ 21644 w 855266"/>
                    <a:gd name="connsiteY138" fmla="*/ 70257 h 1402080"/>
                    <a:gd name="connsiteX139" fmla="*/ 31590 w 855266"/>
                    <a:gd name="connsiteY139" fmla="*/ 78350 h 1402080"/>
                    <a:gd name="connsiteX140" fmla="*/ 41469 w 855266"/>
                    <a:gd name="connsiteY140" fmla="*/ 86479 h 1402080"/>
                    <a:gd name="connsiteX141" fmla="*/ 51284 w 855266"/>
                    <a:gd name="connsiteY141" fmla="*/ 94639 h 1402080"/>
                    <a:gd name="connsiteX142" fmla="*/ 61034 w 855266"/>
                    <a:gd name="connsiteY142" fmla="*/ 102833 h 1402080"/>
                    <a:gd name="connsiteX143" fmla="*/ 70728 w 855266"/>
                    <a:gd name="connsiteY143" fmla="*/ 111069 h 1402080"/>
                    <a:gd name="connsiteX144" fmla="*/ 80354 w 855266"/>
                    <a:gd name="connsiteY144" fmla="*/ 119352 h 1402080"/>
                    <a:gd name="connsiteX145" fmla="*/ 89917 w 855266"/>
                    <a:gd name="connsiteY145" fmla="*/ 127652 h 1402080"/>
                    <a:gd name="connsiteX146" fmla="*/ 99425 w 855266"/>
                    <a:gd name="connsiteY146" fmla="*/ 136000 h 1402080"/>
                    <a:gd name="connsiteX147" fmla="*/ 108867 w 855266"/>
                    <a:gd name="connsiteY147" fmla="*/ 144379 h 1402080"/>
                    <a:gd name="connsiteX148" fmla="*/ 118244 w 855266"/>
                    <a:gd name="connsiteY148" fmla="*/ 152803 h 1402080"/>
                    <a:gd name="connsiteX149" fmla="*/ 127554 w 855266"/>
                    <a:gd name="connsiteY149" fmla="*/ 161249 h 1402080"/>
                    <a:gd name="connsiteX150" fmla="*/ 136810 w 855266"/>
                    <a:gd name="connsiteY150" fmla="*/ 169748 h 1402080"/>
                    <a:gd name="connsiteX151" fmla="*/ 146000 w 855266"/>
                    <a:gd name="connsiteY151" fmla="*/ 178270 h 1402080"/>
                    <a:gd name="connsiteX152" fmla="*/ 155136 w 855266"/>
                    <a:gd name="connsiteY152" fmla="*/ 186837 h 1402080"/>
                    <a:gd name="connsiteX153" fmla="*/ 164196 w 855266"/>
                    <a:gd name="connsiteY153" fmla="*/ 195435 h 1402080"/>
                    <a:gd name="connsiteX154" fmla="*/ 173200 w 855266"/>
                    <a:gd name="connsiteY154" fmla="*/ 204066 h 1402080"/>
                    <a:gd name="connsiteX155" fmla="*/ 182148 w 855266"/>
                    <a:gd name="connsiteY155" fmla="*/ 212742 h 1402080"/>
                    <a:gd name="connsiteX156" fmla="*/ 191020 w 855266"/>
                    <a:gd name="connsiteY156" fmla="*/ 221452 h 1402080"/>
                    <a:gd name="connsiteX157" fmla="*/ 199839 w 855266"/>
                    <a:gd name="connsiteY157" fmla="*/ 230203 h 1402080"/>
                    <a:gd name="connsiteX158" fmla="*/ 208591 w 855266"/>
                    <a:gd name="connsiteY158" fmla="*/ 238978 h 1402080"/>
                    <a:gd name="connsiteX159" fmla="*/ 217276 w 855266"/>
                    <a:gd name="connsiteY159" fmla="*/ 247794 h 1402080"/>
                    <a:gd name="connsiteX160" fmla="*/ 225909 w 855266"/>
                    <a:gd name="connsiteY160" fmla="*/ 256655 h 1402080"/>
                    <a:gd name="connsiteX161" fmla="*/ 234473 w 855266"/>
                    <a:gd name="connsiteY161" fmla="*/ 265550 h 1402080"/>
                    <a:gd name="connsiteX162" fmla="*/ 242973 w 855266"/>
                    <a:gd name="connsiteY162" fmla="*/ 274478 h 1402080"/>
                    <a:gd name="connsiteX163" fmla="*/ 251419 w 855266"/>
                    <a:gd name="connsiteY163" fmla="*/ 283437 h 1402080"/>
                    <a:gd name="connsiteX164" fmla="*/ 259798 w 855266"/>
                    <a:gd name="connsiteY164" fmla="*/ 292442 h 1402080"/>
                    <a:gd name="connsiteX165" fmla="*/ 268112 w 855266"/>
                    <a:gd name="connsiteY165" fmla="*/ 301479 h 1402080"/>
                    <a:gd name="connsiteX166" fmla="*/ 276373 w 855266"/>
                    <a:gd name="connsiteY166" fmla="*/ 310548 h 1402080"/>
                    <a:gd name="connsiteX167" fmla="*/ 284555 w 855266"/>
                    <a:gd name="connsiteY167" fmla="*/ 319662 h 1402080"/>
                    <a:gd name="connsiteX168" fmla="*/ 292682 w 855266"/>
                    <a:gd name="connsiteY168" fmla="*/ 328809 h 1402080"/>
                    <a:gd name="connsiteX169" fmla="*/ 300755 w 855266"/>
                    <a:gd name="connsiteY169" fmla="*/ 337987 h 1402080"/>
                    <a:gd name="connsiteX170" fmla="*/ 308750 w 855266"/>
                    <a:gd name="connsiteY170" fmla="*/ 347199 h 1402080"/>
                    <a:gd name="connsiteX171" fmla="*/ 316694 w 855266"/>
                    <a:gd name="connsiteY171" fmla="*/ 356455 h 1402080"/>
                    <a:gd name="connsiteX172" fmla="*/ 324568 w 855266"/>
                    <a:gd name="connsiteY172" fmla="*/ 365756 h 1402080"/>
                    <a:gd name="connsiteX173" fmla="*/ 332389 w 855266"/>
                    <a:gd name="connsiteY173" fmla="*/ 375077 h 1402080"/>
                    <a:gd name="connsiteX174" fmla="*/ 340145 w 855266"/>
                    <a:gd name="connsiteY174" fmla="*/ 384443 h 1402080"/>
                    <a:gd name="connsiteX175" fmla="*/ 347834 w 855266"/>
                    <a:gd name="connsiteY175" fmla="*/ 393840 h 1402080"/>
                    <a:gd name="connsiteX176" fmla="*/ 355459 w 855266"/>
                    <a:gd name="connsiteY176" fmla="*/ 403282 h 1402080"/>
                    <a:gd name="connsiteX177" fmla="*/ 363027 w 855266"/>
                    <a:gd name="connsiteY177" fmla="*/ 412757 h 1402080"/>
                    <a:gd name="connsiteX178" fmla="*/ 370531 w 855266"/>
                    <a:gd name="connsiteY178" fmla="*/ 422266 h 1402080"/>
                    <a:gd name="connsiteX179" fmla="*/ 377967 w 855266"/>
                    <a:gd name="connsiteY179" fmla="*/ 431806 h 1402080"/>
                    <a:gd name="connsiteX180" fmla="*/ 385340 w 855266"/>
                    <a:gd name="connsiteY180" fmla="*/ 441390 h 1402080"/>
                    <a:gd name="connsiteX181" fmla="*/ 392655 w 855266"/>
                    <a:gd name="connsiteY181" fmla="*/ 451008 h 1402080"/>
                    <a:gd name="connsiteX182" fmla="*/ 399907 w 855266"/>
                    <a:gd name="connsiteY182" fmla="*/ 460669 h 1402080"/>
                    <a:gd name="connsiteX183" fmla="*/ 407105 w 855266"/>
                    <a:gd name="connsiteY183" fmla="*/ 470363 h 1402080"/>
                    <a:gd name="connsiteX184" fmla="*/ 414236 w 855266"/>
                    <a:gd name="connsiteY184" fmla="*/ 480090 h 1402080"/>
                    <a:gd name="connsiteX185" fmla="*/ 421300 w 855266"/>
                    <a:gd name="connsiteY185" fmla="*/ 489852 h 1402080"/>
                    <a:gd name="connsiteX186" fmla="*/ 428299 w 855266"/>
                    <a:gd name="connsiteY186" fmla="*/ 499655 h 1402080"/>
                    <a:gd name="connsiteX187" fmla="*/ 435234 w 855266"/>
                    <a:gd name="connsiteY187" fmla="*/ 509489 h 1402080"/>
                    <a:gd name="connsiteX188" fmla="*/ 442112 w 855266"/>
                    <a:gd name="connsiteY188" fmla="*/ 519360 h 1402080"/>
                    <a:gd name="connsiteX189" fmla="*/ 448926 w 855266"/>
                    <a:gd name="connsiteY189" fmla="*/ 529273 h 1402080"/>
                    <a:gd name="connsiteX190" fmla="*/ 455685 w 855266"/>
                    <a:gd name="connsiteY190" fmla="*/ 539219 h 1402080"/>
                    <a:gd name="connsiteX191" fmla="*/ 462378 w 855266"/>
                    <a:gd name="connsiteY191" fmla="*/ 549207 h 1402080"/>
                    <a:gd name="connsiteX192" fmla="*/ 469004 w 855266"/>
                    <a:gd name="connsiteY192" fmla="*/ 559221 h 1402080"/>
                    <a:gd name="connsiteX193" fmla="*/ 475566 w 855266"/>
                    <a:gd name="connsiteY193" fmla="*/ 569277 h 1402080"/>
                    <a:gd name="connsiteX194" fmla="*/ 482072 w 855266"/>
                    <a:gd name="connsiteY194" fmla="*/ 579375 h 1402080"/>
                    <a:gd name="connsiteX195" fmla="*/ 488513 w 855266"/>
                    <a:gd name="connsiteY195" fmla="*/ 589498 h 1402080"/>
                    <a:gd name="connsiteX196" fmla="*/ 494887 w 855266"/>
                    <a:gd name="connsiteY196" fmla="*/ 599663 h 1402080"/>
                    <a:gd name="connsiteX197" fmla="*/ 501196 w 855266"/>
                    <a:gd name="connsiteY197" fmla="*/ 609870 h 1402080"/>
                    <a:gd name="connsiteX198" fmla="*/ 507452 w 855266"/>
                    <a:gd name="connsiteY198" fmla="*/ 620102 h 1402080"/>
                    <a:gd name="connsiteX199" fmla="*/ 513641 w 855266"/>
                    <a:gd name="connsiteY199" fmla="*/ 630377 h 1402080"/>
                    <a:gd name="connsiteX200" fmla="*/ 519762 w 855266"/>
                    <a:gd name="connsiteY200" fmla="*/ 640693 h 1402080"/>
                    <a:gd name="connsiteX201" fmla="*/ 525833 w 855266"/>
                    <a:gd name="connsiteY201" fmla="*/ 651035 h 1402080"/>
                    <a:gd name="connsiteX202" fmla="*/ 531834 w 855266"/>
                    <a:gd name="connsiteY202" fmla="*/ 661419 h 1402080"/>
                    <a:gd name="connsiteX203" fmla="*/ 537770 w 855266"/>
                    <a:gd name="connsiteY203" fmla="*/ 671836 h 1402080"/>
                    <a:gd name="connsiteX204" fmla="*/ 543653 w 855266"/>
                    <a:gd name="connsiteY204" fmla="*/ 682296 h 1402080"/>
                    <a:gd name="connsiteX205" fmla="*/ 549469 w 855266"/>
                    <a:gd name="connsiteY205" fmla="*/ 692792 h 1402080"/>
                    <a:gd name="connsiteX206" fmla="*/ 555221 w 855266"/>
                    <a:gd name="connsiteY206" fmla="*/ 703318 h 1402080"/>
                    <a:gd name="connsiteX207" fmla="*/ 560905 w 855266"/>
                    <a:gd name="connsiteY207" fmla="*/ 713887 h 1402080"/>
                    <a:gd name="connsiteX208" fmla="*/ 566535 w 855266"/>
                    <a:gd name="connsiteY208" fmla="*/ 724490 h 1402080"/>
                    <a:gd name="connsiteX209" fmla="*/ 572102 w 855266"/>
                    <a:gd name="connsiteY209" fmla="*/ 735126 h 1402080"/>
                    <a:gd name="connsiteX210" fmla="*/ 577598 w 855266"/>
                    <a:gd name="connsiteY210" fmla="*/ 745796 h 1402080"/>
                    <a:gd name="connsiteX211" fmla="*/ 583043 w 855266"/>
                    <a:gd name="connsiteY211" fmla="*/ 756508 h 1402080"/>
                    <a:gd name="connsiteX212" fmla="*/ 588422 w 855266"/>
                    <a:gd name="connsiteY212" fmla="*/ 767253 h 1402080"/>
                    <a:gd name="connsiteX213" fmla="*/ 593733 w 855266"/>
                    <a:gd name="connsiteY213" fmla="*/ 778044 h 1402080"/>
                    <a:gd name="connsiteX214" fmla="*/ 598979 w 855266"/>
                    <a:gd name="connsiteY214" fmla="*/ 788865 h 1402080"/>
                    <a:gd name="connsiteX215" fmla="*/ 604173 w 855266"/>
                    <a:gd name="connsiteY215" fmla="*/ 799720 h 1402080"/>
                    <a:gd name="connsiteX216" fmla="*/ 609299 w 855266"/>
                    <a:gd name="connsiteY216" fmla="*/ 810608 h 1402080"/>
                    <a:gd name="connsiteX217" fmla="*/ 614360 w 855266"/>
                    <a:gd name="connsiteY217" fmla="*/ 821542 h 1402080"/>
                    <a:gd name="connsiteX218" fmla="*/ 619366 w 855266"/>
                    <a:gd name="connsiteY218" fmla="*/ 832506 h 1402080"/>
                    <a:gd name="connsiteX219" fmla="*/ 624307 w 855266"/>
                    <a:gd name="connsiteY219" fmla="*/ 843504 h 1402080"/>
                    <a:gd name="connsiteX220" fmla="*/ 629180 w 855266"/>
                    <a:gd name="connsiteY220" fmla="*/ 854544 h 1402080"/>
                    <a:gd name="connsiteX221" fmla="*/ 634000 w 855266"/>
                    <a:gd name="connsiteY221" fmla="*/ 865618 h 1402080"/>
                    <a:gd name="connsiteX222" fmla="*/ 638742 w 855266"/>
                    <a:gd name="connsiteY222" fmla="*/ 876736 h 1402080"/>
                    <a:gd name="connsiteX223" fmla="*/ 643431 w 855266"/>
                    <a:gd name="connsiteY223" fmla="*/ 887877 h 1402080"/>
                    <a:gd name="connsiteX224" fmla="*/ 648063 w 855266"/>
                    <a:gd name="connsiteY224" fmla="*/ 899060 h 1402080"/>
                    <a:gd name="connsiteX225" fmla="*/ 652620 w 855266"/>
                    <a:gd name="connsiteY225" fmla="*/ 910288 h 1402080"/>
                    <a:gd name="connsiteX226" fmla="*/ 657124 w 855266"/>
                    <a:gd name="connsiteY226" fmla="*/ 921538 h 1402080"/>
                    <a:gd name="connsiteX227" fmla="*/ 661571 w 855266"/>
                    <a:gd name="connsiteY227" fmla="*/ 932830 h 1402080"/>
                    <a:gd name="connsiteX228" fmla="*/ 665940 w 855266"/>
                    <a:gd name="connsiteY228" fmla="*/ 944168 h 1402080"/>
                    <a:gd name="connsiteX229" fmla="*/ 670255 w 855266"/>
                    <a:gd name="connsiteY229" fmla="*/ 955527 h 1402080"/>
                    <a:gd name="connsiteX230" fmla="*/ 674506 w 855266"/>
                    <a:gd name="connsiteY230" fmla="*/ 966929 h 1402080"/>
                    <a:gd name="connsiteX231" fmla="*/ 678701 w 855266"/>
                    <a:gd name="connsiteY231" fmla="*/ 978376 h 1402080"/>
                    <a:gd name="connsiteX232" fmla="*/ 682821 w 855266"/>
                    <a:gd name="connsiteY232" fmla="*/ 989845 h 1402080"/>
                    <a:gd name="connsiteX233" fmla="*/ 686884 w 855266"/>
                    <a:gd name="connsiteY233" fmla="*/ 1001359 h 1402080"/>
                    <a:gd name="connsiteX234" fmla="*/ 690894 w 855266"/>
                    <a:gd name="connsiteY234" fmla="*/ 1012903 h 1402080"/>
                    <a:gd name="connsiteX235" fmla="*/ 694825 w 855266"/>
                    <a:gd name="connsiteY235" fmla="*/ 1024493 h 1402080"/>
                    <a:gd name="connsiteX236" fmla="*/ 698704 w 855266"/>
                    <a:gd name="connsiteY236" fmla="*/ 1036113 h 1402080"/>
                    <a:gd name="connsiteX237" fmla="*/ 702514 w 855266"/>
                    <a:gd name="connsiteY237" fmla="*/ 1047767 h 1402080"/>
                    <a:gd name="connsiteX238" fmla="*/ 706272 w 855266"/>
                    <a:gd name="connsiteY238" fmla="*/ 1059466 h 1402080"/>
                    <a:gd name="connsiteX239" fmla="*/ 709954 w 855266"/>
                    <a:gd name="connsiteY239" fmla="*/ 1071199 h 1402080"/>
                    <a:gd name="connsiteX240" fmla="*/ 713580 w 855266"/>
                    <a:gd name="connsiteY240" fmla="*/ 1082962 h 1402080"/>
                    <a:gd name="connsiteX241" fmla="*/ 717149 w 855266"/>
                    <a:gd name="connsiteY241" fmla="*/ 1094760 h 1402080"/>
                    <a:gd name="connsiteX242" fmla="*/ 720643 w 855266"/>
                    <a:gd name="connsiteY242" fmla="*/ 1106602 h 1402080"/>
                    <a:gd name="connsiteX243" fmla="*/ 724084 w 855266"/>
                    <a:gd name="connsiteY243" fmla="*/ 1118474 h 1402080"/>
                    <a:gd name="connsiteX244" fmla="*/ 727457 w 855266"/>
                    <a:gd name="connsiteY244" fmla="*/ 1130392 h 1402080"/>
                    <a:gd name="connsiteX245" fmla="*/ 730774 w 855266"/>
                    <a:gd name="connsiteY245" fmla="*/ 1142343 h 1402080"/>
                    <a:gd name="connsiteX246" fmla="*/ 734030 w 855266"/>
                    <a:gd name="connsiteY246" fmla="*/ 1154326 h 1402080"/>
                    <a:gd name="connsiteX247" fmla="*/ 737216 w 855266"/>
                    <a:gd name="connsiteY247" fmla="*/ 1166344 h 1402080"/>
                    <a:gd name="connsiteX248" fmla="*/ 740339 w 855266"/>
                    <a:gd name="connsiteY248" fmla="*/ 1178402 h 1402080"/>
                    <a:gd name="connsiteX249" fmla="*/ 743404 w 855266"/>
                    <a:gd name="connsiteY249" fmla="*/ 1190496 h 1402080"/>
                    <a:gd name="connsiteX250" fmla="*/ 746408 w 855266"/>
                    <a:gd name="connsiteY250" fmla="*/ 1202621 h 1402080"/>
                    <a:gd name="connsiteX251" fmla="*/ 749344 w 855266"/>
                    <a:gd name="connsiteY251" fmla="*/ 1214792 h 1402080"/>
                    <a:gd name="connsiteX252" fmla="*/ 752224 w 855266"/>
                    <a:gd name="connsiteY252" fmla="*/ 1226995 h 1402080"/>
                    <a:gd name="connsiteX253" fmla="*/ 755028 w 855266"/>
                    <a:gd name="connsiteY253" fmla="*/ 1239241 h 1402080"/>
                    <a:gd name="connsiteX254" fmla="*/ 757787 w 855266"/>
                    <a:gd name="connsiteY254" fmla="*/ 1251509 h 1402080"/>
                    <a:gd name="connsiteX255" fmla="*/ 760470 w 855266"/>
                    <a:gd name="connsiteY255" fmla="*/ 1263820 h 1402080"/>
                    <a:gd name="connsiteX256" fmla="*/ 763101 w 855266"/>
                    <a:gd name="connsiteY256" fmla="*/ 1276177 h 1402080"/>
                    <a:gd name="connsiteX257" fmla="*/ 765664 w 855266"/>
                    <a:gd name="connsiteY257" fmla="*/ 1288555 h 1402080"/>
                    <a:gd name="connsiteX258" fmla="*/ 768162 w 855266"/>
                    <a:gd name="connsiteY258" fmla="*/ 1300975 h 1402080"/>
                    <a:gd name="connsiteX259" fmla="*/ 770605 w 855266"/>
                    <a:gd name="connsiteY259" fmla="*/ 1313442 h 1402080"/>
                    <a:gd name="connsiteX260" fmla="*/ 772969 w 855266"/>
                    <a:gd name="connsiteY260" fmla="*/ 1325929 h 1402080"/>
                    <a:gd name="connsiteX261" fmla="*/ 775290 w 855266"/>
                    <a:gd name="connsiteY261" fmla="*/ 1338461 h 1402080"/>
                    <a:gd name="connsiteX262" fmla="*/ 777537 w 855266"/>
                    <a:gd name="connsiteY262" fmla="*/ 1351035 h 1402080"/>
                    <a:gd name="connsiteX263" fmla="*/ 779729 w 855266"/>
                    <a:gd name="connsiteY263" fmla="*/ 1363631 h 1402080"/>
                    <a:gd name="connsiteX264" fmla="*/ 781852 w 855266"/>
                    <a:gd name="connsiteY264" fmla="*/ 1376272 h 1402080"/>
                    <a:gd name="connsiteX265" fmla="*/ 783913 w 855266"/>
                    <a:gd name="connsiteY265" fmla="*/ 1388955 h 1402080"/>
                    <a:gd name="connsiteX266" fmla="*/ 785918 w 855266"/>
                    <a:gd name="connsiteY266" fmla="*/ 1401664 h 1402080"/>
                    <a:gd name="connsiteX267" fmla="*/ 803049 w 855266"/>
                    <a:gd name="connsiteY267" fmla="*/ 1398837 h 1402080"/>
                    <a:gd name="connsiteX268" fmla="*/ 820126 w 855266"/>
                    <a:gd name="connsiteY268" fmla="*/ 1395649 h 1402080"/>
                    <a:gd name="connsiteX269" fmla="*/ 837125 w 855266"/>
                    <a:gd name="connsiteY269" fmla="*/ 1392099 h 1402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</a:cxnLst>
                  <a:rect l="l" t="t" r="r" b="b"/>
                  <a:pathLst>
                    <a:path w="855266" h="1402080">
                      <a:moveTo>
                        <a:pt x="854048" y="1388212"/>
                      </a:moveTo>
                      <a:lnTo>
                        <a:pt x="851059" y="1375888"/>
                      </a:lnTo>
                      <a:lnTo>
                        <a:pt x="848013" y="1363597"/>
                      </a:lnTo>
                      <a:lnTo>
                        <a:pt x="844926" y="1351329"/>
                      </a:lnTo>
                      <a:lnTo>
                        <a:pt x="841780" y="1339094"/>
                      </a:lnTo>
                      <a:lnTo>
                        <a:pt x="838594" y="1326882"/>
                      </a:lnTo>
                      <a:lnTo>
                        <a:pt x="835361" y="1314701"/>
                      </a:lnTo>
                      <a:lnTo>
                        <a:pt x="832086" y="1302553"/>
                      </a:lnTo>
                      <a:lnTo>
                        <a:pt x="828757" y="1290428"/>
                      </a:lnTo>
                      <a:lnTo>
                        <a:pt x="825373" y="1278323"/>
                      </a:lnTo>
                      <a:lnTo>
                        <a:pt x="821954" y="1266254"/>
                      </a:lnTo>
                      <a:lnTo>
                        <a:pt x="818483" y="1254215"/>
                      </a:lnTo>
                      <a:lnTo>
                        <a:pt x="814966" y="1242197"/>
                      </a:lnTo>
                      <a:lnTo>
                        <a:pt x="811394" y="1230203"/>
                      </a:lnTo>
                      <a:lnTo>
                        <a:pt x="807779" y="1218252"/>
                      </a:lnTo>
                      <a:lnTo>
                        <a:pt x="804123" y="1206315"/>
                      </a:lnTo>
                      <a:lnTo>
                        <a:pt x="800410" y="1194405"/>
                      </a:lnTo>
                      <a:lnTo>
                        <a:pt x="796652" y="1182532"/>
                      </a:lnTo>
                      <a:lnTo>
                        <a:pt x="792850" y="1170679"/>
                      </a:lnTo>
                      <a:lnTo>
                        <a:pt x="788994" y="1158863"/>
                      </a:lnTo>
                      <a:lnTo>
                        <a:pt x="785096" y="1147066"/>
                      </a:lnTo>
                      <a:lnTo>
                        <a:pt x="781140" y="1135299"/>
                      </a:lnTo>
                      <a:lnTo>
                        <a:pt x="777155" y="1123569"/>
                      </a:lnTo>
                      <a:lnTo>
                        <a:pt x="773112" y="1111859"/>
                      </a:lnTo>
                      <a:lnTo>
                        <a:pt x="769015" y="1100172"/>
                      </a:lnTo>
                      <a:lnTo>
                        <a:pt x="764876" y="1088517"/>
                      </a:lnTo>
                      <a:lnTo>
                        <a:pt x="760689" y="1076894"/>
                      </a:lnTo>
                      <a:lnTo>
                        <a:pt x="756463" y="1065293"/>
                      </a:lnTo>
                      <a:lnTo>
                        <a:pt x="752179" y="1053718"/>
                      </a:lnTo>
                      <a:lnTo>
                        <a:pt x="747852" y="1042170"/>
                      </a:lnTo>
                      <a:lnTo>
                        <a:pt x="743472" y="1030659"/>
                      </a:lnTo>
                      <a:lnTo>
                        <a:pt x="739047" y="1019168"/>
                      </a:lnTo>
                      <a:lnTo>
                        <a:pt x="734577" y="1007710"/>
                      </a:lnTo>
                      <a:lnTo>
                        <a:pt x="730054" y="996275"/>
                      </a:lnTo>
                      <a:lnTo>
                        <a:pt x="725486" y="984873"/>
                      </a:lnTo>
                      <a:lnTo>
                        <a:pt x="720873" y="973491"/>
                      </a:lnTo>
                      <a:lnTo>
                        <a:pt x="716218" y="962142"/>
                      </a:lnTo>
                      <a:lnTo>
                        <a:pt x="711507" y="950816"/>
                      </a:lnTo>
                      <a:lnTo>
                        <a:pt x="706743" y="939524"/>
                      </a:lnTo>
                      <a:lnTo>
                        <a:pt x="701945" y="928251"/>
                      </a:lnTo>
                      <a:lnTo>
                        <a:pt x="697094" y="917015"/>
                      </a:lnTo>
                      <a:lnTo>
                        <a:pt x="692187" y="905807"/>
                      </a:lnTo>
                      <a:lnTo>
                        <a:pt x="687234" y="894624"/>
                      </a:lnTo>
                      <a:lnTo>
                        <a:pt x="682240" y="883463"/>
                      </a:lnTo>
                      <a:lnTo>
                        <a:pt x="677201" y="872334"/>
                      </a:lnTo>
                      <a:lnTo>
                        <a:pt x="672109" y="861237"/>
                      </a:lnTo>
                      <a:lnTo>
                        <a:pt x="666972" y="850164"/>
                      </a:lnTo>
                      <a:lnTo>
                        <a:pt x="661790" y="839121"/>
                      </a:lnTo>
                      <a:lnTo>
                        <a:pt x="656554" y="828103"/>
                      </a:lnTo>
                      <a:lnTo>
                        <a:pt x="651274" y="817106"/>
                      </a:lnTo>
                      <a:lnTo>
                        <a:pt x="645940" y="806150"/>
                      </a:lnTo>
                      <a:lnTo>
                        <a:pt x="640562" y="795208"/>
                      </a:lnTo>
                      <a:lnTo>
                        <a:pt x="635139" y="784308"/>
                      </a:lnTo>
                      <a:lnTo>
                        <a:pt x="629674" y="773431"/>
                      </a:lnTo>
                      <a:lnTo>
                        <a:pt x="624152" y="762576"/>
                      </a:lnTo>
                      <a:lnTo>
                        <a:pt x="618589" y="751755"/>
                      </a:lnTo>
                      <a:lnTo>
                        <a:pt x="612969" y="740953"/>
                      </a:lnTo>
                      <a:lnTo>
                        <a:pt x="607305" y="730188"/>
                      </a:lnTo>
                      <a:lnTo>
                        <a:pt x="601598" y="719451"/>
                      </a:lnTo>
                      <a:lnTo>
                        <a:pt x="595836" y="708739"/>
                      </a:lnTo>
                      <a:lnTo>
                        <a:pt x="590031" y="698049"/>
                      </a:lnTo>
                      <a:lnTo>
                        <a:pt x="584182" y="687391"/>
                      </a:lnTo>
                      <a:lnTo>
                        <a:pt x="578279" y="676766"/>
                      </a:lnTo>
                      <a:lnTo>
                        <a:pt x="572332" y="666163"/>
                      </a:lnTo>
                      <a:lnTo>
                        <a:pt x="566339" y="655592"/>
                      </a:lnTo>
                      <a:lnTo>
                        <a:pt x="560293" y="645042"/>
                      </a:lnTo>
                      <a:lnTo>
                        <a:pt x="554203" y="634527"/>
                      </a:lnTo>
                      <a:lnTo>
                        <a:pt x="548067" y="624034"/>
                      </a:lnTo>
                      <a:lnTo>
                        <a:pt x="541878" y="613574"/>
                      </a:lnTo>
                      <a:lnTo>
                        <a:pt x="535648" y="603134"/>
                      </a:lnTo>
                      <a:lnTo>
                        <a:pt x="529369" y="592728"/>
                      </a:lnTo>
                      <a:lnTo>
                        <a:pt x="523037" y="582344"/>
                      </a:lnTo>
                      <a:lnTo>
                        <a:pt x="516664" y="571991"/>
                      </a:lnTo>
                      <a:lnTo>
                        <a:pt x="510234" y="561675"/>
                      </a:lnTo>
                      <a:lnTo>
                        <a:pt x="503759" y="551367"/>
                      </a:lnTo>
                      <a:lnTo>
                        <a:pt x="497242" y="541103"/>
                      </a:lnTo>
                      <a:lnTo>
                        <a:pt x="490680" y="530863"/>
                      </a:lnTo>
                      <a:lnTo>
                        <a:pt x="484065" y="520653"/>
                      </a:lnTo>
                      <a:lnTo>
                        <a:pt x="477405" y="510465"/>
                      </a:lnTo>
                      <a:lnTo>
                        <a:pt x="470689" y="500300"/>
                      </a:lnTo>
                      <a:lnTo>
                        <a:pt x="463931" y="490169"/>
                      </a:lnTo>
                      <a:lnTo>
                        <a:pt x="457131" y="480068"/>
                      </a:lnTo>
                      <a:lnTo>
                        <a:pt x="450272" y="469990"/>
                      </a:lnTo>
                      <a:lnTo>
                        <a:pt x="443371" y="459945"/>
                      </a:lnTo>
                      <a:lnTo>
                        <a:pt x="436428" y="449923"/>
                      </a:lnTo>
                      <a:lnTo>
                        <a:pt x="429429" y="439935"/>
                      </a:lnTo>
                      <a:lnTo>
                        <a:pt x="422385" y="429966"/>
                      </a:lnTo>
                      <a:lnTo>
                        <a:pt x="415299" y="420031"/>
                      </a:lnTo>
                      <a:lnTo>
                        <a:pt x="408157" y="410129"/>
                      </a:lnTo>
                      <a:lnTo>
                        <a:pt x="400970" y="400248"/>
                      </a:lnTo>
                      <a:lnTo>
                        <a:pt x="393741" y="390391"/>
                      </a:lnTo>
                      <a:lnTo>
                        <a:pt x="386456" y="380565"/>
                      </a:lnTo>
                      <a:lnTo>
                        <a:pt x="379128" y="370773"/>
                      </a:lnTo>
                      <a:lnTo>
                        <a:pt x="371756" y="361001"/>
                      </a:lnTo>
                      <a:lnTo>
                        <a:pt x="364331" y="351253"/>
                      </a:lnTo>
                      <a:lnTo>
                        <a:pt x="356861" y="341537"/>
                      </a:lnTo>
                      <a:lnTo>
                        <a:pt x="349334" y="331854"/>
                      </a:lnTo>
                      <a:lnTo>
                        <a:pt x="341766" y="322191"/>
                      </a:lnTo>
                      <a:lnTo>
                        <a:pt x="334153" y="312564"/>
                      </a:lnTo>
                      <a:lnTo>
                        <a:pt x="326497" y="302957"/>
                      </a:lnTo>
                      <a:lnTo>
                        <a:pt x="318786" y="293384"/>
                      </a:lnTo>
                      <a:lnTo>
                        <a:pt x="311029" y="283833"/>
                      </a:lnTo>
                      <a:lnTo>
                        <a:pt x="303220" y="274313"/>
                      </a:lnTo>
                      <a:lnTo>
                        <a:pt x="295366" y="264818"/>
                      </a:lnTo>
                      <a:lnTo>
                        <a:pt x="287469" y="255354"/>
                      </a:lnTo>
                      <a:lnTo>
                        <a:pt x="279516" y="245921"/>
                      </a:lnTo>
                      <a:lnTo>
                        <a:pt x="271519" y="236513"/>
                      </a:lnTo>
                      <a:lnTo>
                        <a:pt x="263480" y="227124"/>
                      </a:lnTo>
                      <a:lnTo>
                        <a:pt x="255384" y="217770"/>
                      </a:lnTo>
                      <a:lnTo>
                        <a:pt x="247246" y="208449"/>
                      </a:lnTo>
                      <a:lnTo>
                        <a:pt x="239064" y="199150"/>
                      </a:lnTo>
                      <a:lnTo>
                        <a:pt x="230825" y="189871"/>
                      </a:lnTo>
                      <a:lnTo>
                        <a:pt x="222545" y="180626"/>
                      </a:lnTo>
                      <a:lnTo>
                        <a:pt x="214222" y="171414"/>
                      </a:lnTo>
                      <a:lnTo>
                        <a:pt x="205840" y="162225"/>
                      </a:lnTo>
                      <a:lnTo>
                        <a:pt x="197417" y="153066"/>
                      </a:lnTo>
                      <a:lnTo>
                        <a:pt x="188951" y="143931"/>
                      </a:lnTo>
                      <a:lnTo>
                        <a:pt x="180429" y="134828"/>
                      </a:lnTo>
                      <a:lnTo>
                        <a:pt x="171862" y="125748"/>
                      </a:lnTo>
                      <a:lnTo>
                        <a:pt x="163242" y="116699"/>
                      </a:lnTo>
                      <a:lnTo>
                        <a:pt x="154589" y="107684"/>
                      </a:lnTo>
                      <a:lnTo>
                        <a:pt x="145871" y="98680"/>
                      </a:lnTo>
                      <a:lnTo>
                        <a:pt x="137116" y="89721"/>
                      </a:lnTo>
                      <a:lnTo>
                        <a:pt x="128311" y="80784"/>
                      </a:lnTo>
                      <a:lnTo>
                        <a:pt x="119461" y="71866"/>
                      </a:lnTo>
                      <a:lnTo>
                        <a:pt x="110555" y="62983"/>
                      </a:lnTo>
                      <a:lnTo>
                        <a:pt x="101604" y="54133"/>
                      </a:lnTo>
                      <a:lnTo>
                        <a:pt x="92611" y="45303"/>
                      </a:lnTo>
                      <a:lnTo>
                        <a:pt x="83576" y="36509"/>
                      </a:lnTo>
                      <a:lnTo>
                        <a:pt x="74485" y="27735"/>
                      </a:lnTo>
                      <a:lnTo>
                        <a:pt x="65338" y="18991"/>
                      </a:lnTo>
                      <a:lnTo>
                        <a:pt x="56157" y="10273"/>
                      </a:lnTo>
                      <a:lnTo>
                        <a:pt x="46923" y="1577"/>
                      </a:lnTo>
                      <a:lnTo>
                        <a:pt x="35182" y="14381"/>
                      </a:lnTo>
                      <a:lnTo>
                        <a:pt x="23702" y="27415"/>
                      </a:lnTo>
                      <a:lnTo>
                        <a:pt x="12497" y="40681"/>
                      </a:lnTo>
                      <a:lnTo>
                        <a:pt x="1577" y="54186"/>
                      </a:lnTo>
                      <a:lnTo>
                        <a:pt x="11641" y="62206"/>
                      </a:lnTo>
                      <a:lnTo>
                        <a:pt x="21644" y="70257"/>
                      </a:lnTo>
                      <a:lnTo>
                        <a:pt x="31590" y="78350"/>
                      </a:lnTo>
                      <a:lnTo>
                        <a:pt x="41469" y="86479"/>
                      </a:lnTo>
                      <a:lnTo>
                        <a:pt x="51284" y="94639"/>
                      </a:lnTo>
                      <a:lnTo>
                        <a:pt x="61034" y="102833"/>
                      </a:lnTo>
                      <a:lnTo>
                        <a:pt x="70728" y="111069"/>
                      </a:lnTo>
                      <a:lnTo>
                        <a:pt x="80354" y="119352"/>
                      </a:lnTo>
                      <a:lnTo>
                        <a:pt x="89917" y="127652"/>
                      </a:lnTo>
                      <a:lnTo>
                        <a:pt x="99425" y="136000"/>
                      </a:lnTo>
                      <a:lnTo>
                        <a:pt x="108867" y="144379"/>
                      </a:lnTo>
                      <a:lnTo>
                        <a:pt x="118244" y="152803"/>
                      </a:lnTo>
                      <a:lnTo>
                        <a:pt x="127554" y="161249"/>
                      </a:lnTo>
                      <a:lnTo>
                        <a:pt x="136810" y="169748"/>
                      </a:lnTo>
                      <a:lnTo>
                        <a:pt x="146000" y="178270"/>
                      </a:lnTo>
                      <a:lnTo>
                        <a:pt x="155136" y="186837"/>
                      </a:lnTo>
                      <a:lnTo>
                        <a:pt x="164196" y="195435"/>
                      </a:lnTo>
                      <a:lnTo>
                        <a:pt x="173200" y="204066"/>
                      </a:lnTo>
                      <a:lnTo>
                        <a:pt x="182148" y="212742"/>
                      </a:lnTo>
                      <a:lnTo>
                        <a:pt x="191020" y="221452"/>
                      </a:lnTo>
                      <a:lnTo>
                        <a:pt x="199839" y="230203"/>
                      </a:lnTo>
                      <a:lnTo>
                        <a:pt x="208591" y="238978"/>
                      </a:lnTo>
                      <a:lnTo>
                        <a:pt x="217276" y="247794"/>
                      </a:lnTo>
                      <a:lnTo>
                        <a:pt x="225909" y="256655"/>
                      </a:lnTo>
                      <a:lnTo>
                        <a:pt x="234473" y="265550"/>
                      </a:lnTo>
                      <a:lnTo>
                        <a:pt x="242973" y="274478"/>
                      </a:lnTo>
                      <a:lnTo>
                        <a:pt x="251419" y="283437"/>
                      </a:lnTo>
                      <a:lnTo>
                        <a:pt x="259798" y="292442"/>
                      </a:lnTo>
                      <a:lnTo>
                        <a:pt x="268112" y="301479"/>
                      </a:lnTo>
                      <a:lnTo>
                        <a:pt x="276373" y="310548"/>
                      </a:lnTo>
                      <a:lnTo>
                        <a:pt x="284555" y="319662"/>
                      </a:lnTo>
                      <a:lnTo>
                        <a:pt x="292682" y="328809"/>
                      </a:lnTo>
                      <a:lnTo>
                        <a:pt x="300755" y="337987"/>
                      </a:lnTo>
                      <a:lnTo>
                        <a:pt x="308750" y="347199"/>
                      </a:lnTo>
                      <a:lnTo>
                        <a:pt x="316694" y="356455"/>
                      </a:lnTo>
                      <a:lnTo>
                        <a:pt x="324568" y="365756"/>
                      </a:lnTo>
                      <a:lnTo>
                        <a:pt x="332389" y="375077"/>
                      </a:lnTo>
                      <a:lnTo>
                        <a:pt x="340145" y="384443"/>
                      </a:lnTo>
                      <a:lnTo>
                        <a:pt x="347834" y="393840"/>
                      </a:lnTo>
                      <a:lnTo>
                        <a:pt x="355459" y="403282"/>
                      </a:lnTo>
                      <a:lnTo>
                        <a:pt x="363027" y="412757"/>
                      </a:lnTo>
                      <a:lnTo>
                        <a:pt x="370531" y="422266"/>
                      </a:lnTo>
                      <a:lnTo>
                        <a:pt x="377967" y="431806"/>
                      </a:lnTo>
                      <a:lnTo>
                        <a:pt x="385340" y="441390"/>
                      </a:lnTo>
                      <a:lnTo>
                        <a:pt x="392655" y="451008"/>
                      </a:lnTo>
                      <a:lnTo>
                        <a:pt x="399907" y="460669"/>
                      </a:lnTo>
                      <a:lnTo>
                        <a:pt x="407105" y="470363"/>
                      </a:lnTo>
                      <a:lnTo>
                        <a:pt x="414236" y="480090"/>
                      </a:lnTo>
                      <a:lnTo>
                        <a:pt x="421300" y="489852"/>
                      </a:lnTo>
                      <a:lnTo>
                        <a:pt x="428299" y="499655"/>
                      </a:lnTo>
                      <a:lnTo>
                        <a:pt x="435234" y="509489"/>
                      </a:lnTo>
                      <a:lnTo>
                        <a:pt x="442112" y="519360"/>
                      </a:lnTo>
                      <a:lnTo>
                        <a:pt x="448926" y="529273"/>
                      </a:lnTo>
                      <a:lnTo>
                        <a:pt x="455685" y="539219"/>
                      </a:lnTo>
                      <a:lnTo>
                        <a:pt x="462378" y="549207"/>
                      </a:lnTo>
                      <a:lnTo>
                        <a:pt x="469004" y="559221"/>
                      </a:lnTo>
                      <a:lnTo>
                        <a:pt x="475566" y="569277"/>
                      </a:lnTo>
                      <a:lnTo>
                        <a:pt x="482072" y="579375"/>
                      </a:lnTo>
                      <a:lnTo>
                        <a:pt x="488513" y="589498"/>
                      </a:lnTo>
                      <a:lnTo>
                        <a:pt x="494887" y="599663"/>
                      </a:lnTo>
                      <a:lnTo>
                        <a:pt x="501196" y="609870"/>
                      </a:lnTo>
                      <a:lnTo>
                        <a:pt x="507452" y="620102"/>
                      </a:lnTo>
                      <a:lnTo>
                        <a:pt x="513641" y="630377"/>
                      </a:lnTo>
                      <a:lnTo>
                        <a:pt x="519762" y="640693"/>
                      </a:lnTo>
                      <a:lnTo>
                        <a:pt x="525833" y="651035"/>
                      </a:lnTo>
                      <a:lnTo>
                        <a:pt x="531834" y="661419"/>
                      </a:lnTo>
                      <a:lnTo>
                        <a:pt x="537770" y="671836"/>
                      </a:lnTo>
                      <a:lnTo>
                        <a:pt x="543653" y="682296"/>
                      </a:lnTo>
                      <a:lnTo>
                        <a:pt x="549469" y="692792"/>
                      </a:lnTo>
                      <a:lnTo>
                        <a:pt x="555221" y="703318"/>
                      </a:lnTo>
                      <a:lnTo>
                        <a:pt x="560905" y="713887"/>
                      </a:lnTo>
                      <a:lnTo>
                        <a:pt x="566535" y="724490"/>
                      </a:lnTo>
                      <a:lnTo>
                        <a:pt x="572102" y="735126"/>
                      </a:lnTo>
                      <a:lnTo>
                        <a:pt x="577598" y="745796"/>
                      </a:lnTo>
                      <a:lnTo>
                        <a:pt x="583043" y="756508"/>
                      </a:lnTo>
                      <a:lnTo>
                        <a:pt x="588422" y="767253"/>
                      </a:lnTo>
                      <a:lnTo>
                        <a:pt x="593733" y="778044"/>
                      </a:lnTo>
                      <a:lnTo>
                        <a:pt x="598979" y="788865"/>
                      </a:lnTo>
                      <a:lnTo>
                        <a:pt x="604173" y="799720"/>
                      </a:lnTo>
                      <a:lnTo>
                        <a:pt x="609299" y="810608"/>
                      </a:lnTo>
                      <a:lnTo>
                        <a:pt x="614360" y="821542"/>
                      </a:lnTo>
                      <a:lnTo>
                        <a:pt x="619366" y="832506"/>
                      </a:lnTo>
                      <a:lnTo>
                        <a:pt x="624307" y="843504"/>
                      </a:lnTo>
                      <a:lnTo>
                        <a:pt x="629180" y="854544"/>
                      </a:lnTo>
                      <a:lnTo>
                        <a:pt x="634000" y="865618"/>
                      </a:lnTo>
                      <a:lnTo>
                        <a:pt x="638742" y="876736"/>
                      </a:lnTo>
                      <a:lnTo>
                        <a:pt x="643431" y="887877"/>
                      </a:lnTo>
                      <a:lnTo>
                        <a:pt x="648063" y="899060"/>
                      </a:lnTo>
                      <a:lnTo>
                        <a:pt x="652620" y="910288"/>
                      </a:lnTo>
                      <a:lnTo>
                        <a:pt x="657124" y="921538"/>
                      </a:lnTo>
                      <a:lnTo>
                        <a:pt x="661571" y="932830"/>
                      </a:lnTo>
                      <a:lnTo>
                        <a:pt x="665940" y="944168"/>
                      </a:lnTo>
                      <a:lnTo>
                        <a:pt x="670255" y="955527"/>
                      </a:lnTo>
                      <a:lnTo>
                        <a:pt x="674506" y="966929"/>
                      </a:lnTo>
                      <a:lnTo>
                        <a:pt x="678701" y="978376"/>
                      </a:lnTo>
                      <a:lnTo>
                        <a:pt x="682821" y="989845"/>
                      </a:lnTo>
                      <a:lnTo>
                        <a:pt x="686884" y="1001359"/>
                      </a:lnTo>
                      <a:lnTo>
                        <a:pt x="690894" y="1012903"/>
                      </a:lnTo>
                      <a:lnTo>
                        <a:pt x="694825" y="1024493"/>
                      </a:lnTo>
                      <a:lnTo>
                        <a:pt x="698704" y="1036113"/>
                      </a:lnTo>
                      <a:lnTo>
                        <a:pt x="702514" y="1047767"/>
                      </a:lnTo>
                      <a:lnTo>
                        <a:pt x="706272" y="1059466"/>
                      </a:lnTo>
                      <a:lnTo>
                        <a:pt x="709954" y="1071199"/>
                      </a:lnTo>
                      <a:lnTo>
                        <a:pt x="713580" y="1082962"/>
                      </a:lnTo>
                      <a:lnTo>
                        <a:pt x="717149" y="1094760"/>
                      </a:lnTo>
                      <a:lnTo>
                        <a:pt x="720643" y="1106602"/>
                      </a:lnTo>
                      <a:lnTo>
                        <a:pt x="724084" y="1118474"/>
                      </a:lnTo>
                      <a:lnTo>
                        <a:pt x="727457" y="1130392"/>
                      </a:lnTo>
                      <a:lnTo>
                        <a:pt x="730774" y="1142343"/>
                      </a:lnTo>
                      <a:lnTo>
                        <a:pt x="734030" y="1154326"/>
                      </a:lnTo>
                      <a:lnTo>
                        <a:pt x="737216" y="1166344"/>
                      </a:lnTo>
                      <a:lnTo>
                        <a:pt x="740339" y="1178402"/>
                      </a:lnTo>
                      <a:lnTo>
                        <a:pt x="743404" y="1190496"/>
                      </a:lnTo>
                      <a:lnTo>
                        <a:pt x="746408" y="1202621"/>
                      </a:lnTo>
                      <a:lnTo>
                        <a:pt x="749344" y="1214792"/>
                      </a:lnTo>
                      <a:lnTo>
                        <a:pt x="752224" y="1226995"/>
                      </a:lnTo>
                      <a:lnTo>
                        <a:pt x="755028" y="1239241"/>
                      </a:lnTo>
                      <a:lnTo>
                        <a:pt x="757787" y="1251509"/>
                      </a:lnTo>
                      <a:lnTo>
                        <a:pt x="760470" y="1263820"/>
                      </a:lnTo>
                      <a:lnTo>
                        <a:pt x="763101" y="1276177"/>
                      </a:lnTo>
                      <a:lnTo>
                        <a:pt x="765664" y="1288555"/>
                      </a:lnTo>
                      <a:lnTo>
                        <a:pt x="768162" y="1300975"/>
                      </a:lnTo>
                      <a:lnTo>
                        <a:pt x="770605" y="1313442"/>
                      </a:lnTo>
                      <a:lnTo>
                        <a:pt x="772969" y="1325929"/>
                      </a:lnTo>
                      <a:lnTo>
                        <a:pt x="775290" y="1338461"/>
                      </a:lnTo>
                      <a:lnTo>
                        <a:pt x="777537" y="1351035"/>
                      </a:lnTo>
                      <a:lnTo>
                        <a:pt x="779729" y="1363631"/>
                      </a:lnTo>
                      <a:lnTo>
                        <a:pt x="781852" y="1376272"/>
                      </a:lnTo>
                      <a:lnTo>
                        <a:pt x="783913" y="1388955"/>
                      </a:lnTo>
                      <a:lnTo>
                        <a:pt x="785918" y="1401664"/>
                      </a:lnTo>
                      <a:lnTo>
                        <a:pt x="803049" y="1398837"/>
                      </a:lnTo>
                      <a:lnTo>
                        <a:pt x="820126" y="1395649"/>
                      </a:lnTo>
                      <a:lnTo>
                        <a:pt x="837125" y="1392099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0" name="Freeform: Shape 94">
                  <a:extLst>
                    <a:ext uri="{FF2B5EF4-FFF2-40B4-BE49-F238E27FC236}">
                      <a16:creationId xmlns:a16="http://schemas.microsoft.com/office/drawing/2014/main" id="{B8B2CB7A-5E00-419B-2305-1390ACA95652}"/>
                    </a:ext>
                  </a:extLst>
                </p:cNvPr>
                <p:cNvSpPr/>
                <p:nvPr/>
              </p:nvSpPr>
              <p:spPr>
                <a:xfrm>
                  <a:off x="3485551" y="3013786"/>
                  <a:ext cx="372952" cy="420624"/>
                </a:xfrm>
                <a:custGeom>
                  <a:avLst/>
                  <a:gdLst>
                    <a:gd name="connsiteX0" fmla="*/ 161448 w 372952"/>
                    <a:gd name="connsiteY0" fmla="*/ 36542 h 420624"/>
                    <a:gd name="connsiteX1" fmla="*/ 174493 w 372952"/>
                    <a:gd name="connsiteY1" fmla="*/ 56993 h 420624"/>
                    <a:gd name="connsiteX2" fmla="*/ 187111 w 372952"/>
                    <a:gd name="connsiteY2" fmla="*/ 76883 h 420624"/>
                    <a:gd name="connsiteX3" fmla="*/ 199281 w 372952"/>
                    <a:gd name="connsiteY3" fmla="*/ 96195 h 420624"/>
                    <a:gd name="connsiteX4" fmla="*/ 211014 w 372952"/>
                    <a:gd name="connsiteY4" fmla="*/ 114938 h 420624"/>
                    <a:gd name="connsiteX5" fmla="*/ 222317 w 372952"/>
                    <a:gd name="connsiteY5" fmla="*/ 133098 h 420624"/>
                    <a:gd name="connsiteX6" fmla="*/ 233172 w 372952"/>
                    <a:gd name="connsiteY6" fmla="*/ 150703 h 420624"/>
                    <a:gd name="connsiteX7" fmla="*/ 243601 w 372952"/>
                    <a:gd name="connsiteY7" fmla="*/ 167713 h 420624"/>
                    <a:gd name="connsiteX8" fmla="*/ 253581 w 372952"/>
                    <a:gd name="connsiteY8" fmla="*/ 184153 h 420624"/>
                    <a:gd name="connsiteX9" fmla="*/ 263132 w 372952"/>
                    <a:gd name="connsiteY9" fmla="*/ 200025 h 420624"/>
                    <a:gd name="connsiteX10" fmla="*/ 272234 w 372952"/>
                    <a:gd name="connsiteY10" fmla="*/ 215327 h 420624"/>
                    <a:gd name="connsiteX11" fmla="*/ 280910 w 372952"/>
                    <a:gd name="connsiteY11" fmla="*/ 230049 h 420624"/>
                    <a:gd name="connsiteX12" fmla="*/ 289135 w 372952"/>
                    <a:gd name="connsiteY12" fmla="*/ 244202 h 420624"/>
                    <a:gd name="connsiteX13" fmla="*/ 296936 w 372952"/>
                    <a:gd name="connsiteY13" fmla="*/ 257774 h 420624"/>
                    <a:gd name="connsiteX14" fmla="*/ 304286 w 372952"/>
                    <a:gd name="connsiteY14" fmla="*/ 270777 h 420624"/>
                    <a:gd name="connsiteX15" fmla="*/ 311206 w 372952"/>
                    <a:gd name="connsiteY15" fmla="*/ 283208 h 420624"/>
                    <a:gd name="connsiteX16" fmla="*/ 317681 w 372952"/>
                    <a:gd name="connsiteY16" fmla="*/ 295061 h 420624"/>
                    <a:gd name="connsiteX17" fmla="*/ 323727 w 372952"/>
                    <a:gd name="connsiteY17" fmla="*/ 306342 h 420624"/>
                    <a:gd name="connsiteX18" fmla="*/ 329335 w 372952"/>
                    <a:gd name="connsiteY18" fmla="*/ 317045 h 420624"/>
                    <a:gd name="connsiteX19" fmla="*/ 334494 w 372952"/>
                    <a:gd name="connsiteY19" fmla="*/ 327177 h 420624"/>
                    <a:gd name="connsiteX20" fmla="*/ 339228 w 372952"/>
                    <a:gd name="connsiteY20" fmla="*/ 336739 h 420624"/>
                    <a:gd name="connsiteX21" fmla="*/ 343510 w 372952"/>
                    <a:gd name="connsiteY21" fmla="*/ 345721 h 420624"/>
                    <a:gd name="connsiteX22" fmla="*/ 347366 w 372952"/>
                    <a:gd name="connsiteY22" fmla="*/ 354133 h 420624"/>
                    <a:gd name="connsiteX23" fmla="*/ 350784 w 372952"/>
                    <a:gd name="connsiteY23" fmla="*/ 361965 h 420624"/>
                    <a:gd name="connsiteX24" fmla="*/ 353762 w 372952"/>
                    <a:gd name="connsiteY24" fmla="*/ 369228 h 420624"/>
                    <a:gd name="connsiteX25" fmla="*/ 356291 w 372952"/>
                    <a:gd name="connsiteY25" fmla="*/ 375922 h 420624"/>
                    <a:gd name="connsiteX26" fmla="*/ 358394 w 372952"/>
                    <a:gd name="connsiteY26" fmla="*/ 382035 h 420624"/>
                    <a:gd name="connsiteX27" fmla="*/ 360060 w 372952"/>
                    <a:gd name="connsiteY27" fmla="*/ 387576 h 420624"/>
                    <a:gd name="connsiteX28" fmla="*/ 361288 w 372952"/>
                    <a:gd name="connsiteY28" fmla="*/ 392550 h 420624"/>
                    <a:gd name="connsiteX29" fmla="*/ 362065 w 372952"/>
                    <a:gd name="connsiteY29" fmla="*/ 396941 h 420624"/>
                    <a:gd name="connsiteX30" fmla="*/ 362416 w 372952"/>
                    <a:gd name="connsiteY30" fmla="*/ 400764 h 420624"/>
                    <a:gd name="connsiteX31" fmla="*/ 362329 w 372952"/>
                    <a:gd name="connsiteY31" fmla="*/ 404008 h 420624"/>
                    <a:gd name="connsiteX32" fmla="*/ 361801 w 372952"/>
                    <a:gd name="connsiteY32" fmla="*/ 406680 h 420624"/>
                    <a:gd name="connsiteX33" fmla="*/ 360840 w 372952"/>
                    <a:gd name="connsiteY33" fmla="*/ 408783 h 420624"/>
                    <a:gd name="connsiteX34" fmla="*/ 359437 w 372952"/>
                    <a:gd name="connsiteY34" fmla="*/ 410306 h 420624"/>
                    <a:gd name="connsiteX35" fmla="*/ 357595 w 372952"/>
                    <a:gd name="connsiteY35" fmla="*/ 411260 h 420624"/>
                    <a:gd name="connsiteX36" fmla="*/ 355307 w 372952"/>
                    <a:gd name="connsiteY36" fmla="*/ 411630 h 420624"/>
                    <a:gd name="connsiteX37" fmla="*/ 352590 w 372952"/>
                    <a:gd name="connsiteY37" fmla="*/ 411433 h 420624"/>
                    <a:gd name="connsiteX38" fmla="*/ 349435 w 372952"/>
                    <a:gd name="connsiteY38" fmla="*/ 410668 h 420624"/>
                    <a:gd name="connsiteX39" fmla="*/ 345843 w 372952"/>
                    <a:gd name="connsiteY39" fmla="*/ 409319 h 420624"/>
                    <a:gd name="connsiteX40" fmla="*/ 341811 w 372952"/>
                    <a:gd name="connsiteY40" fmla="*/ 407404 h 420624"/>
                    <a:gd name="connsiteX41" fmla="*/ 337344 w 372952"/>
                    <a:gd name="connsiteY41" fmla="*/ 404917 h 420624"/>
                    <a:gd name="connsiteX42" fmla="*/ 332436 w 372952"/>
                    <a:gd name="connsiteY42" fmla="*/ 401849 h 420624"/>
                    <a:gd name="connsiteX43" fmla="*/ 327089 w 372952"/>
                    <a:gd name="connsiteY43" fmla="*/ 398212 h 420624"/>
                    <a:gd name="connsiteX44" fmla="*/ 321307 w 372952"/>
                    <a:gd name="connsiteY44" fmla="*/ 393994 h 420624"/>
                    <a:gd name="connsiteX45" fmla="*/ 315084 w 372952"/>
                    <a:gd name="connsiteY45" fmla="*/ 389208 h 420624"/>
                    <a:gd name="connsiteX46" fmla="*/ 308424 w 372952"/>
                    <a:gd name="connsiteY46" fmla="*/ 383852 h 420624"/>
                    <a:gd name="connsiteX47" fmla="*/ 301338 w 372952"/>
                    <a:gd name="connsiteY47" fmla="*/ 377915 h 420624"/>
                    <a:gd name="connsiteX48" fmla="*/ 293801 w 372952"/>
                    <a:gd name="connsiteY48" fmla="*/ 371410 h 420624"/>
                    <a:gd name="connsiteX49" fmla="*/ 285829 w 372952"/>
                    <a:gd name="connsiteY49" fmla="*/ 364321 h 420624"/>
                    <a:gd name="connsiteX50" fmla="*/ 277416 w 372952"/>
                    <a:gd name="connsiteY50" fmla="*/ 356665 h 420624"/>
                    <a:gd name="connsiteX51" fmla="*/ 268563 w 372952"/>
                    <a:gd name="connsiteY51" fmla="*/ 348438 h 420624"/>
                    <a:gd name="connsiteX52" fmla="*/ 259276 w 372952"/>
                    <a:gd name="connsiteY52" fmla="*/ 339633 h 420624"/>
                    <a:gd name="connsiteX53" fmla="*/ 249548 w 372952"/>
                    <a:gd name="connsiteY53" fmla="*/ 330256 h 420624"/>
                    <a:gd name="connsiteX54" fmla="*/ 239395 w 372952"/>
                    <a:gd name="connsiteY54" fmla="*/ 320309 h 420624"/>
                    <a:gd name="connsiteX55" fmla="*/ 228792 w 372952"/>
                    <a:gd name="connsiteY55" fmla="*/ 309783 h 420624"/>
                    <a:gd name="connsiteX56" fmla="*/ 217749 w 372952"/>
                    <a:gd name="connsiteY56" fmla="*/ 298687 h 420624"/>
                    <a:gd name="connsiteX57" fmla="*/ 206269 w 372952"/>
                    <a:gd name="connsiteY57" fmla="*/ 287010 h 420624"/>
                    <a:gd name="connsiteX58" fmla="*/ 194363 w 372952"/>
                    <a:gd name="connsiteY58" fmla="*/ 274764 h 420624"/>
                    <a:gd name="connsiteX59" fmla="*/ 182008 w 372952"/>
                    <a:gd name="connsiteY59" fmla="*/ 261946 h 420624"/>
                    <a:gd name="connsiteX60" fmla="*/ 169215 w 372952"/>
                    <a:gd name="connsiteY60" fmla="*/ 248551 h 420624"/>
                    <a:gd name="connsiteX61" fmla="*/ 155994 w 372952"/>
                    <a:gd name="connsiteY61" fmla="*/ 234586 h 420624"/>
                    <a:gd name="connsiteX62" fmla="*/ 142323 w 372952"/>
                    <a:gd name="connsiteY62" fmla="*/ 220038 h 420624"/>
                    <a:gd name="connsiteX63" fmla="*/ 128216 w 372952"/>
                    <a:gd name="connsiteY63" fmla="*/ 204921 h 420624"/>
                    <a:gd name="connsiteX64" fmla="*/ 113679 w 372952"/>
                    <a:gd name="connsiteY64" fmla="*/ 189237 h 420624"/>
                    <a:gd name="connsiteX65" fmla="*/ 98693 w 372952"/>
                    <a:gd name="connsiteY65" fmla="*/ 172970 h 420624"/>
                    <a:gd name="connsiteX66" fmla="*/ 83282 w 372952"/>
                    <a:gd name="connsiteY66" fmla="*/ 156134 h 420624"/>
                    <a:gd name="connsiteX67" fmla="*/ 67422 w 372952"/>
                    <a:gd name="connsiteY67" fmla="*/ 138729 h 420624"/>
                    <a:gd name="connsiteX68" fmla="*/ 51121 w 372952"/>
                    <a:gd name="connsiteY68" fmla="*/ 120743 h 420624"/>
                    <a:gd name="connsiteX69" fmla="*/ 38362 w 372952"/>
                    <a:gd name="connsiteY69" fmla="*/ 132518 h 420624"/>
                    <a:gd name="connsiteX70" fmla="*/ 25842 w 372952"/>
                    <a:gd name="connsiteY70" fmla="*/ 144556 h 420624"/>
                    <a:gd name="connsiteX71" fmla="*/ 13585 w 372952"/>
                    <a:gd name="connsiteY71" fmla="*/ 156858 h 420624"/>
                    <a:gd name="connsiteX72" fmla="*/ 1577 w 372952"/>
                    <a:gd name="connsiteY72" fmla="*/ 169401 h 420624"/>
                    <a:gd name="connsiteX73" fmla="*/ 18360 w 372952"/>
                    <a:gd name="connsiteY73" fmla="*/ 185054 h 420624"/>
                    <a:gd name="connsiteX74" fmla="*/ 34748 w 372952"/>
                    <a:gd name="connsiteY74" fmla="*/ 200202 h 420624"/>
                    <a:gd name="connsiteX75" fmla="*/ 50751 w 372952"/>
                    <a:gd name="connsiteY75" fmla="*/ 214837 h 420624"/>
                    <a:gd name="connsiteX76" fmla="*/ 66370 w 372952"/>
                    <a:gd name="connsiteY76" fmla="*/ 228967 h 420624"/>
                    <a:gd name="connsiteX77" fmla="*/ 81605 w 372952"/>
                    <a:gd name="connsiteY77" fmla="*/ 242592 h 420624"/>
                    <a:gd name="connsiteX78" fmla="*/ 96447 w 372952"/>
                    <a:gd name="connsiteY78" fmla="*/ 255716 h 420624"/>
                    <a:gd name="connsiteX79" fmla="*/ 110908 w 372952"/>
                    <a:gd name="connsiteY79" fmla="*/ 268323 h 420624"/>
                    <a:gd name="connsiteX80" fmla="*/ 124982 w 372952"/>
                    <a:gd name="connsiteY80" fmla="*/ 280437 h 420624"/>
                    <a:gd name="connsiteX81" fmla="*/ 138664 w 372952"/>
                    <a:gd name="connsiteY81" fmla="*/ 292027 h 420624"/>
                    <a:gd name="connsiteX82" fmla="*/ 151961 w 372952"/>
                    <a:gd name="connsiteY82" fmla="*/ 303123 h 420624"/>
                    <a:gd name="connsiteX83" fmla="*/ 164877 w 372952"/>
                    <a:gd name="connsiteY83" fmla="*/ 313714 h 420624"/>
                    <a:gd name="connsiteX84" fmla="*/ 177409 w 372952"/>
                    <a:gd name="connsiteY84" fmla="*/ 323792 h 420624"/>
                    <a:gd name="connsiteX85" fmla="*/ 189545 w 372952"/>
                    <a:gd name="connsiteY85" fmla="*/ 333366 h 420624"/>
                    <a:gd name="connsiteX86" fmla="*/ 201297 w 372952"/>
                    <a:gd name="connsiteY86" fmla="*/ 342426 h 420624"/>
                    <a:gd name="connsiteX87" fmla="*/ 212668 w 372952"/>
                    <a:gd name="connsiteY87" fmla="*/ 350990 h 420624"/>
                    <a:gd name="connsiteX88" fmla="*/ 223644 w 372952"/>
                    <a:gd name="connsiteY88" fmla="*/ 359040 h 420624"/>
                    <a:gd name="connsiteX89" fmla="*/ 234235 w 372952"/>
                    <a:gd name="connsiteY89" fmla="*/ 366589 h 420624"/>
                    <a:gd name="connsiteX90" fmla="*/ 244445 w 372952"/>
                    <a:gd name="connsiteY90" fmla="*/ 373633 h 420624"/>
                    <a:gd name="connsiteX91" fmla="*/ 254259 w 372952"/>
                    <a:gd name="connsiteY91" fmla="*/ 380161 h 420624"/>
                    <a:gd name="connsiteX92" fmla="*/ 263701 w 372952"/>
                    <a:gd name="connsiteY92" fmla="*/ 386185 h 420624"/>
                    <a:gd name="connsiteX93" fmla="*/ 272750 w 372952"/>
                    <a:gd name="connsiteY93" fmla="*/ 391706 h 420624"/>
                    <a:gd name="connsiteX94" fmla="*/ 281401 w 372952"/>
                    <a:gd name="connsiteY94" fmla="*/ 396723 h 420624"/>
                    <a:gd name="connsiteX95" fmla="*/ 289673 w 372952"/>
                    <a:gd name="connsiteY95" fmla="*/ 401235 h 420624"/>
                    <a:gd name="connsiteX96" fmla="*/ 297558 w 372952"/>
                    <a:gd name="connsiteY96" fmla="*/ 405233 h 420624"/>
                    <a:gd name="connsiteX97" fmla="*/ 305062 w 372952"/>
                    <a:gd name="connsiteY97" fmla="*/ 408727 h 420624"/>
                    <a:gd name="connsiteX98" fmla="*/ 312182 w 372952"/>
                    <a:gd name="connsiteY98" fmla="*/ 411719 h 420624"/>
                    <a:gd name="connsiteX99" fmla="*/ 318906 w 372952"/>
                    <a:gd name="connsiteY99" fmla="*/ 414193 h 420624"/>
                    <a:gd name="connsiteX100" fmla="*/ 325238 w 372952"/>
                    <a:gd name="connsiteY100" fmla="*/ 416167 h 420624"/>
                    <a:gd name="connsiteX101" fmla="*/ 331197 w 372952"/>
                    <a:gd name="connsiteY101" fmla="*/ 417633 h 420624"/>
                    <a:gd name="connsiteX102" fmla="*/ 336763 w 372952"/>
                    <a:gd name="connsiteY102" fmla="*/ 418598 h 420624"/>
                    <a:gd name="connsiteX103" fmla="*/ 341942 w 372952"/>
                    <a:gd name="connsiteY103" fmla="*/ 419058 h 420624"/>
                    <a:gd name="connsiteX104" fmla="*/ 346740 w 372952"/>
                    <a:gd name="connsiteY104" fmla="*/ 419002 h 420624"/>
                    <a:gd name="connsiteX105" fmla="*/ 351146 w 372952"/>
                    <a:gd name="connsiteY105" fmla="*/ 418444 h 420624"/>
                    <a:gd name="connsiteX106" fmla="*/ 355164 w 372952"/>
                    <a:gd name="connsiteY106" fmla="*/ 417381 h 420624"/>
                    <a:gd name="connsiteX107" fmla="*/ 358801 w 372952"/>
                    <a:gd name="connsiteY107" fmla="*/ 415816 h 420624"/>
                    <a:gd name="connsiteX108" fmla="*/ 362043 w 372952"/>
                    <a:gd name="connsiteY108" fmla="*/ 413733 h 420624"/>
                    <a:gd name="connsiteX109" fmla="*/ 364914 w 372952"/>
                    <a:gd name="connsiteY109" fmla="*/ 411147 h 420624"/>
                    <a:gd name="connsiteX110" fmla="*/ 367379 w 372952"/>
                    <a:gd name="connsiteY110" fmla="*/ 408060 h 420624"/>
                    <a:gd name="connsiteX111" fmla="*/ 369471 w 372952"/>
                    <a:gd name="connsiteY111" fmla="*/ 404457 h 420624"/>
                    <a:gd name="connsiteX112" fmla="*/ 371167 w 372952"/>
                    <a:gd name="connsiteY112" fmla="*/ 400360 h 420624"/>
                    <a:gd name="connsiteX113" fmla="*/ 372482 w 372952"/>
                    <a:gd name="connsiteY113" fmla="*/ 395747 h 420624"/>
                    <a:gd name="connsiteX114" fmla="*/ 373413 w 372952"/>
                    <a:gd name="connsiteY114" fmla="*/ 390632 h 420624"/>
                    <a:gd name="connsiteX115" fmla="*/ 373949 w 372952"/>
                    <a:gd name="connsiteY115" fmla="*/ 385001 h 420624"/>
                    <a:gd name="connsiteX116" fmla="*/ 374103 w 372952"/>
                    <a:gd name="connsiteY116" fmla="*/ 378880 h 420624"/>
                    <a:gd name="connsiteX117" fmla="*/ 373873 w 372952"/>
                    <a:gd name="connsiteY117" fmla="*/ 372240 h 420624"/>
                    <a:gd name="connsiteX118" fmla="*/ 373259 w 372952"/>
                    <a:gd name="connsiteY118" fmla="*/ 365100 h 420624"/>
                    <a:gd name="connsiteX119" fmla="*/ 372252 w 372952"/>
                    <a:gd name="connsiteY119" fmla="*/ 357442 h 420624"/>
                    <a:gd name="connsiteX120" fmla="*/ 370862 w 372952"/>
                    <a:gd name="connsiteY120" fmla="*/ 349293 h 420624"/>
                    <a:gd name="connsiteX121" fmla="*/ 369075 w 372952"/>
                    <a:gd name="connsiteY121" fmla="*/ 340628 h 420624"/>
                    <a:gd name="connsiteX122" fmla="*/ 366919 w 372952"/>
                    <a:gd name="connsiteY122" fmla="*/ 331459 h 420624"/>
                    <a:gd name="connsiteX123" fmla="*/ 364364 w 372952"/>
                    <a:gd name="connsiteY123" fmla="*/ 321776 h 420624"/>
                    <a:gd name="connsiteX124" fmla="*/ 361420 w 372952"/>
                    <a:gd name="connsiteY124" fmla="*/ 311600 h 420624"/>
                    <a:gd name="connsiteX125" fmla="*/ 358100 w 372952"/>
                    <a:gd name="connsiteY125" fmla="*/ 300910 h 420624"/>
                    <a:gd name="connsiteX126" fmla="*/ 354387 w 372952"/>
                    <a:gd name="connsiteY126" fmla="*/ 289716 h 420624"/>
                    <a:gd name="connsiteX127" fmla="*/ 350290 w 372952"/>
                    <a:gd name="connsiteY127" fmla="*/ 278017 h 420624"/>
                    <a:gd name="connsiteX128" fmla="*/ 345798 w 372952"/>
                    <a:gd name="connsiteY128" fmla="*/ 265802 h 420624"/>
                    <a:gd name="connsiteX129" fmla="*/ 340936 w 372952"/>
                    <a:gd name="connsiteY129" fmla="*/ 253085 h 420624"/>
                    <a:gd name="connsiteX130" fmla="*/ 335678 w 372952"/>
                    <a:gd name="connsiteY130" fmla="*/ 239864 h 420624"/>
                    <a:gd name="connsiteX131" fmla="*/ 330025 w 372952"/>
                    <a:gd name="connsiteY131" fmla="*/ 226140 h 420624"/>
                    <a:gd name="connsiteX132" fmla="*/ 324002 w 372952"/>
                    <a:gd name="connsiteY132" fmla="*/ 211901 h 420624"/>
                    <a:gd name="connsiteX133" fmla="*/ 317583 w 372952"/>
                    <a:gd name="connsiteY133" fmla="*/ 197168 h 420624"/>
                    <a:gd name="connsiteX134" fmla="*/ 310769 w 372952"/>
                    <a:gd name="connsiteY134" fmla="*/ 181918 h 420624"/>
                    <a:gd name="connsiteX135" fmla="*/ 303584 w 372952"/>
                    <a:gd name="connsiteY135" fmla="*/ 166156 h 420624"/>
                    <a:gd name="connsiteX136" fmla="*/ 296002 w 372952"/>
                    <a:gd name="connsiteY136" fmla="*/ 149901 h 420624"/>
                    <a:gd name="connsiteX137" fmla="*/ 288041 w 372952"/>
                    <a:gd name="connsiteY137" fmla="*/ 133132 h 420624"/>
                    <a:gd name="connsiteX138" fmla="*/ 279682 w 372952"/>
                    <a:gd name="connsiteY138" fmla="*/ 115858 h 420624"/>
                    <a:gd name="connsiteX139" fmla="*/ 270953 w 372952"/>
                    <a:gd name="connsiteY139" fmla="*/ 98080 h 420624"/>
                    <a:gd name="connsiteX140" fmla="*/ 261828 w 372952"/>
                    <a:gd name="connsiteY140" fmla="*/ 79785 h 420624"/>
                    <a:gd name="connsiteX141" fmla="*/ 252308 w 372952"/>
                    <a:gd name="connsiteY141" fmla="*/ 61000 h 420624"/>
                    <a:gd name="connsiteX142" fmla="*/ 242417 w 372952"/>
                    <a:gd name="connsiteY142" fmla="*/ 41699 h 420624"/>
                    <a:gd name="connsiteX143" fmla="*/ 232132 w 372952"/>
                    <a:gd name="connsiteY143" fmla="*/ 21885 h 420624"/>
                    <a:gd name="connsiteX144" fmla="*/ 221462 w 372952"/>
                    <a:gd name="connsiteY144" fmla="*/ 1577 h 420624"/>
                    <a:gd name="connsiteX145" fmla="*/ 206193 w 372952"/>
                    <a:gd name="connsiteY145" fmla="*/ 9847 h 420624"/>
                    <a:gd name="connsiteX146" fmla="*/ 191087 w 372952"/>
                    <a:gd name="connsiteY146" fmla="*/ 18436 h 420624"/>
                    <a:gd name="connsiteX147" fmla="*/ 176181 w 372952"/>
                    <a:gd name="connsiteY147" fmla="*/ 27328 h 420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372952" h="420624">
                      <a:moveTo>
                        <a:pt x="161448" y="36542"/>
                      </a:moveTo>
                      <a:lnTo>
                        <a:pt x="174493" y="56993"/>
                      </a:lnTo>
                      <a:lnTo>
                        <a:pt x="187111" y="76883"/>
                      </a:lnTo>
                      <a:lnTo>
                        <a:pt x="199281" y="96195"/>
                      </a:lnTo>
                      <a:lnTo>
                        <a:pt x="211014" y="114938"/>
                      </a:lnTo>
                      <a:lnTo>
                        <a:pt x="222317" y="133098"/>
                      </a:lnTo>
                      <a:lnTo>
                        <a:pt x="233172" y="150703"/>
                      </a:lnTo>
                      <a:lnTo>
                        <a:pt x="243601" y="167713"/>
                      </a:lnTo>
                      <a:lnTo>
                        <a:pt x="253581" y="184153"/>
                      </a:lnTo>
                      <a:lnTo>
                        <a:pt x="263132" y="200025"/>
                      </a:lnTo>
                      <a:lnTo>
                        <a:pt x="272234" y="215327"/>
                      </a:lnTo>
                      <a:lnTo>
                        <a:pt x="280910" y="230049"/>
                      </a:lnTo>
                      <a:lnTo>
                        <a:pt x="289135" y="244202"/>
                      </a:lnTo>
                      <a:lnTo>
                        <a:pt x="296936" y="257774"/>
                      </a:lnTo>
                      <a:lnTo>
                        <a:pt x="304286" y="270777"/>
                      </a:lnTo>
                      <a:lnTo>
                        <a:pt x="311206" y="283208"/>
                      </a:lnTo>
                      <a:lnTo>
                        <a:pt x="317681" y="295061"/>
                      </a:lnTo>
                      <a:lnTo>
                        <a:pt x="323727" y="306342"/>
                      </a:lnTo>
                      <a:lnTo>
                        <a:pt x="329335" y="317045"/>
                      </a:lnTo>
                      <a:lnTo>
                        <a:pt x="334494" y="327177"/>
                      </a:lnTo>
                      <a:lnTo>
                        <a:pt x="339228" y="336739"/>
                      </a:lnTo>
                      <a:lnTo>
                        <a:pt x="343510" y="345721"/>
                      </a:lnTo>
                      <a:lnTo>
                        <a:pt x="347366" y="354133"/>
                      </a:lnTo>
                      <a:lnTo>
                        <a:pt x="350784" y="361965"/>
                      </a:lnTo>
                      <a:lnTo>
                        <a:pt x="353762" y="369228"/>
                      </a:lnTo>
                      <a:lnTo>
                        <a:pt x="356291" y="375922"/>
                      </a:lnTo>
                      <a:lnTo>
                        <a:pt x="358394" y="382035"/>
                      </a:lnTo>
                      <a:lnTo>
                        <a:pt x="360060" y="387576"/>
                      </a:lnTo>
                      <a:lnTo>
                        <a:pt x="361288" y="392550"/>
                      </a:lnTo>
                      <a:lnTo>
                        <a:pt x="362065" y="396941"/>
                      </a:lnTo>
                      <a:lnTo>
                        <a:pt x="362416" y="400764"/>
                      </a:lnTo>
                      <a:lnTo>
                        <a:pt x="362329" y="404008"/>
                      </a:lnTo>
                      <a:lnTo>
                        <a:pt x="361801" y="406680"/>
                      </a:lnTo>
                      <a:lnTo>
                        <a:pt x="360840" y="408783"/>
                      </a:lnTo>
                      <a:lnTo>
                        <a:pt x="359437" y="410306"/>
                      </a:lnTo>
                      <a:lnTo>
                        <a:pt x="357595" y="411260"/>
                      </a:lnTo>
                      <a:lnTo>
                        <a:pt x="355307" y="411630"/>
                      </a:lnTo>
                      <a:lnTo>
                        <a:pt x="352590" y="411433"/>
                      </a:lnTo>
                      <a:lnTo>
                        <a:pt x="349435" y="410668"/>
                      </a:lnTo>
                      <a:lnTo>
                        <a:pt x="345843" y="409319"/>
                      </a:lnTo>
                      <a:lnTo>
                        <a:pt x="341811" y="407404"/>
                      </a:lnTo>
                      <a:lnTo>
                        <a:pt x="337344" y="404917"/>
                      </a:lnTo>
                      <a:lnTo>
                        <a:pt x="332436" y="401849"/>
                      </a:lnTo>
                      <a:lnTo>
                        <a:pt x="327089" y="398212"/>
                      </a:lnTo>
                      <a:lnTo>
                        <a:pt x="321307" y="393994"/>
                      </a:lnTo>
                      <a:lnTo>
                        <a:pt x="315084" y="389208"/>
                      </a:lnTo>
                      <a:lnTo>
                        <a:pt x="308424" y="383852"/>
                      </a:lnTo>
                      <a:lnTo>
                        <a:pt x="301338" y="377915"/>
                      </a:lnTo>
                      <a:lnTo>
                        <a:pt x="293801" y="371410"/>
                      </a:lnTo>
                      <a:lnTo>
                        <a:pt x="285829" y="364321"/>
                      </a:lnTo>
                      <a:lnTo>
                        <a:pt x="277416" y="356665"/>
                      </a:lnTo>
                      <a:lnTo>
                        <a:pt x="268563" y="348438"/>
                      </a:lnTo>
                      <a:lnTo>
                        <a:pt x="259276" y="339633"/>
                      </a:lnTo>
                      <a:lnTo>
                        <a:pt x="249548" y="330256"/>
                      </a:lnTo>
                      <a:lnTo>
                        <a:pt x="239395" y="320309"/>
                      </a:lnTo>
                      <a:lnTo>
                        <a:pt x="228792" y="309783"/>
                      </a:lnTo>
                      <a:lnTo>
                        <a:pt x="217749" y="298687"/>
                      </a:lnTo>
                      <a:lnTo>
                        <a:pt x="206269" y="287010"/>
                      </a:lnTo>
                      <a:lnTo>
                        <a:pt x="194363" y="274764"/>
                      </a:lnTo>
                      <a:lnTo>
                        <a:pt x="182008" y="261946"/>
                      </a:lnTo>
                      <a:lnTo>
                        <a:pt x="169215" y="248551"/>
                      </a:lnTo>
                      <a:lnTo>
                        <a:pt x="155994" y="234586"/>
                      </a:lnTo>
                      <a:lnTo>
                        <a:pt x="142323" y="220038"/>
                      </a:lnTo>
                      <a:lnTo>
                        <a:pt x="128216" y="204921"/>
                      </a:lnTo>
                      <a:lnTo>
                        <a:pt x="113679" y="189237"/>
                      </a:lnTo>
                      <a:lnTo>
                        <a:pt x="98693" y="172970"/>
                      </a:lnTo>
                      <a:lnTo>
                        <a:pt x="83282" y="156134"/>
                      </a:lnTo>
                      <a:lnTo>
                        <a:pt x="67422" y="138729"/>
                      </a:lnTo>
                      <a:lnTo>
                        <a:pt x="51121" y="120743"/>
                      </a:lnTo>
                      <a:lnTo>
                        <a:pt x="38362" y="132518"/>
                      </a:lnTo>
                      <a:lnTo>
                        <a:pt x="25842" y="144556"/>
                      </a:lnTo>
                      <a:lnTo>
                        <a:pt x="13585" y="156858"/>
                      </a:lnTo>
                      <a:lnTo>
                        <a:pt x="1577" y="169401"/>
                      </a:lnTo>
                      <a:lnTo>
                        <a:pt x="18360" y="185054"/>
                      </a:lnTo>
                      <a:lnTo>
                        <a:pt x="34748" y="200202"/>
                      </a:lnTo>
                      <a:lnTo>
                        <a:pt x="50751" y="214837"/>
                      </a:lnTo>
                      <a:lnTo>
                        <a:pt x="66370" y="228967"/>
                      </a:lnTo>
                      <a:lnTo>
                        <a:pt x="81605" y="242592"/>
                      </a:lnTo>
                      <a:lnTo>
                        <a:pt x="96447" y="255716"/>
                      </a:lnTo>
                      <a:lnTo>
                        <a:pt x="110908" y="268323"/>
                      </a:lnTo>
                      <a:lnTo>
                        <a:pt x="124982" y="280437"/>
                      </a:lnTo>
                      <a:lnTo>
                        <a:pt x="138664" y="292027"/>
                      </a:lnTo>
                      <a:lnTo>
                        <a:pt x="151961" y="303123"/>
                      </a:lnTo>
                      <a:lnTo>
                        <a:pt x="164877" y="313714"/>
                      </a:lnTo>
                      <a:lnTo>
                        <a:pt x="177409" y="323792"/>
                      </a:lnTo>
                      <a:lnTo>
                        <a:pt x="189545" y="333366"/>
                      </a:lnTo>
                      <a:lnTo>
                        <a:pt x="201297" y="342426"/>
                      </a:lnTo>
                      <a:lnTo>
                        <a:pt x="212668" y="350990"/>
                      </a:lnTo>
                      <a:lnTo>
                        <a:pt x="223644" y="359040"/>
                      </a:lnTo>
                      <a:lnTo>
                        <a:pt x="234235" y="366589"/>
                      </a:lnTo>
                      <a:lnTo>
                        <a:pt x="244445" y="373633"/>
                      </a:lnTo>
                      <a:lnTo>
                        <a:pt x="254259" y="380161"/>
                      </a:lnTo>
                      <a:lnTo>
                        <a:pt x="263701" y="386185"/>
                      </a:lnTo>
                      <a:lnTo>
                        <a:pt x="272750" y="391706"/>
                      </a:lnTo>
                      <a:lnTo>
                        <a:pt x="281401" y="396723"/>
                      </a:lnTo>
                      <a:lnTo>
                        <a:pt x="289673" y="401235"/>
                      </a:lnTo>
                      <a:lnTo>
                        <a:pt x="297558" y="405233"/>
                      </a:lnTo>
                      <a:lnTo>
                        <a:pt x="305062" y="408727"/>
                      </a:lnTo>
                      <a:lnTo>
                        <a:pt x="312182" y="411719"/>
                      </a:lnTo>
                      <a:lnTo>
                        <a:pt x="318906" y="414193"/>
                      </a:lnTo>
                      <a:lnTo>
                        <a:pt x="325238" y="416167"/>
                      </a:lnTo>
                      <a:lnTo>
                        <a:pt x="331197" y="417633"/>
                      </a:lnTo>
                      <a:lnTo>
                        <a:pt x="336763" y="418598"/>
                      </a:lnTo>
                      <a:lnTo>
                        <a:pt x="341942" y="419058"/>
                      </a:lnTo>
                      <a:lnTo>
                        <a:pt x="346740" y="419002"/>
                      </a:lnTo>
                      <a:lnTo>
                        <a:pt x="351146" y="418444"/>
                      </a:lnTo>
                      <a:lnTo>
                        <a:pt x="355164" y="417381"/>
                      </a:lnTo>
                      <a:lnTo>
                        <a:pt x="358801" y="415816"/>
                      </a:lnTo>
                      <a:lnTo>
                        <a:pt x="362043" y="413733"/>
                      </a:lnTo>
                      <a:lnTo>
                        <a:pt x="364914" y="411147"/>
                      </a:lnTo>
                      <a:lnTo>
                        <a:pt x="367379" y="408060"/>
                      </a:lnTo>
                      <a:lnTo>
                        <a:pt x="369471" y="404457"/>
                      </a:lnTo>
                      <a:lnTo>
                        <a:pt x="371167" y="400360"/>
                      </a:lnTo>
                      <a:lnTo>
                        <a:pt x="372482" y="395747"/>
                      </a:lnTo>
                      <a:lnTo>
                        <a:pt x="373413" y="390632"/>
                      </a:lnTo>
                      <a:lnTo>
                        <a:pt x="373949" y="385001"/>
                      </a:lnTo>
                      <a:lnTo>
                        <a:pt x="374103" y="378880"/>
                      </a:lnTo>
                      <a:lnTo>
                        <a:pt x="373873" y="372240"/>
                      </a:lnTo>
                      <a:lnTo>
                        <a:pt x="373259" y="365100"/>
                      </a:lnTo>
                      <a:lnTo>
                        <a:pt x="372252" y="357442"/>
                      </a:lnTo>
                      <a:lnTo>
                        <a:pt x="370862" y="349293"/>
                      </a:lnTo>
                      <a:lnTo>
                        <a:pt x="369075" y="340628"/>
                      </a:lnTo>
                      <a:lnTo>
                        <a:pt x="366919" y="331459"/>
                      </a:lnTo>
                      <a:lnTo>
                        <a:pt x="364364" y="321776"/>
                      </a:lnTo>
                      <a:lnTo>
                        <a:pt x="361420" y="311600"/>
                      </a:lnTo>
                      <a:lnTo>
                        <a:pt x="358100" y="300910"/>
                      </a:lnTo>
                      <a:lnTo>
                        <a:pt x="354387" y="289716"/>
                      </a:lnTo>
                      <a:lnTo>
                        <a:pt x="350290" y="278017"/>
                      </a:lnTo>
                      <a:lnTo>
                        <a:pt x="345798" y="265802"/>
                      </a:lnTo>
                      <a:lnTo>
                        <a:pt x="340936" y="253085"/>
                      </a:lnTo>
                      <a:lnTo>
                        <a:pt x="335678" y="239864"/>
                      </a:lnTo>
                      <a:lnTo>
                        <a:pt x="330025" y="226140"/>
                      </a:lnTo>
                      <a:lnTo>
                        <a:pt x="324002" y="211901"/>
                      </a:lnTo>
                      <a:lnTo>
                        <a:pt x="317583" y="197168"/>
                      </a:lnTo>
                      <a:lnTo>
                        <a:pt x="310769" y="181918"/>
                      </a:lnTo>
                      <a:lnTo>
                        <a:pt x="303584" y="166156"/>
                      </a:lnTo>
                      <a:lnTo>
                        <a:pt x="296002" y="149901"/>
                      </a:lnTo>
                      <a:lnTo>
                        <a:pt x="288041" y="133132"/>
                      </a:lnTo>
                      <a:lnTo>
                        <a:pt x="279682" y="115858"/>
                      </a:lnTo>
                      <a:lnTo>
                        <a:pt x="270953" y="98080"/>
                      </a:lnTo>
                      <a:lnTo>
                        <a:pt x="261828" y="79785"/>
                      </a:lnTo>
                      <a:lnTo>
                        <a:pt x="252308" y="61000"/>
                      </a:lnTo>
                      <a:lnTo>
                        <a:pt x="242417" y="41699"/>
                      </a:lnTo>
                      <a:lnTo>
                        <a:pt x="232132" y="21885"/>
                      </a:lnTo>
                      <a:lnTo>
                        <a:pt x="221462" y="1577"/>
                      </a:lnTo>
                      <a:lnTo>
                        <a:pt x="206193" y="9847"/>
                      </a:lnTo>
                      <a:lnTo>
                        <a:pt x="191087" y="18436"/>
                      </a:lnTo>
                      <a:lnTo>
                        <a:pt x="176181" y="27328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: Shape 95">
                  <a:extLst>
                    <a:ext uri="{FF2B5EF4-FFF2-40B4-BE49-F238E27FC236}">
                      <a16:creationId xmlns:a16="http://schemas.microsoft.com/office/drawing/2014/main" id="{B7A169F6-0600-4510-9654-4C226CA2F029}"/>
                    </a:ext>
                  </a:extLst>
                </p:cNvPr>
                <p:cNvSpPr/>
                <p:nvPr/>
              </p:nvSpPr>
              <p:spPr>
                <a:xfrm>
                  <a:off x="4039262" y="4017017"/>
                  <a:ext cx="804791" cy="577657"/>
                </a:xfrm>
                <a:custGeom>
                  <a:avLst/>
                  <a:gdLst>
                    <a:gd name="connsiteX0" fmla="*/ 803248 w 804791"/>
                    <a:gd name="connsiteY0" fmla="*/ 122223 h 577656"/>
                    <a:gd name="connsiteX1" fmla="*/ 788122 w 804791"/>
                    <a:gd name="connsiteY1" fmla="*/ 114523 h 577656"/>
                    <a:gd name="connsiteX2" fmla="*/ 773148 w 804791"/>
                    <a:gd name="connsiteY2" fmla="*/ 107075 h 577656"/>
                    <a:gd name="connsiteX3" fmla="*/ 758317 w 804791"/>
                    <a:gd name="connsiteY3" fmla="*/ 99888 h 577656"/>
                    <a:gd name="connsiteX4" fmla="*/ 743626 w 804791"/>
                    <a:gd name="connsiteY4" fmla="*/ 92954 h 577656"/>
                    <a:gd name="connsiteX5" fmla="*/ 729081 w 804791"/>
                    <a:gd name="connsiteY5" fmla="*/ 86263 h 577656"/>
                    <a:gd name="connsiteX6" fmla="*/ 714676 w 804791"/>
                    <a:gd name="connsiteY6" fmla="*/ 79833 h 577656"/>
                    <a:gd name="connsiteX7" fmla="*/ 700414 w 804791"/>
                    <a:gd name="connsiteY7" fmla="*/ 73667 h 577656"/>
                    <a:gd name="connsiteX8" fmla="*/ 686295 w 804791"/>
                    <a:gd name="connsiteY8" fmla="*/ 67739 h 577656"/>
                    <a:gd name="connsiteX9" fmla="*/ 672319 w 804791"/>
                    <a:gd name="connsiteY9" fmla="*/ 62066 h 577656"/>
                    <a:gd name="connsiteX10" fmla="*/ 658483 w 804791"/>
                    <a:gd name="connsiteY10" fmla="*/ 56654 h 577656"/>
                    <a:gd name="connsiteX11" fmla="*/ 644791 w 804791"/>
                    <a:gd name="connsiteY11" fmla="*/ 51494 h 577656"/>
                    <a:gd name="connsiteX12" fmla="*/ 631252 w 804791"/>
                    <a:gd name="connsiteY12" fmla="*/ 46587 h 577656"/>
                    <a:gd name="connsiteX13" fmla="*/ 617846 w 804791"/>
                    <a:gd name="connsiteY13" fmla="*/ 41932 h 577656"/>
                    <a:gd name="connsiteX14" fmla="*/ 604590 w 804791"/>
                    <a:gd name="connsiteY14" fmla="*/ 37529 h 577656"/>
                    <a:gd name="connsiteX15" fmla="*/ 591470 w 804791"/>
                    <a:gd name="connsiteY15" fmla="*/ 33388 h 577656"/>
                    <a:gd name="connsiteX16" fmla="*/ 578501 w 804791"/>
                    <a:gd name="connsiteY16" fmla="*/ 29501 h 577656"/>
                    <a:gd name="connsiteX17" fmla="*/ 565660 w 804791"/>
                    <a:gd name="connsiteY17" fmla="*/ 25864 h 577656"/>
                    <a:gd name="connsiteX18" fmla="*/ 552977 w 804791"/>
                    <a:gd name="connsiteY18" fmla="*/ 22479 h 577656"/>
                    <a:gd name="connsiteX19" fmla="*/ 540434 w 804791"/>
                    <a:gd name="connsiteY19" fmla="*/ 19344 h 577656"/>
                    <a:gd name="connsiteX20" fmla="*/ 528037 w 804791"/>
                    <a:gd name="connsiteY20" fmla="*/ 16465 h 577656"/>
                    <a:gd name="connsiteX21" fmla="*/ 515777 w 804791"/>
                    <a:gd name="connsiteY21" fmla="*/ 13846 h 577656"/>
                    <a:gd name="connsiteX22" fmla="*/ 503663 w 804791"/>
                    <a:gd name="connsiteY22" fmla="*/ 11470 h 577656"/>
                    <a:gd name="connsiteX23" fmla="*/ 491692 w 804791"/>
                    <a:gd name="connsiteY23" fmla="*/ 9356 h 577656"/>
                    <a:gd name="connsiteX24" fmla="*/ 479862 w 804791"/>
                    <a:gd name="connsiteY24" fmla="*/ 7494 h 577656"/>
                    <a:gd name="connsiteX25" fmla="*/ 468174 w 804791"/>
                    <a:gd name="connsiteY25" fmla="*/ 5896 h 577656"/>
                    <a:gd name="connsiteX26" fmla="*/ 456629 w 804791"/>
                    <a:gd name="connsiteY26" fmla="*/ 4536 h 577656"/>
                    <a:gd name="connsiteX27" fmla="*/ 445236 w 804791"/>
                    <a:gd name="connsiteY27" fmla="*/ 3442 h 577656"/>
                    <a:gd name="connsiteX28" fmla="*/ 433978 w 804791"/>
                    <a:gd name="connsiteY28" fmla="*/ 2598 h 577656"/>
                    <a:gd name="connsiteX29" fmla="*/ 422859 w 804791"/>
                    <a:gd name="connsiteY29" fmla="*/ 1995 h 577656"/>
                    <a:gd name="connsiteX30" fmla="*/ 411895 w 804791"/>
                    <a:gd name="connsiteY30" fmla="*/ 1667 h 577656"/>
                    <a:gd name="connsiteX31" fmla="*/ 401060 w 804791"/>
                    <a:gd name="connsiteY31" fmla="*/ 1577 h 577656"/>
                    <a:gd name="connsiteX32" fmla="*/ 390381 w 804791"/>
                    <a:gd name="connsiteY32" fmla="*/ 1743 h 577656"/>
                    <a:gd name="connsiteX33" fmla="*/ 379843 w 804791"/>
                    <a:gd name="connsiteY33" fmla="*/ 2169 h 577656"/>
                    <a:gd name="connsiteX34" fmla="*/ 369437 w 804791"/>
                    <a:gd name="connsiteY34" fmla="*/ 2850 h 577656"/>
                    <a:gd name="connsiteX35" fmla="*/ 359185 w 804791"/>
                    <a:gd name="connsiteY35" fmla="*/ 3781 h 577656"/>
                    <a:gd name="connsiteX36" fmla="*/ 349073 w 804791"/>
                    <a:gd name="connsiteY36" fmla="*/ 4965 h 577656"/>
                    <a:gd name="connsiteX37" fmla="*/ 339107 w 804791"/>
                    <a:gd name="connsiteY37" fmla="*/ 6398 h 577656"/>
                    <a:gd name="connsiteX38" fmla="*/ 329282 w 804791"/>
                    <a:gd name="connsiteY38" fmla="*/ 8097 h 577656"/>
                    <a:gd name="connsiteX39" fmla="*/ 319596 w 804791"/>
                    <a:gd name="connsiteY39" fmla="*/ 10035 h 577656"/>
                    <a:gd name="connsiteX40" fmla="*/ 310056 w 804791"/>
                    <a:gd name="connsiteY40" fmla="*/ 12236 h 577656"/>
                    <a:gd name="connsiteX41" fmla="*/ 300660 w 804791"/>
                    <a:gd name="connsiteY41" fmla="*/ 14690 h 577656"/>
                    <a:gd name="connsiteX42" fmla="*/ 291403 w 804791"/>
                    <a:gd name="connsiteY42" fmla="*/ 17396 h 577656"/>
                    <a:gd name="connsiteX43" fmla="*/ 282301 w 804791"/>
                    <a:gd name="connsiteY43" fmla="*/ 20365 h 577656"/>
                    <a:gd name="connsiteX44" fmla="*/ 273328 w 804791"/>
                    <a:gd name="connsiteY44" fmla="*/ 23573 h 577656"/>
                    <a:gd name="connsiteX45" fmla="*/ 264500 w 804791"/>
                    <a:gd name="connsiteY45" fmla="*/ 27047 h 577656"/>
                    <a:gd name="connsiteX46" fmla="*/ 255824 w 804791"/>
                    <a:gd name="connsiteY46" fmla="*/ 30771 h 577656"/>
                    <a:gd name="connsiteX47" fmla="*/ 247291 w 804791"/>
                    <a:gd name="connsiteY47" fmla="*/ 34748 h 577656"/>
                    <a:gd name="connsiteX48" fmla="*/ 238890 w 804791"/>
                    <a:gd name="connsiteY48" fmla="*/ 38974 h 577656"/>
                    <a:gd name="connsiteX49" fmla="*/ 230643 w 804791"/>
                    <a:gd name="connsiteY49" fmla="*/ 43466 h 577656"/>
                    <a:gd name="connsiteX50" fmla="*/ 222536 w 804791"/>
                    <a:gd name="connsiteY50" fmla="*/ 48197 h 577656"/>
                    <a:gd name="connsiteX51" fmla="*/ 214561 w 804791"/>
                    <a:gd name="connsiteY51" fmla="*/ 53193 h 577656"/>
                    <a:gd name="connsiteX52" fmla="*/ 206740 w 804791"/>
                    <a:gd name="connsiteY52" fmla="*/ 58440 h 577656"/>
                    <a:gd name="connsiteX53" fmla="*/ 199062 w 804791"/>
                    <a:gd name="connsiteY53" fmla="*/ 63939 h 577656"/>
                    <a:gd name="connsiteX54" fmla="*/ 191528 w 804791"/>
                    <a:gd name="connsiteY54" fmla="*/ 69690 h 577656"/>
                    <a:gd name="connsiteX55" fmla="*/ 184133 w 804791"/>
                    <a:gd name="connsiteY55" fmla="*/ 75702 h 577656"/>
                    <a:gd name="connsiteX56" fmla="*/ 176882 w 804791"/>
                    <a:gd name="connsiteY56" fmla="*/ 81959 h 577656"/>
                    <a:gd name="connsiteX57" fmla="*/ 169773 w 804791"/>
                    <a:gd name="connsiteY57" fmla="*/ 88475 h 577656"/>
                    <a:gd name="connsiteX58" fmla="*/ 162816 w 804791"/>
                    <a:gd name="connsiteY58" fmla="*/ 95245 h 577656"/>
                    <a:gd name="connsiteX59" fmla="*/ 155994 w 804791"/>
                    <a:gd name="connsiteY59" fmla="*/ 102266 h 577656"/>
                    <a:gd name="connsiteX60" fmla="*/ 149311 w 804791"/>
                    <a:gd name="connsiteY60" fmla="*/ 109538 h 577656"/>
                    <a:gd name="connsiteX61" fmla="*/ 142783 w 804791"/>
                    <a:gd name="connsiteY61" fmla="*/ 117075 h 577656"/>
                    <a:gd name="connsiteX62" fmla="*/ 136387 w 804791"/>
                    <a:gd name="connsiteY62" fmla="*/ 124851 h 577656"/>
                    <a:gd name="connsiteX63" fmla="*/ 130142 w 804791"/>
                    <a:gd name="connsiteY63" fmla="*/ 132893 h 577656"/>
                    <a:gd name="connsiteX64" fmla="*/ 124029 w 804791"/>
                    <a:gd name="connsiteY64" fmla="*/ 141185 h 577656"/>
                    <a:gd name="connsiteX65" fmla="*/ 118070 w 804791"/>
                    <a:gd name="connsiteY65" fmla="*/ 149729 h 577656"/>
                    <a:gd name="connsiteX66" fmla="*/ 112254 w 804791"/>
                    <a:gd name="connsiteY66" fmla="*/ 158535 h 577656"/>
                    <a:gd name="connsiteX67" fmla="*/ 106582 w 804791"/>
                    <a:gd name="connsiteY67" fmla="*/ 167584 h 577656"/>
                    <a:gd name="connsiteX68" fmla="*/ 101038 w 804791"/>
                    <a:gd name="connsiteY68" fmla="*/ 176893 h 577656"/>
                    <a:gd name="connsiteX69" fmla="*/ 95648 w 804791"/>
                    <a:gd name="connsiteY69" fmla="*/ 186456 h 577656"/>
                    <a:gd name="connsiteX70" fmla="*/ 90402 w 804791"/>
                    <a:gd name="connsiteY70" fmla="*/ 196270 h 577656"/>
                    <a:gd name="connsiteX71" fmla="*/ 85298 w 804791"/>
                    <a:gd name="connsiteY71" fmla="*/ 206337 h 577656"/>
                    <a:gd name="connsiteX72" fmla="*/ 80335 w 804791"/>
                    <a:gd name="connsiteY72" fmla="*/ 216656 h 577656"/>
                    <a:gd name="connsiteX73" fmla="*/ 75526 w 804791"/>
                    <a:gd name="connsiteY73" fmla="*/ 227236 h 577656"/>
                    <a:gd name="connsiteX74" fmla="*/ 70848 w 804791"/>
                    <a:gd name="connsiteY74" fmla="*/ 238069 h 577656"/>
                    <a:gd name="connsiteX75" fmla="*/ 66314 w 804791"/>
                    <a:gd name="connsiteY75" fmla="*/ 249145 h 577656"/>
                    <a:gd name="connsiteX76" fmla="*/ 61934 w 804791"/>
                    <a:gd name="connsiteY76" fmla="*/ 260494 h 577656"/>
                    <a:gd name="connsiteX77" fmla="*/ 57683 w 804791"/>
                    <a:gd name="connsiteY77" fmla="*/ 272081 h 577656"/>
                    <a:gd name="connsiteX78" fmla="*/ 53575 w 804791"/>
                    <a:gd name="connsiteY78" fmla="*/ 283923 h 577656"/>
                    <a:gd name="connsiteX79" fmla="*/ 49621 w 804791"/>
                    <a:gd name="connsiteY79" fmla="*/ 296025 h 577656"/>
                    <a:gd name="connsiteX80" fmla="*/ 45810 w 804791"/>
                    <a:gd name="connsiteY80" fmla="*/ 308372 h 577656"/>
                    <a:gd name="connsiteX81" fmla="*/ 42128 w 804791"/>
                    <a:gd name="connsiteY81" fmla="*/ 320980 h 577656"/>
                    <a:gd name="connsiteX82" fmla="*/ 38601 w 804791"/>
                    <a:gd name="connsiteY82" fmla="*/ 333839 h 577656"/>
                    <a:gd name="connsiteX83" fmla="*/ 35216 w 804791"/>
                    <a:gd name="connsiteY83" fmla="*/ 346960 h 577656"/>
                    <a:gd name="connsiteX84" fmla="*/ 31974 w 804791"/>
                    <a:gd name="connsiteY84" fmla="*/ 360325 h 577656"/>
                    <a:gd name="connsiteX85" fmla="*/ 28876 w 804791"/>
                    <a:gd name="connsiteY85" fmla="*/ 373950 h 577656"/>
                    <a:gd name="connsiteX86" fmla="*/ 25917 w 804791"/>
                    <a:gd name="connsiteY86" fmla="*/ 387831 h 577656"/>
                    <a:gd name="connsiteX87" fmla="*/ 23102 w 804791"/>
                    <a:gd name="connsiteY87" fmla="*/ 401950 h 577656"/>
                    <a:gd name="connsiteX88" fmla="*/ 20430 w 804791"/>
                    <a:gd name="connsiteY88" fmla="*/ 416343 h 577656"/>
                    <a:gd name="connsiteX89" fmla="*/ 17900 w 804791"/>
                    <a:gd name="connsiteY89" fmla="*/ 430976 h 577656"/>
                    <a:gd name="connsiteX90" fmla="*/ 15511 w 804791"/>
                    <a:gd name="connsiteY90" fmla="*/ 445863 h 577656"/>
                    <a:gd name="connsiteX91" fmla="*/ 13276 w 804791"/>
                    <a:gd name="connsiteY91" fmla="*/ 461011 h 577656"/>
                    <a:gd name="connsiteX92" fmla="*/ 11173 w 804791"/>
                    <a:gd name="connsiteY92" fmla="*/ 476414 h 577656"/>
                    <a:gd name="connsiteX93" fmla="*/ 9213 w 804791"/>
                    <a:gd name="connsiteY93" fmla="*/ 492067 h 577656"/>
                    <a:gd name="connsiteX94" fmla="*/ 7404 w 804791"/>
                    <a:gd name="connsiteY94" fmla="*/ 507969 h 577656"/>
                    <a:gd name="connsiteX95" fmla="*/ 5730 w 804791"/>
                    <a:gd name="connsiteY95" fmla="*/ 524127 h 577656"/>
                    <a:gd name="connsiteX96" fmla="*/ 4208 w 804791"/>
                    <a:gd name="connsiteY96" fmla="*/ 540548 h 577656"/>
                    <a:gd name="connsiteX97" fmla="*/ 2828 w 804791"/>
                    <a:gd name="connsiteY97" fmla="*/ 557219 h 577656"/>
                    <a:gd name="connsiteX98" fmla="*/ 1577 w 804791"/>
                    <a:gd name="connsiteY98" fmla="*/ 574131 h 577656"/>
                    <a:gd name="connsiteX99" fmla="*/ 20845 w 804791"/>
                    <a:gd name="connsiteY99" fmla="*/ 575238 h 577656"/>
                    <a:gd name="connsiteX100" fmla="*/ 40134 w 804791"/>
                    <a:gd name="connsiteY100" fmla="*/ 575883 h 577656"/>
                    <a:gd name="connsiteX101" fmla="*/ 59435 w 804791"/>
                    <a:gd name="connsiteY101" fmla="*/ 576091 h 577656"/>
                    <a:gd name="connsiteX102" fmla="*/ 59503 w 804791"/>
                    <a:gd name="connsiteY102" fmla="*/ 558040 h 577656"/>
                    <a:gd name="connsiteX103" fmla="*/ 59744 w 804791"/>
                    <a:gd name="connsiteY103" fmla="*/ 540296 h 577656"/>
                    <a:gd name="connsiteX104" fmla="*/ 60159 w 804791"/>
                    <a:gd name="connsiteY104" fmla="*/ 522834 h 577656"/>
                    <a:gd name="connsiteX105" fmla="*/ 60739 w 804791"/>
                    <a:gd name="connsiteY105" fmla="*/ 505681 h 577656"/>
                    <a:gd name="connsiteX106" fmla="*/ 61485 w 804791"/>
                    <a:gd name="connsiteY106" fmla="*/ 488834 h 577656"/>
                    <a:gd name="connsiteX107" fmla="*/ 62405 w 804791"/>
                    <a:gd name="connsiteY107" fmla="*/ 472284 h 577656"/>
                    <a:gd name="connsiteX108" fmla="*/ 63487 w 804791"/>
                    <a:gd name="connsiteY108" fmla="*/ 456039 h 577656"/>
                    <a:gd name="connsiteX109" fmla="*/ 64749 w 804791"/>
                    <a:gd name="connsiteY109" fmla="*/ 440078 h 577656"/>
                    <a:gd name="connsiteX110" fmla="*/ 66182 w 804791"/>
                    <a:gd name="connsiteY110" fmla="*/ 424436 h 577656"/>
                    <a:gd name="connsiteX111" fmla="*/ 67772 w 804791"/>
                    <a:gd name="connsiteY111" fmla="*/ 409081 h 577656"/>
                    <a:gd name="connsiteX112" fmla="*/ 69547 w 804791"/>
                    <a:gd name="connsiteY112" fmla="*/ 394031 h 577656"/>
                    <a:gd name="connsiteX113" fmla="*/ 71474 w 804791"/>
                    <a:gd name="connsiteY113" fmla="*/ 379287 h 577656"/>
                    <a:gd name="connsiteX114" fmla="*/ 73577 w 804791"/>
                    <a:gd name="connsiteY114" fmla="*/ 364837 h 577656"/>
                    <a:gd name="connsiteX115" fmla="*/ 75857 w 804791"/>
                    <a:gd name="connsiteY115" fmla="*/ 350687 h 577656"/>
                    <a:gd name="connsiteX116" fmla="*/ 78299 w 804791"/>
                    <a:gd name="connsiteY116" fmla="*/ 336840 h 577656"/>
                    <a:gd name="connsiteX117" fmla="*/ 80915 w 804791"/>
                    <a:gd name="connsiteY117" fmla="*/ 323301 h 577656"/>
                    <a:gd name="connsiteX118" fmla="*/ 83697 w 804791"/>
                    <a:gd name="connsiteY118" fmla="*/ 310046 h 577656"/>
                    <a:gd name="connsiteX119" fmla="*/ 86644 w 804791"/>
                    <a:gd name="connsiteY119" fmla="*/ 297099 h 577656"/>
                    <a:gd name="connsiteX120" fmla="*/ 89768 w 804791"/>
                    <a:gd name="connsiteY120" fmla="*/ 284458 h 577656"/>
                    <a:gd name="connsiteX121" fmla="*/ 93051 w 804791"/>
                    <a:gd name="connsiteY121" fmla="*/ 272114 h 577656"/>
                    <a:gd name="connsiteX122" fmla="*/ 96515 w 804791"/>
                    <a:gd name="connsiteY122" fmla="*/ 260065 h 577656"/>
                    <a:gd name="connsiteX123" fmla="*/ 100140 w 804791"/>
                    <a:gd name="connsiteY123" fmla="*/ 248324 h 577656"/>
                    <a:gd name="connsiteX124" fmla="*/ 103940 w 804791"/>
                    <a:gd name="connsiteY124" fmla="*/ 236877 h 577656"/>
                    <a:gd name="connsiteX125" fmla="*/ 107905 w 804791"/>
                    <a:gd name="connsiteY125" fmla="*/ 225736 h 577656"/>
                    <a:gd name="connsiteX126" fmla="*/ 112047 w 804791"/>
                    <a:gd name="connsiteY126" fmla="*/ 214893 h 577656"/>
                    <a:gd name="connsiteX127" fmla="*/ 116351 w 804791"/>
                    <a:gd name="connsiteY127" fmla="*/ 204355 h 577656"/>
                    <a:gd name="connsiteX128" fmla="*/ 120832 w 804791"/>
                    <a:gd name="connsiteY128" fmla="*/ 194103 h 577656"/>
                    <a:gd name="connsiteX129" fmla="*/ 125476 w 804791"/>
                    <a:gd name="connsiteY129" fmla="*/ 184167 h 577656"/>
                    <a:gd name="connsiteX130" fmla="*/ 130285 w 804791"/>
                    <a:gd name="connsiteY130" fmla="*/ 174527 h 577656"/>
                    <a:gd name="connsiteX131" fmla="*/ 135268 w 804791"/>
                    <a:gd name="connsiteY131" fmla="*/ 165183 h 577656"/>
                    <a:gd name="connsiteX132" fmla="*/ 140416 w 804791"/>
                    <a:gd name="connsiteY132" fmla="*/ 156137 h 577656"/>
                    <a:gd name="connsiteX133" fmla="*/ 145739 w 804791"/>
                    <a:gd name="connsiteY133" fmla="*/ 147405 h 577656"/>
                    <a:gd name="connsiteX134" fmla="*/ 151238 w 804791"/>
                    <a:gd name="connsiteY134" fmla="*/ 138962 h 577656"/>
                    <a:gd name="connsiteX135" fmla="*/ 156891 w 804791"/>
                    <a:gd name="connsiteY135" fmla="*/ 130821 h 577656"/>
                    <a:gd name="connsiteX136" fmla="*/ 162729 w 804791"/>
                    <a:gd name="connsiteY136" fmla="*/ 122978 h 577656"/>
                    <a:gd name="connsiteX137" fmla="*/ 168722 w 804791"/>
                    <a:gd name="connsiteY137" fmla="*/ 115443 h 577656"/>
                    <a:gd name="connsiteX138" fmla="*/ 174899 w 804791"/>
                    <a:gd name="connsiteY138" fmla="*/ 108203 h 577656"/>
                    <a:gd name="connsiteX139" fmla="*/ 181231 w 804791"/>
                    <a:gd name="connsiteY139" fmla="*/ 101268 h 577656"/>
                    <a:gd name="connsiteX140" fmla="*/ 187736 w 804791"/>
                    <a:gd name="connsiteY140" fmla="*/ 94631 h 577656"/>
                    <a:gd name="connsiteX141" fmla="*/ 194419 w 804791"/>
                    <a:gd name="connsiteY141" fmla="*/ 88288 h 577656"/>
                    <a:gd name="connsiteX142" fmla="*/ 201264 w 804791"/>
                    <a:gd name="connsiteY142" fmla="*/ 82253 h 577656"/>
                    <a:gd name="connsiteX143" fmla="*/ 208274 w 804791"/>
                    <a:gd name="connsiteY143" fmla="*/ 76524 h 577656"/>
                    <a:gd name="connsiteX144" fmla="*/ 215461 w 804791"/>
                    <a:gd name="connsiteY144" fmla="*/ 71081 h 577656"/>
                    <a:gd name="connsiteX145" fmla="*/ 222822 w 804791"/>
                    <a:gd name="connsiteY145" fmla="*/ 65955 h 577656"/>
                    <a:gd name="connsiteX146" fmla="*/ 230346 w 804791"/>
                    <a:gd name="connsiteY146" fmla="*/ 61112 h 577656"/>
                    <a:gd name="connsiteX147" fmla="*/ 238037 w 804791"/>
                    <a:gd name="connsiteY147" fmla="*/ 56578 h 577656"/>
                    <a:gd name="connsiteX148" fmla="*/ 245900 w 804791"/>
                    <a:gd name="connsiteY148" fmla="*/ 52349 h 577656"/>
                    <a:gd name="connsiteX149" fmla="*/ 253931 w 804791"/>
                    <a:gd name="connsiteY149" fmla="*/ 48407 h 577656"/>
                    <a:gd name="connsiteX150" fmla="*/ 262133 w 804791"/>
                    <a:gd name="connsiteY150" fmla="*/ 44781 h 577656"/>
                    <a:gd name="connsiteX151" fmla="*/ 270504 w 804791"/>
                    <a:gd name="connsiteY151" fmla="*/ 41438 h 577656"/>
                    <a:gd name="connsiteX152" fmla="*/ 279037 w 804791"/>
                    <a:gd name="connsiteY152" fmla="*/ 38416 h 577656"/>
                    <a:gd name="connsiteX153" fmla="*/ 287744 w 804791"/>
                    <a:gd name="connsiteY153" fmla="*/ 35679 h 577656"/>
                    <a:gd name="connsiteX154" fmla="*/ 296627 w 804791"/>
                    <a:gd name="connsiteY154" fmla="*/ 33245 h 577656"/>
                    <a:gd name="connsiteX155" fmla="*/ 305676 w 804791"/>
                    <a:gd name="connsiteY155" fmla="*/ 31122 h 577656"/>
                    <a:gd name="connsiteX156" fmla="*/ 314888 w 804791"/>
                    <a:gd name="connsiteY156" fmla="*/ 29280 h 577656"/>
                    <a:gd name="connsiteX157" fmla="*/ 324273 w 804791"/>
                    <a:gd name="connsiteY157" fmla="*/ 27757 h 577656"/>
                    <a:gd name="connsiteX158" fmla="*/ 333838 w 804791"/>
                    <a:gd name="connsiteY158" fmla="*/ 26520 h 577656"/>
                    <a:gd name="connsiteX159" fmla="*/ 343563 w 804791"/>
                    <a:gd name="connsiteY159" fmla="*/ 25601 h 577656"/>
                    <a:gd name="connsiteX160" fmla="*/ 353456 w 804791"/>
                    <a:gd name="connsiteY160" fmla="*/ 24964 h 577656"/>
                    <a:gd name="connsiteX161" fmla="*/ 363523 w 804791"/>
                    <a:gd name="connsiteY161" fmla="*/ 24636 h 577656"/>
                    <a:gd name="connsiteX162" fmla="*/ 373753 w 804791"/>
                    <a:gd name="connsiteY162" fmla="*/ 24614 h 577656"/>
                    <a:gd name="connsiteX163" fmla="*/ 384148 w 804791"/>
                    <a:gd name="connsiteY163" fmla="*/ 24877 h 577656"/>
                    <a:gd name="connsiteX164" fmla="*/ 394728 w 804791"/>
                    <a:gd name="connsiteY164" fmla="*/ 25458 h 577656"/>
                    <a:gd name="connsiteX165" fmla="*/ 405465 w 804791"/>
                    <a:gd name="connsiteY165" fmla="*/ 26324 h 577656"/>
                    <a:gd name="connsiteX166" fmla="*/ 416373 w 804791"/>
                    <a:gd name="connsiteY166" fmla="*/ 27496 h 577656"/>
                    <a:gd name="connsiteX167" fmla="*/ 427458 w 804791"/>
                    <a:gd name="connsiteY167" fmla="*/ 28974 h 577656"/>
                    <a:gd name="connsiteX168" fmla="*/ 438708 w 804791"/>
                    <a:gd name="connsiteY168" fmla="*/ 30749 h 577656"/>
                    <a:gd name="connsiteX169" fmla="*/ 450121 w 804791"/>
                    <a:gd name="connsiteY169" fmla="*/ 32818 h 577656"/>
                    <a:gd name="connsiteX170" fmla="*/ 461710 w 804791"/>
                    <a:gd name="connsiteY170" fmla="*/ 35196 h 577656"/>
                    <a:gd name="connsiteX171" fmla="*/ 473465 w 804791"/>
                    <a:gd name="connsiteY171" fmla="*/ 37869 h 577656"/>
                    <a:gd name="connsiteX172" fmla="*/ 485392 w 804791"/>
                    <a:gd name="connsiteY172" fmla="*/ 40847 h 577656"/>
                    <a:gd name="connsiteX173" fmla="*/ 497497 w 804791"/>
                    <a:gd name="connsiteY173" fmla="*/ 44122 h 577656"/>
                    <a:gd name="connsiteX174" fmla="*/ 509754 w 804791"/>
                    <a:gd name="connsiteY174" fmla="*/ 47706 h 577656"/>
                    <a:gd name="connsiteX175" fmla="*/ 522196 w 804791"/>
                    <a:gd name="connsiteY175" fmla="*/ 51584 h 577656"/>
                    <a:gd name="connsiteX176" fmla="*/ 534795 w 804791"/>
                    <a:gd name="connsiteY176" fmla="*/ 55756 h 577656"/>
                    <a:gd name="connsiteX177" fmla="*/ 547565 w 804791"/>
                    <a:gd name="connsiteY177" fmla="*/ 60235 h 577656"/>
                    <a:gd name="connsiteX178" fmla="*/ 560515 w 804791"/>
                    <a:gd name="connsiteY178" fmla="*/ 65013 h 577656"/>
                    <a:gd name="connsiteX179" fmla="*/ 573624 w 804791"/>
                    <a:gd name="connsiteY179" fmla="*/ 70094 h 577656"/>
                    <a:gd name="connsiteX180" fmla="*/ 586902 w 804791"/>
                    <a:gd name="connsiteY180" fmla="*/ 75473 h 577656"/>
                    <a:gd name="connsiteX181" fmla="*/ 600353 w 804791"/>
                    <a:gd name="connsiteY181" fmla="*/ 81145 h 577656"/>
                    <a:gd name="connsiteX182" fmla="*/ 613979 w 804791"/>
                    <a:gd name="connsiteY182" fmla="*/ 87127 h 577656"/>
                    <a:gd name="connsiteX183" fmla="*/ 627770 w 804791"/>
                    <a:gd name="connsiteY183" fmla="*/ 93405 h 577656"/>
                    <a:gd name="connsiteX184" fmla="*/ 641723 w 804791"/>
                    <a:gd name="connsiteY184" fmla="*/ 99987 h 577656"/>
                    <a:gd name="connsiteX185" fmla="*/ 655856 w 804791"/>
                    <a:gd name="connsiteY185" fmla="*/ 106865 h 577656"/>
                    <a:gd name="connsiteX186" fmla="*/ 670149 w 804791"/>
                    <a:gd name="connsiteY186" fmla="*/ 114052 h 577656"/>
                    <a:gd name="connsiteX187" fmla="*/ 684618 w 804791"/>
                    <a:gd name="connsiteY187" fmla="*/ 121534 h 577656"/>
                    <a:gd name="connsiteX188" fmla="*/ 699253 w 804791"/>
                    <a:gd name="connsiteY188" fmla="*/ 129310 h 577656"/>
                    <a:gd name="connsiteX189" fmla="*/ 714062 w 804791"/>
                    <a:gd name="connsiteY189" fmla="*/ 137394 h 577656"/>
                    <a:gd name="connsiteX190" fmla="*/ 729036 w 804791"/>
                    <a:gd name="connsiteY190" fmla="*/ 145784 h 577656"/>
                    <a:gd name="connsiteX191" fmla="*/ 744175 w 804791"/>
                    <a:gd name="connsiteY191" fmla="*/ 154460 h 577656"/>
                    <a:gd name="connsiteX192" fmla="*/ 759489 w 804791"/>
                    <a:gd name="connsiteY192" fmla="*/ 163453 h 577656"/>
                    <a:gd name="connsiteX193" fmla="*/ 774976 w 804791"/>
                    <a:gd name="connsiteY193" fmla="*/ 172732 h 577656"/>
                    <a:gd name="connsiteX194" fmla="*/ 784780 w 804791"/>
                    <a:gd name="connsiteY194" fmla="*/ 156115 h 577656"/>
                    <a:gd name="connsiteX195" fmla="*/ 794210 w 804791"/>
                    <a:gd name="connsiteY195" fmla="*/ 139278 h 577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</a:cxnLst>
                  <a:rect l="l" t="t" r="r" b="b"/>
                  <a:pathLst>
                    <a:path w="804791" h="577656">
                      <a:moveTo>
                        <a:pt x="803248" y="122223"/>
                      </a:moveTo>
                      <a:lnTo>
                        <a:pt x="788122" y="114523"/>
                      </a:lnTo>
                      <a:lnTo>
                        <a:pt x="773148" y="107075"/>
                      </a:lnTo>
                      <a:lnTo>
                        <a:pt x="758317" y="99888"/>
                      </a:lnTo>
                      <a:lnTo>
                        <a:pt x="743626" y="92954"/>
                      </a:lnTo>
                      <a:lnTo>
                        <a:pt x="729081" y="86263"/>
                      </a:lnTo>
                      <a:lnTo>
                        <a:pt x="714676" y="79833"/>
                      </a:lnTo>
                      <a:lnTo>
                        <a:pt x="700414" y="73667"/>
                      </a:lnTo>
                      <a:lnTo>
                        <a:pt x="686295" y="67739"/>
                      </a:lnTo>
                      <a:lnTo>
                        <a:pt x="672319" y="62066"/>
                      </a:lnTo>
                      <a:lnTo>
                        <a:pt x="658483" y="56654"/>
                      </a:lnTo>
                      <a:lnTo>
                        <a:pt x="644791" y="51494"/>
                      </a:lnTo>
                      <a:lnTo>
                        <a:pt x="631252" y="46587"/>
                      </a:lnTo>
                      <a:lnTo>
                        <a:pt x="617846" y="41932"/>
                      </a:lnTo>
                      <a:lnTo>
                        <a:pt x="604590" y="37529"/>
                      </a:lnTo>
                      <a:lnTo>
                        <a:pt x="591470" y="33388"/>
                      </a:lnTo>
                      <a:lnTo>
                        <a:pt x="578501" y="29501"/>
                      </a:lnTo>
                      <a:lnTo>
                        <a:pt x="565660" y="25864"/>
                      </a:lnTo>
                      <a:lnTo>
                        <a:pt x="552977" y="22479"/>
                      </a:lnTo>
                      <a:lnTo>
                        <a:pt x="540434" y="19344"/>
                      </a:lnTo>
                      <a:lnTo>
                        <a:pt x="528037" y="16465"/>
                      </a:lnTo>
                      <a:lnTo>
                        <a:pt x="515777" y="13846"/>
                      </a:lnTo>
                      <a:lnTo>
                        <a:pt x="503663" y="11470"/>
                      </a:lnTo>
                      <a:lnTo>
                        <a:pt x="491692" y="9356"/>
                      </a:lnTo>
                      <a:lnTo>
                        <a:pt x="479862" y="7494"/>
                      </a:lnTo>
                      <a:lnTo>
                        <a:pt x="468174" y="5896"/>
                      </a:lnTo>
                      <a:lnTo>
                        <a:pt x="456629" y="4536"/>
                      </a:lnTo>
                      <a:lnTo>
                        <a:pt x="445236" y="3442"/>
                      </a:lnTo>
                      <a:lnTo>
                        <a:pt x="433978" y="2598"/>
                      </a:lnTo>
                      <a:lnTo>
                        <a:pt x="422859" y="1995"/>
                      </a:lnTo>
                      <a:lnTo>
                        <a:pt x="411895" y="1667"/>
                      </a:lnTo>
                      <a:lnTo>
                        <a:pt x="401060" y="1577"/>
                      </a:lnTo>
                      <a:lnTo>
                        <a:pt x="390381" y="1743"/>
                      </a:lnTo>
                      <a:lnTo>
                        <a:pt x="379843" y="2169"/>
                      </a:lnTo>
                      <a:lnTo>
                        <a:pt x="369437" y="2850"/>
                      </a:lnTo>
                      <a:lnTo>
                        <a:pt x="359185" y="3781"/>
                      </a:lnTo>
                      <a:lnTo>
                        <a:pt x="349073" y="4965"/>
                      </a:lnTo>
                      <a:lnTo>
                        <a:pt x="339107" y="6398"/>
                      </a:lnTo>
                      <a:lnTo>
                        <a:pt x="329282" y="8097"/>
                      </a:lnTo>
                      <a:lnTo>
                        <a:pt x="319596" y="10035"/>
                      </a:lnTo>
                      <a:lnTo>
                        <a:pt x="310056" y="12236"/>
                      </a:lnTo>
                      <a:lnTo>
                        <a:pt x="300660" y="14690"/>
                      </a:lnTo>
                      <a:lnTo>
                        <a:pt x="291403" y="17396"/>
                      </a:lnTo>
                      <a:lnTo>
                        <a:pt x="282301" y="20365"/>
                      </a:lnTo>
                      <a:lnTo>
                        <a:pt x="273328" y="23573"/>
                      </a:lnTo>
                      <a:lnTo>
                        <a:pt x="264500" y="27047"/>
                      </a:lnTo>
                      <a:lnTo>
                        <a:pt x="255824" y="30771"/>
                      </a:lnTo>
                      <a:lnTo>
                        <a:pt x="247291" y="34748"/>
                      </a:lnTo>
                      <a:lnTo>
                        <a:pt x="238890" y="38974"/>
                      </a:lnTo>
                      <a:lnTo>
                        <a:pt x="230643" y="43466"/>
                      </a:lnTo>
                      <a:lnTo>
                        <a:pt x="222536" y="48197"/>
                      </a:lnTo>
                      <a:lnTo>
                        <a:pt x="214561" y="53193"/>
                      </a:lnTo>
                      <a:lnTo>
                        <a:pt x="206740" y="58440"/>
                      </a:lnTo>
                      <a:lnTo>
                        <a:pt x="199062" y="63939"/>
                      </a:lnTo>
                      <a:lnTo>
                        <a:pt x="191528" y="69690"/>
                      </a:lnTo>
                      <a:lnTo>
                        <a:pt x="184133" y="75702"/>
                      </a:lnTo>
                      <a:lnTo>
                        <a:pt x="176882" y="81959"/>
                      </a:lnTo>
                      <a:lnTo>
                        <a:pt x="169773" y="88475"/>
                      </a:lnTo>
                      <a:lnTo>
                        <a:pt x="162816" y="95245"/>
                      </a:lnTo>
                      <a:lnTo>
                        <a:pt x="155994" y="102266"/>
                      </a:lnTo>
                      <a:lnTo>
                        <a:pt x="149311" y="109538"/>
                      </a:lnTo>
                      <a:lnTo>
                        <a:pt x="142783" y="117075"/>
                      </a:lnTo>
                      <a:lnTo>
                        <a:pt x="136387" y="124851"/>
                      </a:lnTo>
                      <a:lnTo>
                        <a:pt x="130142" y="132893"/>
                      </a:lnTo>
                      <a:lnTo>
                        <a:pt x="124029" y="141185"/>
                      </a:lnTo>
                      <a:lnTo>
                        <a:pt x="118070" y="149729"/>
                      </a:lnTo>
                      <a:lnTo>
                        <a:pt x="112254" y="158535"/>
                      </a:lnTo>
                      <a:lnTo>
                        <a:pt x="106582" y="167584"/>
                      </a:lnTo>
                      <a:lnTo>
                        <a:pt x="101038" y="176893"/>
                      </a:lnTo>
                      <a:lnTo>
                        <a:pt x="95648" y="186456"/>
                      </a:lnTo>
                      <a:lnTo>
                        <a:pt x="90402" y="196270"/>
                      </a:lnTo>
                      <a:lnTo>
                        <a:pt x="85298" y="206337"/>
                      </a:lnTo>
                      <a:lnTo>
                        <a:pt x="80335" y="216656"/>
                      </a:lnTo>
                      <a:lnTo>
                        <a:pt x="75526" y="227236"/>
                      </a:lnTo>
                      <a:lnTo>
                        <a:pt x="70848" y="238069"/>
                      </a:lnTo>
                      <a:lnTo>
                        <a:pt x="66314" y="249145"/>
                      </a:lnTo>
                      <a:lnTo>
                        <a:pt x="61934" y="260494"/>
                      </a:lnTo>
                      <a:lnTo>
                        <a:pt x="57683" y="272081"/>
                      </a:lnTo>
                      <a:lnTo>
                        <a:pt x="53575" y="283923"/>
                      </a:lnTo>
                      <a:lnTo>
                        <a:pt x="49621" y="296025"/>
                      </a:lnTo>
                      <a:lnTo>
                        <a:pt x="45810" y="308372"/>
                      </a:lnTo>
                      <a:lnTo>
                        <a:pt x="42128" y="320980"/>
                      </a:lnTo>
                      <a:lnTo>
                        <a:pt x="38601" y="333839"/>
                      </a:lnTo>
                      <a:lnTo>
                        <a:pt x="35216" y="346960"/>
                      </a:lnTo>
                      <a:lnTo>
                        <a:pt x="31974" y="360325"/>
                      </a:lnTo>
                      <a:lnTo>
                        <a:pt x="28876" y="373950"/>
                      </a:lnTo>
                      <a:lnTo>
                        <a:pt x="25917" y="387831"/>
                      </a:lnTo>
                      <a:lnTo>
                        <a:pt x="23102" y="401950"/>
                      </a:lnTo>
                      <a:lnTo>
                        <a:pt x="20430" y="416343"/>
                      </a:lnTo>
                      <a:lnTo>
                        <a:pt x="17900" y="430976"/>
                      </a:lnTo>
                      <a:lnTo>
                        <a:pt x="15511" y="445863"/>
                      </a:lnTo>
                      <a:lnTo>
                        <a:pt x="13276" y="461011"/>
                      </a:lnTo>
                      <a:lnTo>
                        <a:pt x="11173" y="476414"/>
                      </a:lnTo>
                      <a:lnTo>
                        <a:pt x="9213" y="492067"/>
                      </a:lnTo>
                      <a:lnTo>
                        <a:pt x="7404" y="507969"/>
                      </a:lnTo>
                      <a:lnTo>
                        <a:pt x="5730" y="524127"/>
                      </a:lnTo>
                      <a:lnTo>
                        <a:pt x="4208" y="540548"/>
                      </a:lnTo>
                      <a:lnTo>
                        <a:pt x="2828" y="557219"/>
                      </a:lnTo>
                      <a:lnTo>
                        <a:pt x="1577" y="574131"/>
                      </a:lnTo>
                      <a:lnTo>
                        <a:pt x="20845" y="575238"/>
                      </a:lnTo>
                      <a:lnTo>
                        <a:pt x="40134" y="575883"/>
                      </a:lnTo>
                      <a:lnTo>
                        <a:pt x="59435" y="576091"/>
                      </a:lnTo>
                      <a:lnTo>
                        <a:pt x="59503" y="558040"/>
                      </a:lnTo>
                      <a:lnTo>
                        <a:pt x="59744" y="540296"/>
                      </a:lnTo>
                      <a:lnTo>
                        <a:pt x="60159" y="522834"/>
                      </a:lnTo>
                      <a:lnTo>
                        <a:pt x="60739" y="505681"/>
                      </a:lnTo>
                      <a:lnTo>
                        <a:pt x="61485" y="488834"/>
                      </a:lnTo>
                      <a:lnTo>
                        <a:pt x="62405" y="472284"/>
                      </a:lnTo>
                      <a:lnTo>
                        <a:pt x="63487" y="456039"/>
                      </a:lnTo>
                      <a:lnTo>
                        <a:pt x="64749" y="440078"/>
                      </a:lnTo>
                      <a:lnTo>
                        <a:pt x="66182" y="424436"/>
                      </a:lnTo>
                      <a:lnTo>
                        <a:pt x="67772" y="409081"/>
                      </a:lnTo>
                      <a:lnTo>
                        <a:pt x="69547" y="394031"/>
                      </a:lnTo>
                      <a:lnTo>
                        <a:pt x="71474" y="379287"/>
                      </a:lnTo>
                      <a:lnTo>
                        <a:pt x="73577" y="364837"/>
                      </a:lnTo>
                      <a:lnTo>
                        <a:pt x="75857" y="350687"/>
                      </a:lnTo>
                      <a:lnTo>
                        <a:pt x="78299" y="336840"/>
                      </a:lnTo>
                      <a:lnTo>
                        <a:pt x="80915" y="323301"/>
                      </a:lnTo>
                      <a:lnTo>
                        <a:pt x="83697" y="310046"/>
                      </a:lnTo>
                      <a:lnTo>
                        <a:pt x="86644" y="297099"/>
                      </a:lnTo>
                      <a:lnTo>
                        <a:pt x="89768" y="284458"/>
                      </a:lnTo>
                      <a:lnTo>
                        <a:pt x="93051" y="272114"/>
                      </a:lnTo>
                      <a:lnTo>
                        <a:pt x="96515" y="260065"/>
                      </a:lnTo>
                      <a:lnTo>
                        <a:pt x="100140" y="248324"/>
                      </a:lnTo>
                      <a:lnTo>
                        <a:pt x="103940" y="236877"/>
                      </a:lnTo>
                      <a:lnTo>
                        <a:pt x="107905" y="225736"/>
                      </a:lnTo>
                      <a:lnTo>
                        <a:pt x="112047" y="214893"/>
                      </a:lnTo>
                      <a:lnTo>
                        <a:pt x="116351" y="204355"/>
                      </a:lnTo>
                      <a:lnTo>
                        <a:pt x="120832" y="194103"/>
                      </a:lnTo>
                      <a:lnTo>
                        <a:pt x="125476" y="184167"/>
                      </a:lnTo>
                      <a:lnTo>
                        <a:pt x="130285" y="174527"/>
                      </a:lnTo>
                      <a:lnTo>
                        <a:pt x="135268" y="165183"/>
                      </a:lnTo>
                      <a:lnTo>
                        <a:pt x="140416" y="156137"/>
                      </a:lnTo>
                      <a:lnTo>
                        <a:pt x="145739" y="147405"/>
                      </a:lnTo>
                      <a:lnTo>
                        <a:pt x="151238" y="138962"/>
                      </a:lnTo>
                      <a:lnTo>
                        <a:pt x="156891" y="130821"/>
                      </a:lnTo>
                      <a:lnTo>
                        <a:pt x="162729" y="122978"/>
                      </a:lnTo>
                      <a:lnTo>
                        <a:pt x="168722" y="115443"/>
                      </a:lnTo>
                      <a:lnTo>
                        <a:pt x="174899" y="108203"/>
                      </a:lnTo>
                      <a:lnTo>
                        <a:pt x="181231" y="101268"/>
                      </a:lnTo>
                      <a:lnTo>
                        <a:pt x="187736" y="94631"/>
                      </a:lnTo>
                      <a:lnTo>
                        <a:pt x="194419" y="88288"/>
                      </a:lnTo>
                      <a:lnTo>
                        <a:pt x="201264" y="82253"/>
                      </a:lnTo>
                      <a:lnTo>
                        <a:pt x="208274" y="76524"/>
                      </a:lnTo>
                      <a:lnTo>
                        <a:pt x="215461" y="71081"/>
                      </a:lnTo>
                      <a:lnTo>
                        <a:pt x="222822" y="65955"/>
                      </a:lnTo>
                      <a:lnTo>
                        <a:pt x="230346" y="61112"/>
                      </a:lnTo>
                      <a:lnTo>
                        <a:pt x="238037" y="56578"/>
                      </a:lnTo>
                      <a:lnTo>
                        <a:pt x="245900" y="52349"/>
                      </a:lnTo>
                      <a:lnTo>
                        <a:pt x="253931" y="48407"/>
                      </a:lnTo>
                      <a:lnTo>
                        <a:pt x="262133" y="44781"/>
                      </a:lnTo>
                      <a:lnTo>
                        <a:pt x="270504" y="41438"/>
                      </a:lnTo>
                      <a:lnTo>
                        <a:pt x="279037" y="38416"/>
                      </a:lnTo>
                      <a:lnTo>
                        <a:pt x="287744" y="35679"/>
                      </a:lnTo>
                      <a:lnTo>
                        <a:pt x="296627" y="33245"/>
                      </a:lnTo>
                      <a:lnTo>
                        <a:pt x="305676" y="31122"/>
                      </a:lnTo>
                      <a:lnTo>
                        <a:pt x="314888" y="29280"/>
                      </a:lnTo>
                      <a:lnTo>
                        <a:pt x="324273" y="27757"/>
                      </a:lnTo>
                      <a:lnTo>
                        <a:pt x="333838" y="26520"/>
                      </a:lnTo>
                      <a:lnTo>
                        <a:pt x="343563" y="25601"/>
                      </a:lnTo>
                      <a:lnTo>
                        <a:pt x="353456" y="24964"/>
                      </a:lnTo>
                      <a:lnTo>
                        <a:pt x="363523" y="24636"/>
                      </a:lnTo>
                      <a:lnTo>
                        <a:pt x="373753" y="24614"/>
                      </a:lnTo>
                      <a:lnTo>
                        <a:pt x="384148" y="24877"/>
                      </a:lnTo>
                      <a:lnTo>
                        <a:pt x="394728" y="25458"/>
                      </a:lnTo>
                      <a:lnTo>
                        <a:pt x="405465" y="26324"/>
                      </a:lnTo>
                      <a:lnTo>
                        <a:pt x="416373" y="27496"/>
                      </a:lnTo>
                      <a:lnTo>
                        <a:pt x="427458" y="28974"/>
                      </a:lnTo>
                      <a:lnTo>
                        <a:pt x="438708" y="30749"/>
                      </a:lnTo>
                      <a:lnTo>
                        <a:pt x="450121" y="32818"/>
                      </a:lnTo>
                      <a:lnTo>
                        <a:pt x="461710" y="35196"/>
                      </a:lnTo>
                      <a:lnTo>
                        <a:pt x="473465" y="37869"/>
                      </a:lnTo>
                      <a:lnTo>
                        <a:pt x="485392" y="40847"/>
                      </a:lnTo>
                      <a:lnTo>
                        <a:pt x="497497" y="44122"/>
                      </a:lnTo>
                      <a:lnTo>
                        <a:pt x="509754" y="47706"/>
                      </a:lnTo>
                      <a:lnTo>
                        <a:pt x="522196" y="51584"/>
                      </a:lnTo>
                      <a:lnTo>
                        <a:pt x="534795" y="55756"/>
                      </a:lnTo>
                      <a:lnTo>
                        <a:pt x="547565" y="60235"/>
                      </a:lnTo>
                      <a:lnTo>
                        <a:pt x="560515" y="65013"/>
                      </a:lnTo>
                      <a:lnTo>
                        <a:pt x="573624" y="70094"/>
                      </a:lnTo>
                      <a:lnTo>
                        <a:pt x="586902" y="75473"/>
                      </a:lnTo>
                      <a:lnTo>
                        <a:pt x="600353" y="81145"/>
                      </a:lnTo>
                      <a:lnTo>
                        <a:pt x="613979" y="87127"/>
                      </a:lnTo>
                      <a:lnTo>
                        <a:pt x="627770" y="93405"/>
                      </a:lnTo>
                      <a:lnTo>
                        <a:pt x="641723" y="99987"/>
                      </a:lnTo>
                      <a:lnTo>
                        <a:pt x="655856" y="106865"/>
                      </a:lnTo>
                      <a:lnTo>
                        <a:pt x="670149" y="114052"/>
                      </a:lnTo>
                      <a:lnTo>
                        <a:pt x="684618" y="121534"/>
                      </a:lnTo>
                      <a:lnTo>
                        <a:pt x="699253" y="129310"/>
                      </a:lnTo>
                      <a:lnTo>
                        <a:pt x="714062" y="137394"/>
                      </a:lnTo>
                      <a:lnTo>
                        <a:pt x="729036" y="145784"/>
                      </a:lnTo>
                      <a:lnTo>
                        <a:pt x="744175" y="154460"/>
                      </a:lnTo>
                      <a:lnTo>
                        <a:pt x="759489" y="163453"/>
                      </a:lnTo>
                      <a:lnTo>
                        <a:pt x="774976" y="172732"/>
                      </a:lnTo>
                      <a:lnTo>
                        <a:pt x="784780" y="156115"/>
                      </a:lnTo>
                      <a:lnTo>
                        <a:pt x="794210" y="139278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2" name="Freeform: Shape 96">
                  <a:extLst>
                    <a:ext uri="{FF2B5EF4-FFF2-40B4-BE49-F238E27FC236}">
                      <a16:creationId xmlns:a16="http://schemas.microsoft.com/office/drawing/2014/main" id="{10BDD1D9-62B4-109E-2129-5BC82D512251}"/>
                    </a:ext>
                  </a:extLst>
                </p:cNvPr>
                <p:cNvSpPr/>
                <p:nvPr/>
              </p:nvSpPr>
              <p:spPr>
                <a:xfrm>
                  <a:off x="3924664" y="4167906"/>
                  <a:ext cx="131795" cy="423428"/>
                </a:xfrm>
                <a:custGeom>
                  <a:avLst/>
                  <a:gdLst>
                    <a:gd name="connsiteX0" fmla="*/ 47145 w 131795"/>
                    <a:gd name="connsiteY0" fmla="*/ 415628 h 423428"/>
                    <a:gd name="connsiteX1" fmla="*/ 50815 w 131795"/>
                    <a:gd name="connsiteY1" fmla="*/ 391642 h 423428"/>
                    <a:gd name="connsiteX2" fmla="*/ 54374 w 131795"/>
                    <a:gd name="connsiteY2" fmla="*/ 368364 h 423428"/>
                    <a:gd name="connsiteX3" fmla="*/ 57848 w 131795"/>
                    <a:gd name="connsiteY3" fmla="*/ 345810 h 423428"/>
                    <a:gd name="connsiteX4" fmla="*/ 61210 w 131795"/>
                    <a:gd name="connsiteY4" fmla="*/ 323980 h 423428"/>
                    <a:gd name="connsiteX5" fmla="*/ 64486 w 131795"/>
                    <a:gd name="connsiteY5" fmla="*/ 302859 h 423428"/>
                    <a:gd name="connsiteX6" fmla="*/ 67652 w 131795"/>
                    <a:gd name="connsiteY6" fmla="*/ 282464 h 423428"/>
                    <a:gd name="connsiteX7" fmla="*/ 70717 w 131795"/>
                    <a:gd name="connsiteY7" fmla="*/ 262782 h 423428"/>
                    <a:gd name="connsiteX8" fmla="*/ 73686 w 131795"/>
                    <a:gd name="connsiteY8" fmla="*/ 243809 h 423428"/>
                    <a:gd name="connsiteX9" fmla="*/ 76555 w 131795"/>
                    <a:gd name="connsiteY9" fmla="*/ 225571 h 423428"/>
                    <a:gd name="connsiteX10" fmla="*/ 79328 w 131795"/>
                    <a:gd name="connsiteY10" fmla="*/ 208034 h 423428"/>
                    <a:gd name="connsiteX11" fmla="*/ 82000 w 131795"/>
                    <a:gd name="connsiteY11" fmla="*/ 191220 h 423428"/>
                    <a:gd name="connsiteX12" fmla="*/ 84575 w 131795"/>
                    <a:gd name="connsiteY12" fmla="*/ 175130 h 423428"/>
                    <a:gd name="connsiteX13" fmla="*/ 87051 w 131795"/>
                    <a:gd name="connsiteY13" fmla="*/ 159749 h 423428"/>
                    <a:gd name="connsiteX14" fmla="*/ 89426 w 131795"/>
                    <a:gd name="connsiteY14" fmla="*/ 145083 h 423428"/>
                    <a:gd name="connsiteX15" fmla="*/ 91694 w 131795"/>
                    <a:gd name="connsiteY15" fmla="*/ 131149 h 423428"/>
                    <a:gd name="connsiteX16" fmla="*/ 93873 w 131795"/>
                    <a:gd name="connsiteY16" fmla="*/ 117916 h 423428"/>
                    <a:gd name="connsiteX17" fmla="*/ 95943 w 131795"/>
                    <a:gd name="connsiteY17" fmla="*/ 105407 h 423428"/>
                    <a:gd name="connsiteX18" fmla="*/ 97928 w 131795"/>
                    <a:gd name="connsiteY18" fmla="*/ 93621 h 423428"/>
                    <a:gd name="connsiteX19" fmla="*/ 99798 w 131795"/>
                    <a:gd name="connsiteY19" fmla="*/ 82547 h 423428"/>
                    <a:gd name="connsiteX20" fmla="*/ 101585 w 131795"/>
                    <a:gd name="connsiteY20" fmla="*/ 72186 h 423428"/>
                    <a:gd name="connsiteX21" fmla="*/ 103262 w 131795"/>
                    <a:gd name="connsiteY21" fmla="*/ 62545 h 423428"/>
                    <a:gd name="connsiteX22" fmla="*/ 104837 w 131795"/>
                    <a:gd name="connsiteY22" fmla="*/ 53631 h 423428"/>
                    <a:gd name="connsiteX23" fmla="*/ 106318 w 131795"/>
                    <a:gd name="connsiteY23" fmla="*/ 45426 h 423428"/>
                    <a:gd name="connsiteX24" fmla="*/ 107698 w 131795"/>
                    <a:gd name="connsiteY24" fmla="*/ 37944 h 423428"/>
                    <a:gd name="connsiteX25" fmla="*/ 108979 w 131795"/>
                    <a:gd name="connsiteY25" fmla="*/ 31175 h 423428"/>
                    <a:gd name="connsiteX26" fmla="*/ 110163 w 131795"/>
                    <a:gd name="connsiteY26" fmla="*/ 25118 h 423428"/>
                    <a:gd name="connsiteX27" fmla="*/ 111248 w 131795"/>
                    <a:gd name="connsiteY27" fmla="*/ 19782 h 423428"/>
                    <a:gd name="connsiteX28" fmla="*/ 112232 w 131795"/>
                    <a:gd name="connsiteY28" fmla="*/ 15172 h 423428"/>
                    <a:gd name="connsiteX29" fmla="*/ 113110 w 131795"/>
                    <a:gd name="connsiteY29" fmla="*/ 11271 h 423428"/>
                    <a:gd name="connsiteX30" fmla="*/ 113898 w 131795"/>
                    <a:gd name="connsiteY30" fmla="*/ 8083 h 423428"/>
                    <a:gd name="connsiteX31" fmla="*/ 114576 w 131795"/>
                    <a:gd name="connsiteY31" fmla="*/ 5618 h 423428"/>
                    <a:gd name="connsiteX32" fmla="*/ 115168 w 131795"/>
                    <a:gd name="connsiteY32" fmla="*/ 3877 h 423428"/>
                    <a:gd name="connsiteX33" fmla="*/ 115650 w 131795"/>
                    <a:gd name="connsiteY33" fmla="*/ 2848 h 423428"/>
                    <a:gd name="connsiteX34" fmla="*/ 116043 w 131795"/>
                    <a:gd name="connsiteY34" fmla="*/ 2531 h 423428"/>
                    <a:gd name="connsiteX35" fmla="*/ 116329 w 131795"/>
                    <a:gd name="connsiteY35" fmla="*/ 2935 h 423428"/>
                    <a:gd name="connsiteX36" fmla="*/ 116514 w 131795"/>
                    <a:gd name="connsiteY36" fmla="*/ 4065 h 423428"/>
                    <a:gd name="connsiteX37" fmla="*/ 116604 w 131795"/>
                    <a:gd name="connsiteY37" fmla="*/ 5904 h 423428"/>
                    <a:gd name="connsiteX38" fmla="*/ 116592 w 131795"/>
                    <a:gd name="connsiteY38" fmla="*/ 8456 h 423428"/>
                    <a:gd name="connsiteX39" fmla="*/ 116483 w 131795"/>
                    <a:gd name="connsiteY39" fmla="*/ 11731 h 423428"/>
                    <a:gd name="connsiteX40" fmla="*/ 116273 w 131795"/>
                    <a:gd name="connsiteY40" fmla="*/ 15730 h 423428"/>
                    <a:gd name="connsiteX41" fmla="*/ 115967 w 131795"/>
                    <a:gd name="connsiteY41" fmla="*/ 20441 h 423428"/>
                    <a:gd name="connsiteX42" fmla="*/ 115563 w 131795"/>
                    <a:gd name="connsiteY42" fmla="*/ 25861 h 423428"/>
                    <a:gd name="connsiteX43" fmla="*/ 115047 w 131795"/>
                    <a:gd name="connsiteY43" fmla="*/ 32008 h 423428"/>
                    <a:gd name="connsiteX44" fmla="*/ 114444 w 131795"/>
                    <a:gd name="connsiteY44" fmla="*/ 38876 h 423428"/>
                    <a:gd name="connsiteX45" fmla="*/ 113743 w 131795"/>
                    <a:gd name="connsiteY45" fmla="*/ 46455 h 423428"/>
                    <a:gd name="connsiteX46" fmla="*/ 112933 w 131795"/>
                    <a:gd name="connsiteY46" fmla="*/ 54747 h 423428"/>
                    <a:gd name="connsiteX47" fmla="*/ 112036 w 131795"/>
                    <a:gd name="connsiteY47" fmla="*/ 63762 h 423428"/>
                    <a:gd name="connsiteX48" fmla="*/ 111026 w 131795"/>
                    <a:gd name="connsiteY48" fmla="*/ 73501 h 423428"/>
                    <a:gd name="connsiteX49" fmla="*/ 109921 w 131795"/>
                    <a:gd name="connsiteY49" fmla="*/ 83950 h 423428"/>
                    <a:gd name="connsiteX50" fmla="*/ 108715 w 131795"/>
                    <a:gd name="connsiteY50" fmla="*/ 95113 h 423428"/>
                    <a:gd name="connsiteX51" fmla="*/ 107423 w 131795"/>
                    <a:gd name="connsiteY51" fmla="*/ 106997 h 423428"/>
                    <a:gd name="connsiteX52" fmla="*/ 106021 w 131795"/>
                    <a:gd name="connsiteY52" fmla="*/ 119605 h 423428"/>
                    <a:gd name="connsiteX53" fmla="*/ 104521 w 131795"/>
                    <a:gd name="connsiteY53" fmla="*/ 132924 h 423428"/>
                    <a:gd name="connsiteX54" fmla="*/ 102922 w 131795"/>
                    <a:gd name="connsiteY54" fmla="*/ 146956 h 423428"/>
                    <a:gd name="connsiteX55" fmla="*/ 101212 w 131795"/>
                    <a:gd name="connsiteY55" fmla="*/ 161712 h 423428"/>
                    <a:gd name="connsiteX56" fmla="*/ 99417 w 131795"/>
                    <a:gd name="connsiteY56" fmla="*/ 177177 h 423428"/>
                    <a:gd name="connsiteX57" fmla="*/ 97521 w 131795"/>
                    <a:gd name="connsiteY57" fmla="*/ 193368 h 423428"/>
                    <a:gd name="connsiteX58" fmla="*/ 95528 w 131795"/>
                    <a:gd name="connsiteY58" fmla="*/ 210280 h 423428"/>
                    <a:gd name="connsiteX59" fmla="*/ 93424 w 131795"/>
                    <a:gd name="connsiteY59" fmla="*/ 227904 h 423428"/>
                    <a:gd name="connsiteX60" fmla="*/ 91235 w 131795"/>
                    <a:gd name="connsiteY60" fmla="*/ 246240 h 423428"/>
                    <a:gd name="connsiteX61" fmla="*/ 88932 w 131795"/>
                    <a:gd name="connsiteY61" fmla="*/ 265300 h 423428"/>
                    <a:gd name="connsiteX62" fmla="*/ 86535 w 131795"/>
                    <a:gd name="connsiteY62" fmla="*/ 285084 h 423428"/>
                    <a:gd name="connsiteX63" fmla="*/ 84047 w 131795"/>
                    <a:gd name="connsiteY63" fmla="*/ 305576 h 423428"/>
                    <a:gd name="connsiteX64" fmla="*/ 81454 w 131795"/>
                    <a:gd name="connsiteY64" fmla="*/ 326784 h 423428"/>
                    <a:gd name="connsiteX65" fmla="*/ 78759 w 131795"/>
                    <a:gd name="connsiteY65" fmla="*/ 348713 h 423428"/>
                    <a:gd name="connsiteX66" fmla="*/ 75963 w 131795"/>
                    <a:gd name="connsiteY66" fmla="*/ 371354 h 423428"/>
                    <a:gd name="connsiteX67" fmla="*/ 73072 w 131795"/>
                    <a:gd name="connsiteY67" fmla="*/ 394718 h 423428"/>
                    <a:gd name="connsiteX68" fmla="*/ 70083 w 131795"/>
                    <a:gd name="connsiteY68" fmla="*/ 418806 h 423428"/>
                    <a:gd name="connsiteX69" fmla="*/ 93108 w 131795"/>
                    <a:gd name="connsiteY69" fmla="*/ 421346 h 423428"/>
                    <a:gd name="connsiteX70" fmla="*/ 116175 w 131795"/>
                    <a:gd name="connsiteY70" fmla="*/ 423242 h 423428"/>
                    <a:gd name="connsiteX71" fmla="*/ 117818 w 131795"/>
                    <a:gd name="connsiteY71" fmla="*/ 399033 h 423428"/>
                    <a:gd name="connsiteX72" fmla="*/ 119352 w 131795"/>
                    <a:gd name="connsiteY72" fmla="*/ 375537 h 423428"/>
                    <a:gd name="connsiteX73" fmla="*/ 120787 w 131795"/>
                    <a:gd name="connsiteY73" fmla="*/ 352754 h 423428"/>
                    <a:gd name="connsiteX74" fmla="*/ 122122 w 131795"/>
                    <a:gd name="connsiteY74" fmla="*/ 330693 h 423428"/>
                    <a:gd name="connsiteX75" fmla="*/ 123362 w 131795"/>
                    <a:gd name="connsiteY75" fmla="*/ 309345 h 423428"/>
                    <a:gd name="connsiteX76" fmla="*/ 124500 w 131795"/>
                    <a:gd name="connsiteY76" fmla="*/ 288709 h 423428"/>
                    <a:gd name="connsiteX77" fmla="*/ 125540 w 131795"/>
                    <a:gd name="connsiteY77" fmla="*/ 268794 h 423428"/>
                    <a:gd name="connsiteX78" fmla="*/ 126483 w 131795"/>
                    <a:gd name="connsiteY78" fmla="*/ 249591 h 423428"/>
                    <a:gd name="connsiteX79" fmla="*/ 127327 w 131795"/>
                    <a:gd name="connsiteY79" fmla="*/ 231103 h 423428"/>
                    <a:gd name="connsiteX80" fmla="*/ 128073 w 131795"/>
                    <a:gd name="connsiteY80" fmla="*/ 213336 h 423428"/>
                    <a:gd name="connsiteX81" fmla="*/ 128718 w 131795"/>
                    <a:gd name="connsiteY81" fmla="*/ 196281 h 423428"/>
                    <a:gd name="connsiteX82" fmla="*/ 129264 w 131795"/>
                    <a:gd name="connsiteY82" fmla="*/ 179939 h 423428"/>
                    <a:gd name="connsiteX83" fmla="*/ 129705 w 131795"/>
                    <a:gd name="connsiteY83" fmla="*/ 164317 h 423428"/>
                    <a:gd name="connsiteX84" fmla="*/ 130055 w 131795"/>
                    <a:gd name="connsiteY84" fmla="*/ 149410 h 423428"/>
                    <a:gd name="connsiteX85" fmla="*/ 130305 w 131795"/>
                    <a:gd name="connsiteY85" fmla="*/ 135212 h 423428"/>
                    <a:gd name="connsiteX86" fmla="*/ 130448 w 131795"/>
                    <a:gd name="connsiteY86" fmla="*/ 121741 h 423428"/>
                    <a:gd name="connsiteX87" fmla="*/ 130504 w 131795"/>
                    <a:gd name="connsiteY87" fmla="*/ 108980 h 423428"/>
                    <a:gd name="connsiteX88" fmla="*/ 130448 w 131795"/>
                    <a:gd name="connsiteY88" fmla="*/ 96941 h 423428"/>
                    <a:gd name="connsiteX89" fmla="*/ 130293 w 131795"/>
                    <a:gd name="connsiteY89" fmla="*/ 85615 h 423428"/>
                    <a:gd name="connsiteX90" fmla="*/ 130055 w 131795"/>
                    <a:gd name="connsiteY90" fmla="*/ 75002 h 423428"/>
                    <a:gd name="connsiteX91" fmla="*/ 129705 w 131795"/>
                    <a:gd name="connsiteY91" fmla="*/ 65097 h 423428"/>
                    <a:gd name="connsiteX92" fmla="*/ 129253 w 131795"/>
                    <a:gd name="connsiteY92" fmla="*/ 55919 h 423428"/>
                    <a:gd name="connsiteX93" fmla="*/ 128718 w 131795"/>
                    <a:gd name="connsiteY93" fmla="*/ 47451 h 423428"/>
                    <a:gd name="connsiteX94" fmla="*/ 128073 w 131795"/>
                    <a:gd name="connsiteY94" fmla="*/ 39708 h 423428"/>
                    <a:gd name="connsiteX95" fmla="*/ 127327 w 131795"/>
                    <a:gd name="connsiteY95" fmla="*/ 32676 h 423428"/>
                    <a:gd name="connsiteX96" fmla="*/ 126483 w 131795"/>
                    <a:gd name="connsiteY96" fmla="*/ 26355 h 423428"/>
                    <a:gd name="connsiteX97" fmla="*/ 125540 w 131795"/>
                    <a:gd name="connsiteY97" fmla="*/ 20758 h 423428"/>
                    <a:gd name="connsiteX98" fmla="*/ 124500 w 131795"/>
                    <a:gd name="connsiteY98" fmla="*/ 15873 h 423428"/>
                    <a:gd name="connsiteX99" fmla="*/ 123362 w 131795"/>
                    <a:gd name="connsiteY99" fmla="*/ 11698 h 423428"/>
                    <a:gd name="connsiteX100" fmla="*/ 122122 w 131795"/>
                    <a:gd name="connsiteY100" fmla="*/ 8237 h 423428"/>
                    <a:gd name="connsiteX101" fmla="*/ 120776 w 131795"/>
                    <a:gd name="connsiteY101" fmla="*/ 5500 h 423428"/>
                    <a:gd name="connsiteX102" fmla="*/ 119340 w 131795"/>
                    <a:gd name="connsiteY102" fmla="*/ 3484 h 423428"/>
                    <a:gd name="connsiteX103" fmla="*/ 117807 w 131795"/>
                    <a:gd name="connsiteY103" fmla="*/ 2169 h 423428"/>
                    <a:gd name="connsiteX104" fmla="*/ 116175 w 131795"/>
                    <a:gd name="connsiteY104" fmla="*/ 1577 h 423428"/>
                    <a:gd name="connsiteX105" fmla="*/ 114433 w 131795"/>
                    <a:gd name="connsiteY105" fmla="*/ 1709 h 423428"/>
                    <a:gd name="connsiteX106" fmla="*/ 112605 w 131795"/>
                    <a:gd name="connsiteY106" fmla="*/ 2553 h 423428"/>
                    <a:gd name="connsiteX107" fmla="*/ 110664 w 131795"/>
                    <a:gd name="connsiteY107" fmla="*/ 4107 h 423428"/>
                    <a:gd name="connsiteX108" fmla="*/ 108640 w 131795"/>
                    <a:gd name="connsiteY108" fmla="*/ 6375 h 423428"/>
                    <a:gd name="connsiteX109" fmla="*/ 106503 w 131795"/>
                    <a:gd name="connsiteY109" fmla="*/ 9364 h 423428"/>
                    <a:gd name="connsiteX110" fmla="*/ 104279 w 131795"/>
                    <a:gd name="connsiteY110" fmla="*/ 13069 h 423428"/>
                    <a:gd name="connsiteX111" fmla="*/ 101946 w 131795"/>
                    <a:gd name="connsiteY111" fmla="*/ 17483 h 423428"/>
                    <a:gd name="connsiteX112" fmla="*/ 99515 w 131795"/>
                    <a:gd name="connsiteY112" fmla="*/ 22620 h 423428"/>
                    <a:gd name="connsiteX113" fmla="*/ 96986 w 131795"/>
                    <a:gd name="connsiteY113" fmla="*/ 28469 h 423428"/>
                    <a:gd name="connsiteX114" fmla="*/ 94367 w 131795"/>
                    <a:gd name="connsiteY114" fmla="*/ 35042 h 423428"/>
                    <a:gd name="connsiteX115" fmla="*/ 91638 w 131795"/>
                    <a:gd name="connsiteY115" fmla="*/ 42325 h 423428"/>
                    <a:gd name="connsiteX116" fmla="*/ 88814 w 131795"/>
                    <a:gd name="connsiteY116" fmla="*/ 50322 h 423428"/>
                    <a:gd name="connsiteX117" fmla="*/ 85890 w 131795"/>
                    <a:gd name="connsiteY117" fmla="*/ 59029 h 423428"/>
                    <a:gd name="connsiteX118" fmla="*/ 82864 w 131795"/>
                    <a:gd name="connsiteY118" fmla="*/ 68462 h 423428"/>
                    <a:gd name="connsiteX119" fmla="*/ 79743 w 131795"/>
                    <a:gd name="connsiteY119" fmla="*/ 78605 h 423428"/>
                    <a:gd name="connsiteX120" fmla="*/ 76524 w 131795"/>
                    <a:gd name="connsiteY120" fmla="*/ 89471 h 423428"/>
                    <a:gd name="connsiteX121" fmla="*/ 73193 w 131795"/>
                    <a:gd name="connsiteY121" fmla="*/ 101049 h 423428"/>
                    <a:gd name="connsiteX122" fmla="*/ 69774 w 131795"/>
                    <a:gd name="connsiteY122" fmla="*/ 113340 h 423428"/>
                    <a:gd name="connsiteX123" fmla="*/ 66261 w 131795"/>
                    <a:gd name="connsiteY123" fmla="*/ 126351 h 423428"/>
                    <a:gd name="connsiteX124" fmla="*/ 62643 w 131795"/>
                    <a:gd name="connsiteY124" fmla="*/ 140078 h 423428"/>
                    <a:gd name="connsiteX125" fmla="*/ 58919 w 131795"/>
                    <a:gd name="connsiteY125" fmla="*/ 154513 h 423428"/>
                    <a:gd name="connsiteX126" fmla="*/ 55109 w 131795"/>
                    <a:gd name="connsiteY126" fmla="*/ 169673 h 423428"/>
                    <a:gd name="connsiteX127" fmla="*/ 51188 w 131795"/>
                    <a:gd name="connsiteY127" fmla="*/ 185547 h 423428"/>
                    <a:gd name="connsiteX128" fmla="*/ 47179 w 131795"/>
                    <a:gd name="connsiteY128" fmla="*/ 202131 h 423428"/>
                    <a:gd name="connsiteX129" fmla="*/ 43059 w 131795"/>
                    <a:gd name="connsiteY129" fmla="*/ 219435 h 423428"/>
                    <a:gd name="connsiteX130" fmla="*/ 38853 w 131795"/>
                    <a:gd name="connsiteY130" fmla="*/ 237455 h 423428"/>
                    <a:gd name="connsiteX131" fmla="*/ 34537 w 131795"/>
                    <a:gd name="connsiteY131" fmla="*/ 256187 h 423428"/>
                    <a:gd name="connsiteX132" fmla="*/ 30124 w 131795"/>
                    <a:gd name="connsiteY132" fmla="*/ 275639 h 423428"/>
                    <a:gd name="connsiteX133" fmla="*/ 25620 w 131795"/>
                    <a:gd name="connsiteY133" fmla="*/ 295807 h 423428"/>
                    <a:gd name="connsiteX134" fmla="*/ 21010 w 131795"/>
                    <a:gd name="connsiteY134" fmla="*/ 316684 h 423428"/>
                    <a:gd name="connsiteX135" fmla="*/ 16299 w 131795"/>
                    <a:gd name="connsiteY135" fmla="*/ 338284 h 423428"/>
                    <a:gd name="connsiteX136" fmla="*/ 11490 w 131795"/>
                    <a:gd name="connsiteY136" fmla="*/ 360597 h 423428"/>
                    <a:gd name="connsiteX137" fmla="*/ 6583 w 131795"/>
                    <a:gd name="connsiteY137" fmla="*/ 383633 h 423428"/>
                    <a:gd name="connsiteX138" fmla="*/ 1577 w 131795"/>
                    <a:gd name="connsiteY138" fmla="*/ 407381 h 423428"/>
                    <a:gd name="connsiteX139" fmla="*/ 24308 w 131795"/>
                    <a:gd name="connsiteY139" fmla="*/ 411818 h 42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</a:cxnLst>
                  <a:rect l="l" t="t" r="r" b="b"/>
                  <a:pathLst>
                    <a:path w="131795" h="423428">
                      <a:moveTo>
                        <a:pt x="47145" y="415628"/>
                      </a:moveTo>
                      <a:lnTo>
                        <a:pt x="50815" y="391642"/>
                      </a:lnTo>
                      <a:lnTo>
                        <a:pt x="54374" y="368364"/>
                      </a:lnTo>
                      <a:lnTo>
                        <a:pt x="57848" y="345810"/>
                      </a:lnTo>
                      <a:lnTo>
                        <a:pt x="61210" y="323980"/>
                      </a:lnTo>
                      <a:lnTo>
                        <a:pt x="64486" y="302859"/>
                      </a:lnTo>
                      <a:lnTo>
                        <a:pt x="67652" y="282464"/>
                      </a:lnTo>
                      <a:lnTo>
                        <a:pt x="70717" y="262782"/>
                      </a:lnTo>
                      <a:lnTo>
                        <a:pt x="73686" y="243809"/>
                      </a:lnTo>
                      <a:lnTo>
                        <a:pt x="76555" y="225571"/>
                      </a:lnTo>
                      <a:lnTo>
                        <a:pt x="79328" y="208034"/>
                      </a:lnTo>
                      <a:lnTo>
                        <a:pt x="82000" y="191220"/>
                      </a:lnTo>
                      <a:lnTo>
                        <a:pt x="84575" y="175130"/>
                      </a:lnTo>
                      <a:lnTo>
                        <a:pt x="87051" y="159749"/>
                      </a:lnTo>
                      <a:lnTo>
                        <a:pt x="89426" y="145083"/>
                      </a:lnTo>
                      <a:lnTo>
                        <a:pt x="91694" y="131149"/>
                      </a:lnTo>
                      <a:lnTo>
                        <a:pt x="93873" y="117916"/>
                      </a:lnTo>
                      <a:lnTo>
                        <a:pt x="95943" y="105407"/>
                      </a:lnTo>
                      <a:lnTo>
                        <a:pt x="97928" y="93621"/>
                      </a:lnTo>
                      <a:lnTo>
                        <a:pt x="99798" y="82547"/>
                      </a:lnTo>
                      <a:lnTo>
                        <a:pt x="101585" y="72186"/>
                      </a:lnTo>
                      <a:lnTo>
                        <a:pt x="103262" y="62545"/>
                      </a:lnTo>
                      <a:lnTo>
                        <a:pt x="104837" y="53631"/>
                      </a:lnTo>
                      <a:lnTo>
                        <a:pt x="106318" y="45426"/>
                      </a:lnTo>
                      <a:lnTo>
                        <a:pt x="107698" y="37944"/>
                      </a:lnTo>
                      <a:lnTo>
                        <a:pt x="108979" y="31175"/>
                      </a:lnTo>
                      <a:lnTo>
                        <a:pt x="110163" y="25118"/>
                      </a:lnTo>
                      <a:lnTo>
                        <a:pt x="111248" y="19782"/>
                      </a:lnTo>
                      <a:lnTo>
                        <a:pt x="112232" y="15172"/>
                      </a:lnTo>
                      <a:lnTo>
                        <a:pt x="113110" y="11271"/>
                      </a:lnTo>
                      <a:lnTo>
                        <a:pt x="113898" y="8083"/>
                      </a:lnTo>
                      <a:lnTo>
                        <a:pt x="114576" y="5618"/>
                      </a:lnTo>
                      <a:lnTo>
                        <a:pt x="115168" y="3877"/>
                      </a:lnTo>
                      <a:lnTo>
                        <a:pt x="115650" y="2848"/>
                      </a:lnTo>
                      <a:lnTo>
                        <a:pt x="116043" y="2531"/>
                      </a:lnTo>
                      <a:lnTo>
                        <a:pt x="116329" y="2935"/>
                      </a:lnTo>
                      <a:lnTo>
                        <a:pt x="116514" y="4065"/>
                      </a:lnTo>
                      <a:lnTo>
                        <a:pt x="116604" y="5904"/>
                      </a:lnTo>
                      <a:lnTo>
                        <a:pt x="116592" y="8456"/>
                      </a:lnTo>
                      <a:lnTo>
                        <a:pt x="116483" y="11731"/>
                      </a:lnTo>
                      <a:lnTo>
                        <a:pt x="116273" y="15730"/>
                      </a:lnTo>
                      <a:lnTo>
                        <a:pt x="115967" y="20441"/>
                      </a:lnTo>
                      <a:lnTo>
                        <a:pt x="115563" y="25861"/>
                      </a:lnTo>
                      <a:lnTo>
                        <a:pt x="115047" y="32008"/>
                      </a:lnTo>
                      <a:lnTo>
                        <a:pt x="114444" y="38876"/>
                      </a:lnTo>
                      <a:lnTo>
                        <a:pt x="113743" y="46455"/>
                      </a:lnTo>
                      <a:lnTo>
                        <a:pt x="112933" y="54747"/>
                      </a:lnTo>
                      <a:lnTo>
                        <a:pt x="112036" y="63762"/>
                      </a:lnTo>
                      <a:lnTo>
                        <a:pt x="111026" y="73501"/>
                      </a:lnTo>
                      <a:lnTo>
                        <a:pt x="109921" y="83950"/>
                      </a:lnTo>
                      <a:lnTo>
                        <a:pt x="108715" y="95113"/>
                      </a:lnTo>
                      <a:lnTo>
                        <a:pt x="107423" y="106997"/>
                      </a:lnTo>
                      <a:lnTo>
                        <a:pt x="106021" y="119605"/>
                      </a:lnTo>
                      <a:lnTo>
                        <a:pt x="104521" y="132924"/>
                      </a:lnTo>
                      <a:lnTo>
                        <a:pt x="102922" y="146956"/>
                      </a:lnTo>
                      <a:lnTo>
                        <a:pt x="101212" y="161712"/>
                      </a:lnTo>
                      <a:lnTo>
                        <a:pt x="99417" y="177177"/>
                      </a:lnTo>
                      <a:lnTo>
                        <a:pt x="97521" y="193368"/>
                      </a:lnTo>
                      <a:lnTo>
                        <a:pt x="95528" y="210280"/>
                      </a:lnTo>
                      <a:lnTo>
                        <a:pt x="93424" y="227904"/>
                      </a:lnTo>
                      <a:lnTo>
                        <a:pt x="91235" y="246240"/>
                      </a:lnTo>
                      <a:lnTo>
                        <a:pt x="88932" y="265300"/>
                      </a:lnTo>
                      <a:lnTo>
                        <a:pt x="86535" y="285084"/>
                      </a:lnTo>
                      <a:lnTo>
                        <a:pt x="84047" y="305576"/>
                      </a:lnTo>
                      <a:lnTo>
                        <a:pt x="81454" y="326784"/>
                      </a:lnTo>
                      <a:lnTo>
                        <a:pt x="78759" y="348713"/>
                      </a:lnTo>
                      <a:lnTo>
                        <a:pt x="75963" y="371354"/>
                      </a:lnTo>
                      <a:lnTo>
                        <a:pt x="73072" y="394718"/>
                      </a:lnTo>
                      <a:lnTo>
                        <a:pt x="70083" y="418806"/>
                      </a:lnTo>
                      <a:lnTo>
                        <a:pt x="93108" y="421346"/>
                      </a:lnTo>
                      <a:lnTo>
                        <a:pt x="116175" y="423242"/>
                      </a:lnTo>
                      <a:lnTo>
                        <a:pt x="117818" y="399033"/>
                      </a:lnTo>
                      <a:lnTo>
                        <a:pt x="119352" y="375537"/>
                      </a:lnTo>
                      <a:lnTo>
                        <a:pt x="120787" y="352754"/>
                      </a:lnTo>
                      <a:lnTo>
                        <a:pt x="122122" y="330693"/>
                      </a:lnTo>
                      <a:lnTo>
                        <a:pt x="123362" y="309345"/>
                      </a:lnTo>
                      <a:lnTo>
                        <a:pt x="124500" y="288709"/>
                      </a:lnTo>
                      <a:lnTo>
                        <a:pt x="125540" y="268794"/>
                      </a:lnTo>
                      <a:lnTo>
                        <a:pt x="126483" y="249591"/>
                      </a:lnTo>
                      <a:lnTo>
                        <a:pt x="127327" y="231103"/>
                      </a:lnTo>
                      <a:lnTo>
                        <a:pt x="128073" y="213336"/>
                      </a:lnTo>
                      <a:lnTo>
                        <a:pt x="128718" y="196281"/>
                      </a:lnTo>
                      <a:lnTo>
                        <a:pt x="129264" y="179939"/>
                      </a:lnTo>
                      <a:lnTo>
                        <a:pt x="129705" y="164317"/>
                      </a:lnTo>
                      <a:lnTo>
                        <a:pt x="130055" y="149410"/>
                      </a:lnTo>
                      <a:lnTo>
                        <a:pt x="130305" y="135212"/>
                      </a:lnTo>
                      <a:lnTo>
                        <a:pt x="130448" y="121741"/>
                      </a:lnTo>
                      <a:lnTo>
                        <a:pt x="130504" y="108980"/>
                      </a:lnTo>
                      <a:lnTo>
                        <a:pt x="130448" y="96941"/>
                      </a:lnTo>
                      <a:lnTo>
                        <a:pt x="130293" y="85615"/>
                      </a:lnTo>
                      <a:lnTo>
                        <a:pt x="130055" y="75002"/>
                      </a:lnTo>
                      <a:lnTo>
                        <a:pt x="129705" y="65097"/>
                      </a:lnTo>
                      <a:lnTo>
                        <a:pt x="129253" y="55919"/>
                      </a:lnTo>
                      <a:lnTo>
                        <a:pt x="128718" y="47451"/>
                      </a:lnTo>
                      <a:lnTo>
                        <a:pt x="128073" y="39708"/>
                      </a:lnTo>
                      <a:lnTo>
                        <a:pt x="127327" y="32676"/>
                      </a:lnTo>
                      <a:lnTo>
                        <a:pt x="126483" y="26355"/>
                      </a:lnTo>
                      <a:lnTo>
                        <a:pt x="125540" y="20758"/>
                      </a:lnTo>
                      <a:lnTo>
                        <a:pt x="124500" y="15873"/>
                      </a:lnTo>
                      <a:lnTo>
                        <a:pt x="123362" y="11698"/>
                      </a:lnTo>
                      <a:lnTo>
                        <a:pt x="122122" y="8237"/>
                      </a:lnTo>
                      <a:lnTo>
                        <a:pt x="120776" y="5500"/>
                      </a:lnTo>
                      <a:lnTo>
                        <a:pt x="119340" y="3484"/>
                      </a:lnTo>
                      <a:lnTo>
                        <a:pt x="117807" y="2169"/>
                      </a:lnTo>
                      <a:lnTo>
                        <a:pt x="116175" y="1577"/>
                      </a:lnTo>
                      <a:lnTo>
                        <a:pt x="114433" y="1709"/>
                      </a:lnTo>
                      <a:lnTo>
                        <a:pt x="112605" y="2553"/>
                      </a:lnTo>
                      <a:lnTo>
                        <a:pt x="110664" y="4107"/>
                      </a:lnTo>
                      <a:lnTo>
                        <a:pt x="108640" y="6375"/>
                      </a:lnTo>
                      <a:lnTo>
                        <a:pt x="106503" y="9364"/>
                      </a:lnTo>
                      <a:lnTo>
                        <a:pt x="104279" y="13069"/>
                      </a:lnTo>
                      <a:lnTo>
                        <a:pt x="101946" y="17483"/>
                      </a:lnTo>
                      <a:lnTo>
                        <a:pt x="99515" y="22620"/>
                      </a:lnTo>
                      <a:lnTo>
                        <a:pt x="96986" y="28469"/>
                      </a:lnTo>
                      <a:lnTo>
                        <a:pt x="94367" y="35042"/>
                      </a:lnTo>
                      <a:lnTo>
                        <a:pt x="91638" y="42325"/>
                      </a:lnTo>
                      <a:lnTo>
                        <a:pt x="88814" y="50322"/>
                      </a:lnTo>
                      <a:lnTo>
                        <a:pt x="85890" y="59029"/>
                      </a:lnTo>
                      <a:lnTo>
                        <a:pt x="82864" y="68462"/>
                      </a:lnTo>
                      <a:lnTo>
                        <a:pt x="79743" y="78605"/>
                      </a:lnTo>
                      <a:lnTo>
                        <a:pt x="76524" y="89471"/>
                      </a:lnTo>
                      <a:lnTo>
                        <a:pt x="73193" y="101049"/>
                      </a:lnTo>
                      <a:lnTo>
                        <a:pt x="69774" y="113340"/>
                      </a:lnTo>
                      <a:lnTo>
                        <a:pt x="66261" y="126351"/>
                      </a:lnTo>
                      <a:lnTo>
                        <a:pt x="62643" y="140078"/>
                      </a:lnTo>
                      <a:lnTo>
                        <a:pt x="58919" y="154513"/>
                      </a:lnTo>
                      <a:lnTo>
                        <a:pt x="55109" y="169673"/>
                      </a:lnTo>
                      <a:lnTo>
                        <a:pt x="51188" y="185547"/>
                      </a:lnTo>
                      <a:lnTo>
                        <a:pt x="47179" y="202131"/>
                      </a:lnTo>
                      <a:lnTo>
                        <a:pt x="43059" y="219435"/>
                      </a:lnTo>
                      <a:lnTo>
                        <a:pt x="38853" y="237455"/>
                      </a:lnTo>
                      <a:lnTo>
                        <a:pt x="34537" y="256187"/>
                      </a:lnTo>
                      <a:lnTo>
                        <a:pt x="30124" y="275639"/>
                      </a:lnTo>
                      <a:lnTo>
                        <a:pt x="25620" y="295807"/>
                      </a:lnTo>
                      <a:lnTo>
                        <a:pt x="21010" y="316684"/>
                      </a:lnTo>
                      <a:lnTo>
                        <a:pt x="16299" y="338284"/>
                      </a:lnTo>
                      <a:lnTo>
                        <a:pt x="11490" y="360597"/>
                      </a:lnTo>
                      <a:lnTo>
                        <a:pt x="6583" y="383633"/>
                      </a:lnTo>
                      <a:lnTo>
                        <a:pt x="1577" y="407381"/>
                      </a:lnTo>
                      <a:lnTo>
                        <a:pt x="24308" y="411818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3" name="Freeform: Shape 97">
                  <a:extLst>
                    <a:ext uri="{FF2B5EF4-FFF2-40B4-BE49-F238E27FC236}">
                      <a16:creationId xmlns:a16="http://schemas.microsoft.com/office/drawing/2014/main" id="{83A4F525-4D34-ACAB-97D0-B307ED4AD641}"/>
                    </a:ext>
                  </a:extLst>
                </p:cNvPr>
                <p:cNvSpPr/>
                <p:nvPr/>
              </p:nvSpPr>
              <p:spPr>
                <a:xfrm>
                  <a:off x="3387714" y="4043897"/>
                  <a:ext cx="838441" cy="544007"/>
                </a:xfrm>
                <a:custGeom>
                  <a:avLst/>
                  <a:gdLst>
                    <a:gd name="connsiteX0" fmla="*/ 838409 w 838441"/>
                    <a:gd name="connsiteY0" fmla="*/ 539376 h 544007"/>
                    <a:gd name="connsiteX1" fmla="*/ 835734 w 838441"/>
                    <a:gd name="connsiteY1" fmla="*/ 522615 h 544007"/>
                    <a:gd name="connsiteX2" fmla="*/ 832941 w 838441"/>
                    <a:gd name="connsiteY2" fmla="*/ 506130 h 544007"/>
                    <a:gd name="connsiteX3" fmla="*/ 830027 w 838441"/>
                    <a:gd name="connsiteY3" fmla="*/ 489908 h 544007"/>
                    <a:gd name="connsiteX4" fmla="*/ 826993 w 838441"/>
                    <a:gd name="connsiteY4" fmla="*/ 473949 h 544007"/>
                    <a:gd name="connsiteX5" fmla="*/ 823827 w 838441"/>
                    <a:gd name="connsiteY5" fmla="*/ 458252 h 544007"/>
                    <a:gd name="connsiteX6" fmla="*/ 820552 w 838441"/>
                    <a:gd name="connsiteY6" fmla="*/ 442818 h 544007"/>
                    <a:gd name="connsiteX7" fmla="*/ 817156 w 838441"/>
                    <a:gd name="connsiteY7" fmla="*/ 427658 h 544007"/>
                    <a:gd name="connsiteX8" fmla="*/ 813643 w 838441"/>
                    <a:gd name="connsiteY8" fmla="*/ 412760 h 544007"/>
                    <a:gd name="connsiteX9" fmla="*/ 809995 w 838441"/>
                    <a:gd name="connsiteY9" fmla="*/ 398125 h 544007"/>
                    <a:gd name="connsiteX10" fmla="*/ 806237 w 838441"/>
                    <a:gd name="connsiteY10" fmla="*/ 383753 h 544007"/>
                    <a:gd name="connsiteX11" fmla="*/ 802359 w 838441"/>
                    <a:gd name="connsiteY11" fmla="*/ 369646 h 544007"/>
                    <a:gd name="connsiteX12" fmla="*/ 798349 w 838441"/>
                    <a:gd name="connsiteY12" fmla="*/ 355813 h 544007"/>
                    <a:gd name="connsiteX13" fmla="*/ 794232 w 838441"/>
                    <a:gd name="connsiteY13" fmla="*/ 342241 h 544007"/>
                    <a:gd name="connsiteX14" fmla="*/ 789981 w 838441"/>
                    <a:gd name="connsiteY14" fmla="*/ 328932 h 544007"/>
                    <a:gd name="connsiteX15" fmla="*/ 785610 w 838441"/>
                    <a:gd name="connsiteY15" fmla="*/ 315884 h 544007"/>
                    <a:gd name="connsiteX16" fmla="*/ 781131 w 838441"/>
                    <a:gd name="connsiteY16" fmla="*/ 303103 h 544007"/>
                    <a:gd name="connsiteX17" fmla="*/ 776519 w 838441"/>
                    <a:gd name="connsiteY17" fmla="*/ 290594 h 544007"/>
                    <a:gd name="connsiteX18" fmla="*/ 771788 w 838441"/>
                    <a:gd name="connsiteY18" fmla="*/ 278348 h 544007"/>
                    <a:gd name="connsiteX19" fmla="*/ 766945 w 838441"/>
                    <a:gd name="connsiteY19" fmla="*/ 266363 h 544007"/>
                    <a:gd name="connsiteX20" fmla="*/ 761974 w 838441"/>
                    <a:gd name="connsiteY20" fmla="*/ 254644 h 544007"/>
                    <a:gd name="connsiteX21" fmla="*/ 756878 w 838441"/>
                    <a:gd name="connsiteY21" fmla="*/ 243195 h 544007"/>
                    <a:gd name="connsiteX22" fmla="*/ 751665 w 838441"/>
                    <a:gd name="connsiteY22" fmla="*/ 232012 h 544007"/>
                    <a:gd name="connsiteX23" fmla="*/ 746332 w 838441"/>
                    <a:gd name="connsiteY23" fmla="*/ 221081 h 544007"/>
                    <a:gd name="connsiteX24" fmla="*/ 740875 w 838441"/>
                    <a:gd name="connsiteY24" fmla="*/ 210434 h 544007"/>
                    <a:gd name="connsiteX25" fmla="*/ 735300 w 838441"/>
                    <a:gd name="connsiteY25" fmla="*/ 200039 h 544007"/>
                    <a:gd name="connsiteX26" fmla="*/ 729605 w 838441"/>
                    <a:gd name="connsiteY26" fmla="*/ 189907 h 544007"/>
                    <a:gd name="connsiteX27" fmla="*/ 723789 w 838441"/>
                    <a:gd name="connsiteY27" fmla="*/ 180048 h 544007"/>
                    <a:gd name="connsiteX28" fmla="*/ 717850 w 838441"/>
                    <a:gd name="connsiteY28" fmla="*/ 170452 h 544007"/>
                    <a:gd name="connsiteX29" fmla="*/ 711793 w 838441"/>
                    <a:gd name="connsiteY29" fmla="*/ 161120 h 544007"/>
                    <a:gd name="connsiteX30" fmla="*/ 705616 w 838441"/>
                    <a:gd name="connsiteY30" fmla="*/ 152051 h 544007"/>
                    <a:gd name="connsiteX31" fmla="*/ 699306 w 838441"/>
                    <a:gd name="connsiteY31" fmla="*/ 143255 h 544007"/>
                    <a:gd name="connsiteX32" fmla="*/ 692888 w 838441"/>
                    <a:gd name="connsiteY32" fmla="*/ 134722 h 544007"/>
                    <a:gd name="connsiteX33" fmla="*/ 686348 w 838441"/>
                    <a:gd name="connsiteY33" fmla="*/ 126452 h 544007"/>
                    <a:gd name="connsiteX34" fmla="*/ 679677 w 838441"/>
                    <a:gd name="connsiteY34" fmla="*/ 118444 h 544007"/>
                    <a:gd name="connsiteX35" fmla="*/ 672897 w 838441"/>
                    <a:gd name="connsiteY35" fmla="*/ 110698 h 544007"/>
                    <a:gd name="connsiteX36" fmla="*/ 665985 w 838441"/>
                    <a:gd name="connsiteY36" fmla="*/ 103228 h 544007"/>
                    <a:gd name="connsiteX37" fmla="*/ 658963 w 838441"/>
                    <a:gd name="connsiteY37" fmla="*/ 96021 h 544007"/>
                    <a:gd name="connsiteX38" fmla="*/ 651812 w 838441"/>
                    <a:gd name="connsiteY38" fmla="*/ 89078 h 544007"/>
                    <a:gd name="connsiteX39" fmla="*/ 644550 w 838441"/>
                    <a:gd name="connsiteY39" fmla="*/ 82396 h 544007"/>
                    <a:gd name="connsiteX40" fmla="*/ 637155 w 838441"/>
                    <a:gd name="connsiteY40" fmla="*/ 75977 h 544007"/>
                    <a:gd name="connsiteX41" fmla="*/ 629640 w 838441"/>
                    <a:gd name="connsiteY41" fmla="*/ 69831 h 544007"/>
                    <a:gd name="connsiteX42" fmla="*/ 622018 w 838441"/>
                    <a:gd name="connsiteY42" fmla="*/ 63950 h 544007"/>
                    <a:gd name="connsiteX43" fmla="*/ 614262 w 838441"/>
                    <a:gd name="connsiteY43" fmla="*/ 58331 h 544007"/>
                    <a:gd name="connsiteX44" fmla="*/ 606385 w 838441"/>
                    <a:gd name="connsiteY44" fmla="*/ 52975 h 544007"/>
                    <a:gd name="connsiteX45" fmla="*/ 598391 w 838441"/>
                    <a:gd name="connsiteY45" fmla="*/ 47880 h 544007"/>
                    <a:gd name="connsiteX46" fmla="*/ 590273 w 838441"/>
                    <a:gd name="connsiteY46" fmla="*/ 43059 h 544007"/>
                    <a:gd name="connsiteX47" fmla="*/ 582037 w 838441"/>
                    <a:gd name="connsiteY47" fmla="*/ 38503 h 544007"/>
                    <a:gd name="connsiteX48" fmla="*/ 573677 w 838441"/>
                    <a:gd name="connsiteY48" fmla="*/ 34209 h 544007"/>
                    <a:gd name="connsiteX49" fmla="*/ 565201 w 838441"/>
                    <a:gd name="connsiteY49" fmla="*/ 30180 h 544007"/>
                    <a:gd name="connsiteX50" fmla="*/ 556600 w 838441"/>
                    <a:gd name="connsiteY50" fmla="*/ 26422 h 544007"/>
                    <a:gd name="connsiteX51" fmla="*/ 547882 w 838441"/>
                    <a:gd name="connsiteY51" fmla="*/ 22917 h 544007"/>
                    <a:gd name="connsiteX52" fmla="*/ 539044 w 838441"/>
                    <a:gd name="connsiteY52" fmla="*/ 19684 h 544007"/>
                    <a:gd name="connsiteX53" fmla="*/ 530081 w 838441"/>
                    <a:gd name="connsiteY53" fmla="*/ 16717 h 544007"/>
                    <a:gd name="connsiteX54" fmla="*/ 520990 w 838441"/>
                    <a:gd name="connsiteY54" fmla="*/ 14022 h 544007"/>
                    <a:gd name="connsiteX55" fmla="*/ 511790 w 838441"/>
                    <a:gd name="connsiteY55" fmla="*/ 11580 h 544007"/>
                    <a:gd name="connsiteX56" fmla="*/ 502469 w 838441"/>
                    <a:gd name="connsiteY56" fmla="*/ 9409 h 544007"/>
                    <a:gd name="connsiteX57" fmla="*/ 493016 w 838441"/>
                    <a:gd name="connsiteY57" fmla="*/ 7505 h 544007"/>
                    <a:gd name="connsiteX58" fmla="*/ 483454 w 838441"/>
                    <a:gd name="connsiteY58" fmla="*/ 5862 h 544007"/>
                    <a:gd name="connsiteX59" fmla="*/ 473757 w 838441"/>
                    <a:gd name="connsiteY59" fmla="*/ 4482 h 544007"/>
                    <a:gd name="connsiteX60" fmla="*/ 463954 w 838441"/>
                    <a:gd name="connsiteY60" fmla="*/ 3375 h 544007"/>
                    <a:gd name="connsiteX61" fmla="*/ 454019 w 838441"/>
                    <a:gd name="connsiteY61" fmla="*/ 2531 h 544007"/>
                    <a:gd name="connsiteX62" fmla="*/ 443974 w 838441"/>
                    <a:gd name="connsiteY62" fmla="*/ 1950 h 544007"/>
                    <a:gd name="connsiteX63" fmla="*/ 433798 w 838441"/>
                    <a:gd name="connsiteY63" fmla="*/ 1633 h 544007"/>
                    <a:gd name="connsiteX64" fmla="*/ 423504 w 838441"/>
                    <a:gd name="connsiteY64" fmla="*/ 1577 h 544007"/>
                    <a:gd name="connsiteX65" fmla="*/ 413098 w 838441"/>
                    <a:gd name="connsiteY65" fmla="*/ 1799 h 544007"/>
                    <a:gd name="connsiteX66" fmla="*/ 402560 w 838441"/>
                    <a:gd name="connsiteY66" fmla="*/ 2278 h 544007"/>
                    <a:gd name="connsiteX67" fmla="*/ 391901 w 838441"/>
                    <a:gd name="connsiteY67" fmla="*/ 3024 h 544007"/>
                    <a:gd name="connsiteX68" fmla="*/ 381122 w 838441"/>
                    <a:gd name="connsiteY68" fmla="*/ 4031 h 544007"/>
                    <a:gd name="connsiteX69" fmla="*/ 370225 w 838441"/>
                    <a:gd name="connsiteY69" fmla="*/ 5304 h 544007"/>
                    <a:gd name="connsiteX70" fmla="*/ 359205 w 838441"/>
                    <a:gd name="connsiteY70" fmla="*/ 6846 h 544007"/>
                    <a:gd name="connsiteX71" fmla="*/ 348064 w 838441"/>
                    <a:gd name="connsiteY71" fmla="*/ 8655 h 544007"/>
                    <a:gd name="connsiteX72" fmla="*/ 336805 w 838441"/>
                    <a:gd name="connsiteY72" fmla="*/ 10724 h 544007"/>
                    <a:gd name="connsiteX73" fmla="*/ 325423 w 838441"/>
                    <a:gd name="connsiteY73" fmla="*/ 13058 h 544007"/>
                    <a:gd name="connsiteX74" fmla="*/ 313921 w 838441"/>
                    <a:gd name="connsiteY74" fmla="*/ 15654 h 544007"/>
                    <a:gd name="connsiteX75" fmla="*/ 302300 w 838441"/>
                    <a:gd name="connsiteY75" fmla="*/ 18523 h 544007"/>
                    <a:gd name="connsiteX76" fmla="*/ 290556 w 838441"/>
                    <a:gd name="connsiteY76" fmla="*/ 21658 h 544007"/>
                    <a:gd name="connsiteX77" fmla="*/ 278695 w 838441"/>
                    <a:gd name="connsiteY77" fmla="*/ 25054 h 544007"/>
                    <a:gd name="connsiteX78" fmla="*/ 266701 w 838441"/>
                    <a:gd name="connsiteY78" fmla="*/ 28710 h 544007"/>
                    <a:gd name="connsiteX79" fmla="*/ 254596 w 838441"/>
                    <a:gd name="connsiteY79" fmla="*/ 32645 h 544007"/>
                    <a:gd name="connsiteX80" fmla="*/ 242373 w 838441"/>
                    <a:gd name="connsiteY80" fmla="*/ 36828 h 544007"/>
                    <a:gd name="connsiteX81" fmla="*/ 230018 w 838441"/>
                    <a:gd name="connsiteY81" fmla="*/ 41287 h 544007"/>
                    <a:gd name="connsiteX82" fmla="*/ 217550 w 838441"/>
                    <a:gd name="connsiteY82" fmla="*/ 46006 h 544007"/>
                    <a:gd name="connsiteX83" fmla="*/ 204954 w 838441"/>
                    <a:gd name="connsiteY83" fmla="*/ 51001 h 544007"/>
                    <a:gd name="connsiteX84" fmla="*/ 192248 w 838441"/>
                    <a:gd name="connsiteY84" fmla="*/ 56250 h 544007"/>
                    <a:gd name="connsiteX85" fmla="*/ 179411 w 838441"/>
                    <a:gd name="connsiteY85" fmla="*/ 61769 h 544007"/>
                    <a:gd name="connsiteX86" fmla="*/ 166464 w 838441"/>
                    <a:gd name="connsiteY86" fmla="*/ 67554 h 544007"/>
                    <a:gd name="connsiteX87" fmla="*/ 153383 w 838441"/>
                    <a:gd name="connsiteY87" fmla="*/ 73599 h 544007"/>
                    <a:gd name="connsiteX88" fmla="*/ 140184 w 838441"/>
                    <a:gd name="connsiteY88" fmla="*/ 79909 h 544007"/>
                    <a:gd name="connsiteX89" fmla="*/ 126875 w 838441"/>
                    <a:gd name="connsiteY89" fmla="*/ 86493 h 544007"/>
                    <a:gd name="connsiteX90" fmla="*/ 113435 w 838441"/>
                    <a:gd name="connsiteY90" fmla="*/ 93338 h 544007"/>
                    <a:gd name="connsiteX91" fmla="*/ 99874 w 838441"/>
                    <a:gd name="connsiteY91" fmla="*/ 100446 h 544007"/>
                    <a:gd name="connsiteX92" fmla="*/ 86195 w 838441"/>
                    <a:gd name="connsiteY92" fmla="*/ 107819 h 544007"/>
                    <a:gd name="connsiteX93" fmla="*/ 72393 w 838441"/>
                    <a:gd name="connsiteY93" fmla="*/ 115454 h 544007"/>
                    <a:gd name="connsiteX94" fmla="*/ 58471 w 838441"/>
                    <a:gd name="connsiteY94" fmla="*/ 123362 h 544007"/>
                    <a:gd name="connsiteX95" fmla="*/ 44428 w 838441"/>
                    <a:gd name="connsiteY95" fmla="*/ 131522 h 544007"/>
                    <a:gd name="connsiteX96" fmla="*/ 30264 w 838441"/>
                    <a:gd name="connsiteY96" fmla="*/ 139957 h 544007"/>
                    <a:gd name="connsiteX97" fmla="*/ 15980 w 838441"/>
                    <a:gd name="connsiteY97" fmla="*/ 148667 h 544007"/>
                    <a:gd name="connsiteX98" fmla="*/ 1577 w 838441"/>
                    <a:gd name="connsiteY98" fmla="*/ 157626 h 544007"/>
                    <a:gd name="connsiteX99" fmla="*/ 14174 w 838441"/>
                    <a:gd name="connsiteY99" fmla="*/ 177059 h 544007"/>
                    <a:gd name="connsiteX100" fmla="*/ 27308 w 838441"/>
                    <a:gd name="connsiteY100" fmla="*/ 196127 h 544007"/>
                    <a:gd name="connsiteX101" fmla="*/ 41766 w 838441"/>
                    <a:gd name="connsiteY101" fmla="*/ 185973 h 544007"/>
                    <a:gd name="connsiteX102" fmla="*/ 56093 w 838441"/>
                    <a:gd name="connsiteY102" fmla="*/ 176117 h 544007"/>
                    <a:gd name="connsiteX103" fmla="*/ 70290 w 838441"/>
                    <a:gd name="connsiteY103" fmla="*/ 166563 h 544007"/>
                    <a:gd name="connsiteX104" fmla="*/ 84353 w 838441"/>
                    <a:gd name="connsiteY104" fmla="*/ 157309 h 544007"/>
                    <a:gd name="connsiteX105" fmla="*/ 98276 w 838441"/>
                    <a:gd name="connsiteY105" fmla="*/ 148336 h 544007"/>
                    <a:gd name="connsiteX106" fmla="*/ 112055 w 838441"/>
                    <a:gd name="connsiteY106" fmla="*/ 139682 h 544007"/>
                    <a:gd name="connsiteX107" fmla="*/ 125703 w 838441"/>
                    <a:gd name="connsiteY107" fmla="*/ 131315 h 544007"/>
                    <a:gd name="connsiteX108" fmla="*/ 139222 w 838441"/>
                    <a:gd name="connsiteY108" fmla="*/ 123241 h 544007"/>
                    <a:gd name="connsiteX109" fmla="*/ 152595 w 838441"/>
                    <a:gd name="connsiteY109" fmla="*/ 115477 h 544007"/>
                    <a:gd name="connsiteX110" fmla="*/ 165839 w 838441"/>
                    <a:gd name="connsiteY110" fmla="*/ 108006 h 544007"/>
                    <a:gd name="connsiteX111" fmla="*/ 178951 w 838441"/>
                    <a:gd name="connsiteY111" fmla="*/ 100831 h 544007"/>
                    <a:gd name="connsiteX112" fmla="*/ 191920 w 838441"/>
                    <a:gd name="connsiteY112" fmla="*/ 93963 h 544007"/>
                    <a:gd name="connsiteX113" fmla="*/ 204747 w 838441"/>
                    <a:gd name="connsiteY113" fmla="*/ 87390 h 544007"/>
                    <a:gd name="connsiteX114" fmla="*/ 217452 w 838441"/>
                    <a:gd name="connsiteY114" fmla="*/ 81103 h 544007"/>
                    <a:gd name="connsiteX115" fmla="*/ 230006 w 838441"/>
                    <a:gd name="connsiteY115" fmla="*/ 75133 h 544007"/>
                    <a:gd name="connsiteX116" fmla="*/ 242437 w 838441"/>
                    <a:gd name="connsiteY116" fmla="*/ 69449 h 544007"/>
                    <a:gd name="connsiteX117" fmla="*/ 254728 w 838441"/>
                    <a:gd name="connsiteY117" fmla="*/ 64071 h 544007"/>
                    <a:gd name="connsiteX118" fmla="*/ 266875 w 838441"/>
                    <a:gd name="connsiteY118" fmla="*/ 58976 h 544007"/>
                    <a:gd name="connsiteX119" fmla="*/ 278891 w 838441"/>
                    <a:gd name="connsiteY119" fmla="*/ 54189 h 544007"/>
                    <a:gd name="connsiteX120" fmla="*/ 290778 w 838441"/>
                    <a:gd name="connsiteY120" fmla="*/ 49708 h 544007"/>
                    <a:gd name="connsiteX121" fmla="*/ 302519 w 838441"/>
                    <a:gd name="connsiteY121" fmla="*/ 45513 h 544007"/>
                    <a:gd name="connsiteX122" fmla="*/ 314131 w 838441"/>
                    <a:gd name="connsiteY122" fmla="*/ 41626 h 544007"/>
                    <a:gd name="connsiteX123" fmla="*/ 325608 w 838441"/>
                    <a:gd name="connsiteY123" fmla="*/ 38031 h 544007"/>
                    <a:gd name="connsiteX124" fmla="*/ 336945 w 838441"/>
                    <a:gd name="connsiteY124" fmla="*/ 34736 h 544007"/>
                    <a:gd name="connsiteX125" fmla="*/ 348142 w 838441"/>
                    <a:gd name="connsiteY125" fmla="*/ 31733 h 544007"/>
                    <a:gd name="connsiteX126" fmla="*/ 359205 w 838441"/>
                    <a:gd name="connsiteY126" fmla="*/ 29038 h 544007"/>
                    <a:gd name="connsiteX127" fmla="*/ 370135 w 838441"/>
                    <a:gd name="connsiteY127" fmla="*/ 26641 h 544007"/>
                    <a:gd name="connsiteX128" fmla="*/ 380926 w 838441"/>
                    <a:gd name="connsiteY128" fmla="*/ 24538 h 544007"/>
                    <a:gd name="connsiteX129" fmla="*/ 391584 w 838441"/>
                    <a:gd name="connsiteY129" fmla="*/ 22729 h 544007"/>
                    <a:gd name="connsiteX130" fmla="*/ 402111 w 838441"/>
                    <a:gd name="connsiteY130" fmla="*/ 21229 h 544007"/>
                    <a:gd name="connsiteX131" fmla="*/ 412495 w 838441"/>
                    <a:gd name="connsiteY131" fmla="*/ 20026 h 544007"/>
                    <a:gd name="connsiteX132" fmla="*/ 422747 w 838441"/>
                    <a:gd name="connsiteY132" fmla="*/ 19115 h 544007"/>
                    <a:gd name="connsiteX133" fmla="*/ 432859 w 838441"/>
                    <a:gd name="connsiteY133" fmla="*/ 18503 h 544007"/>
                    <a:gd name="connsiteX134" fmla="*/ 442836 w 838441"/>
                    <a:gd name="connsiteY134" fmla="*/ 18184 h 544007"/>
                    <a:gd name="connsiteX135" fmla="*/ 452673 w 838441"/>
                    <a:gd name="connsiteY135" fmla="*/ 18172 h 544007"/>
                    <a:gd name="connsiteX136" fmla="*/ 462378 w 838441"/>
                    <a:gd name="connsiteY136" fmla="*/ 18458 h 544007"/>
                    <a:gd name="connsiteX137" fmla="*/ 471940 w 838441"/>
                    <a:gd name="connsiteY137" fmla="*/ 19039 h 544007"/>
                    <a:gd name="connsiteX138" fmla="*/ 481382 w 838441"/>
                    <a:gd name="connsiteY138" fmla="*/ 19914 h 544007"/>
                    <a:gd name="connsiteX139" fmla="*/ 490672 w 838441"/>
                    <a:gd name="connsiteY139" fmla="*/ 21097 h 544007"/>
                    <a:gd name="connsiteX140" fmla="*/ 499839 w 838441"/>
                    <a:gd name="connsiteY140" fmla="*/ 22578 h 544007"/>
                    <a:gd name="connsiteX141" fmla="*/ 508854 w 838441"/>
                    <a:gd name="connsiteY141" fmla="*/ 24353 h 544007"/>
                    <a:gd name="connsiteX142" fmla="*/ 517749 w 838441"/>
                    <a:gd name="connsiteY142" fmla="*/ 26422 h 544007"/>
                    <a:gd name="connsiteX143" fmla="*/ 526500 w 838441"/>
                    <a:gd name="connsiteY143" fmla="*/ 28797 h 544007"/>
                    <a:gd name="connsiteX144" fmla="*/ 535109 w 838441"/>
                    <a:gd name="connsiteY144" fmla="*/ 31461 h 544007"/>
                    <a:gd name="connsiteX145" fmla="*/ 543600 w 838441"/>
                    <a:gd name="connsiteY145" fmla="*/ 34428 h 544007"/>
                    <a:gd name="connsiteX146" fmla="*/ 551934 w 838441"/>
                    <a:gd name="connsiteY146" fmla="*/ 37692 h 544007"/>
                    <a:gd name="connsiteX147" fmla="*/ 560150 w 838441"/>
                    <a:gd name="connsiteY147" fmla="*/ 41265 h 544007"/>
                    <a:gd name="connsiteX148" fmla="*/ 568224 w 838441"/>
                    <a:gd name="connsiteY148" fmla="*/ 45120 h 544007"/>
                    <a:gd name="connsiteX149" fmla="*/ 576154 w 838441"/>
                    <a:gd name="connsiteY149" fmla="*/ 49282 h 544007"/>
                    <a:gd name="connsiteX150" fmla="*/ 583952 w 838441"/>
                    <a:gd name="connsiteY150" fmla="*/ 53740 h 544007"/>
                    <a:gd name="connsiteX151" fmla="*/ 591621 w 838441"/>
                    <a:gd name="connsiteY151" fmla="*/ 58505 h 544007"/>
                    <a:gd name="connsiteX152" fmla="*/ 599145 w 838441"/>
                    <a:gd name="connsiteY152" fmla="*/ 63555 h 544007"/>
                    <a:gd name="connsiteX153" fmla="*/ 606539 w 838441"/>
                    <a:gd name="connsiteY153" fmla="*/ 68911 h 544007"/>
                    <a:gd name="connsiteX154" fmla="*/ 613791 w 838441"/>
                    <a:gd name="connsiteY154" fmla="*/ 74564 h 544007"/>
                    <a:gd name="connsiteX155" fmla="*/ 620911 w 838441"/>
                    <a:gd name="connsiteY155" fmla="*/ 80512 h 544007"/>
                    <a:gd name="connsiteX156" fmla="*/ 627899 w 838441"/>
                    <a:gd name="connsiteY156" fmla="*/ 86754 h 544007"/>
                    <a:gd name="connsiteX157" fmla="*/ 634746 w 838441"/>
                    <a:gd name="connsiteY157" fmla="*/ 93304 h 544007"/>
                    <a:gd name="connsiteX158" fmla="*/ 641459 w 838441"/>
                    <a:gd name="connsiteY158" fmla="*/ 100152 h 544007"/>
                    <a:gd name="connsiteX159" fmla="*/ 648032 w 838441"/>
                    <a:gd name="connsiteY159" fmla="*/ 107294 h 544007"/>
                    <a:gd name="connsiteX160" fmla="*/ 654474 w 838441"/>
                    <a:gd name="connsiteY160" fmla="*/ 114731 h 544007"/>
                    <a:gd name="connsiteX161" fmla="*/ 660772 w 838441"/>
                    <a:gd name="connsiteY161" fmla="*/ 122476 h 544007"/>
                    <a:gd name="connsiteX162" fmla="*/ 666938 w 838441"/>
                    <a:gd name="connsiteY162" fmla="*/ 130515 h 544007"/>
                    <a:gd name="connsiteX163" fmla="*/ 672973 w 838441"/>
                    <a:gd name="connsiteY163" fmla="*/ 138852 h 544007"/>
                    <a:gd name="connsiteX164" fmla="*/ 678867 w 838441"/>
                    <a:gd name="connsiteY164" fmla="*/ 147483 h 544007"/>
                    <a:gd name="connsiteX165" fmla="*/ 684629 w 838441"/>
                    <a:gd name="connsiteY165" fmla="*/ 156409 h 544007"/>
                    <a:gd name="connsiteX166" fmla="*/ 690249 w 838441"/>
                    <a:gd name="connsiteY166" fmla="*/ 165643 h 544007"/>
                    <a:gd name="connsiteX167" fmla="*/ 695737 w 838441"/>
                    <a:gd name="connsiteY167" fmla="*/ 175175 h 544007"/>
                    <a:gd name="connsiteX168" fmla="*/ 701093 w 838441"/>
                    <a:gd name="connsiteY168" fmla="*/ 185000 h 544007"/>
                    <a:gd name="connsiteX169" fmla="*/ 706305 w 838441"/>
                    <a:gd name="connsiteY169" fmla="*/ 195132 h 544007"/>
                    <a:gd name="connsiteX170" fmla="*/ 711378 w 838441"/>
                    <a:gd name="connsiteY170" fmla="*/ 205549 h 544007"/>
                    <a:gd name="connsiteX171" fmla="*/ 716328 w 838441"/>
                    <a:gd name="connsiteY171" fmla="*/ 216272 h 544007"/>
                    <a:gd name="connsiteX172" fmla="*/ 721137 w 838441"/>
                    <a:gd name="connsiteY172" fmla="*/ 227293 h 544007"/>
                    <a:gd name="connsiteX173" fmla="*/ 725803 w 838441"/>
                    <a:gd name="connsiteY173" fmla="*/ 238607 h 544007"/>
                    <a:gd name="connsiteX174" fmla="*/ 730337 w 838441"/>
                    <a:gd name="connsiteY174" fmla="*/ 250228 h 544007"/>
                    <a:gd name="connsiteX175" fmla="*/ 734742 w 838441"/>
                    <a:gd name="connsiteY175" fmla="*/ 262145 h 544007"/>
                    <a:gd name="connsiteX176" fmla="*/ 739002 w 838441"/>
                    <a:gd name="connsiteY176" fmla="*/ 274360 h 544007"/>
                    <a:gd name="connsiteX177" fmla="*/ 743121 w 838441"/>
                    <a:gd name="connsiteY177" fmla="*/ 286870 h 544007"/>
                    <a:gd name="connsiteX178" fmla="*/ 747120 w 838441"/>
                    <a:gd name="connsiteY178" fmla="*/ 299673 h 544007"/>
                    <a:gd name="connsiteX179" fmla="*/ 750976 w 838441"/>
                    <a:gd name="connsiteY179" fmla="*/ 312786 h 544007"/>
                    <a:gd name="connsiteX180" fmla="*/ 754688 w 838441"/>
                    <a:gd name="connsiteY180" fmla="*/ 326193 h 544007"/>
                    <a:gd name="connsiteX181" fmla="*/ 758269 w 838441"/>
                    <a:gd name="connsiteY181" fmla="*/ 339897 h 544007"/>
                    <a:gd name="connsiteX182" fmla="*/ 761721 w 838441"/>
                    <a:gd name="connsiteY182" fmla="*/ 353895 h 544007"/>
                    <a:gd name="connsiteX183" fmla="*/ 765030 w 838441"/>
                    <a:gd name="connsiteY183" fmla="*/ 368202 h 544007"/>
                    <a:gd name="connsiteX184" fmla="*/ 768204 w 838441"/>
                    <a:gd name="connsiteY184" fmla="*/ 382792 h 544007"/>
                    <a:gd name="connsiteX185" fmla="*/ 771238 w 838441"/>
                    <a:gd name="connsiteY185" fmla="*/ 397687 h 544007"/>
                    <a:gd name="connsiteX186" fmla="*/ 774143 w 838441"/>
                    <a:gd name="connsiteY186" fmla="*/ 412891 h 544007"/>
                    <a:gd name="connsiteX187" fmla="*/ 776914 w 838441"/>
                    <a:gd name="connsiteY187" fmla="*/ 428382 h 544007"/>
                    <a:gd name="connsiteX188" fmla="*/ 779541 w 838441"/>
                    <a:gd name="connsiteY188" fmla="*/ 444175 h 544007"/>
                    <a:gd name="connsiteX189" fmla="*/ 782029 w 838441"/>
                    <a:gd name="connsiteY189" fmla="*/ 460268 h 544007"/>
                    <a:gd name="connsiteX190" fmla="*/ 784395 w 838441"/>
                    <a:gd name="connsiteY190" fmla="*/ 476653 h 544007"/>
                    <a:gd name="connsiteX191" fmla="*/ 786608 w 838441"/>
                    <a:gd name="connsiteY191" fmla="*/ 493337 h 544007"/>
                    <a:gd name="connsiteX192" fmla="*/ 788700 w 838441"/>
                    <a:gd name="connsiteY192" fmla="*/ 510325 h 544007"/>
                    <a:gd name="connsiteX193" fmla="*/ 790649 w 838441"/>
                    <a:gd name="connsiteY193" fmla="*/ 527610 h 544007"/>
                    <a:gd name="connsiteX194" fmla="*/ 792457 w 838441"/>
                    <a:gd name="connsiteY194" fmla="*/ 545192 h 544007"/>
                    <a:gd name="connsiteX195" fmla="*/ 815471 w 838441"/>
                    <a:gd name="connsiteY195" fmla="*/ 542595 h 54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</a:cxnLst>
                  <a:rect l="l" t="t" r="r" b="b"/>
                  <a:pathLst>
                    <a:path w="838441" h="544007">
                      <a:moveTo>
                        <a:pt x="838409" y="539376"/>
                      </a:moveTo>
                      <a:lnTo>
                        <a:pt x="835734" y="522615"/>
                      </a:lnTo>
                      <a:lnTo>
                        <a:pt x="832941" y="506130"/>
                      </a:lnTo>
                      <a:lnTo>
                        <a:pt x="830027" y="489908"/>
                      </a:lnTo>
                      <a:lnTo>
                        <a:pt x="826993" y="473949"/>
                      </a:lnTo>
                      <a:lnTo>
                        <a:pt x="823827" y="458252"/>
                      </a:lnTo>
                      <a:lnTo>
                        <a:pt x="820552" y="442818"/>
                      </a:lnTo>
                      <a:lnTo>
                        <a:pt x="817156" y="427658"/>
                      </a:lnTo>
                      <a:lnTo>
                        <a:pt x="813643" y="412760"/>
                      </a:lnTo>
                      <a:lnTo>
                        <a:pt x="809995" y="398125"/>
                      </a:lnTo>
                      <a:lnTo>
                        <a:pt x="806237" y="383753"/>
                      </a:lnTo>
                      <a:lnTo>
                        <a:pt x="802359" y="369646"/>
                      </a:lnTo>
                      <a:lnTo>
                        <a:pt x="798349" y="355813"/>
                      </a:lnTo>
                      <a:lnTo>
                        <a:pt x="794232" y="342241"/>
                      </a:lnTo>
                      <a:lnTo>
                        <a:pt x="789981" y="328932"/>
                      </a:lnTo>
                      <a:lnTo>
                        <a:pt x="785610" y="315884"/>
                      </a:lnTo>
                      <a:lnTo>
                        <a:pt x="781131" y="303103"/>
                      </a:lnTo>
                      <a:lnTo>
                        <a:pt x="776519" y="290594"/>
                      </a:lnTo>
                      <a:lnTo>
                        <a:pt x="771788" y="278348"/>
                      </a:lnTo>
                      <a:lnTo>
                        <a:pt x="766945" y="266363"/>
                      </a:lnTo>
                      <a:lnTo>
                        <a:pt x="761974" y="254644"/>
                      </a:lnTo>
                      <a:lnTo>
                        <a:pt x="756878" y="243195"/>
                      </a:lnTo>
                      <a:lnTo>
                        <a:pt x="751665" y="232012"/>
                      </a:lnTo>
                      <a:lnTo>
                        <a:pt x="746332" y="221081"/>
                      </a:lnTo>
                      <a:lnTo>
                        <a:pt x="740875" y="210434"/>
                      </a:lnTo>
                      <a:lnTo>
                        <a:pt x="735300" y="200039"/>
                      </a:lnTo>
                      <a:lnTo>
                        <a:pt x="729605" y="189907"/>
                      </a:lnTo>
                      <a:lnTo>
                        <a:pt x="723789" y="180048"/>
                      </a:lnTo>
                      <a:lnTo>
                        <a:pt x="717850" y="170452"/>
                      </a:lnTo>
                      <a:lnTo>
                        <a:pt x="711793" y="161120"/>
                      </a:lnTo>
                      <a:lnTo>
                        <a:pt x="705616" y="152051"/>
                      </a:lnTo>
                      <a:lnTo>
                        <a:pt x="699306" y="143255"/>
                      </a:lnTo>
                      <a:lnTo>
                        <a:pt x="692888" y="134722"/>
                      </a:lnTo>
                      <a:lnTo>
                        <a:pt x="686348" y="126452"/>
                      </a:lnTo>
                      <a:lnTo>
                        <a:pt x="679677" y="118444"/>
                      </a:lnTo>
                      <a:lnTo>
                        <a:pt x="672897" y="110698"/>
                      </a:lnTo>
                      <a:lnTo>
                        <a:pt x="665985" y="103228"/>
                      </a:lnTo>
                      <a:lnTo>
                        <a:pt x="658963" y="96021"/>
                      </a:lnTo>
                      <a:lnTo>
                        <a:pt x="651812" y="89078"/>
                      </a:lnTo>
                      <a:lnTo>
                        <a:pt x="644550" y="82396"/>
                      </a:lnTo>
                      <a:lnTo>
                        <a:pt x="637155" y="75977"/>
                      </a:lnTo>
                      <a:lnTo>
                        <a:pt x="629640" y="69831"/>
                      </a:lnTo>
                      <a:lnTo>
                        <a:pt x="622018" y="63950"/>
                      </a:lnTo>
                      <a:lnTo>
                        <a:pt x="614262" y="58331"/>
                      </a:lnTo>
                      <a:lnTo>
                        <a:pt x="606385" y="52975"/>
                      </a:lnTo>
                      <a:lnTo>
                        <a:pt x="598391" y="47880"/>
                      </a:lnTo>
                      <a:lnTo>
                        <a:pt x="590273" y="43059"/>
                      </a:lnTo>
                      <a:lnTo>
                        <a:pt x="582037" y="38503"/>
                      </a:lnTo>
                      <a:lnTo>
                        <a:pt x="573677" y="34209"/>
                      </a:lnTo>
                      <a:lnTo>
                        <a:pt x="565201" y="30180"/>
                      </a:lnTo>
                      <a:lnTo>
                        <a:pt x="556600" y="26422"/>
                      </a:lnTo>
                      <a:lnTo>
                        <a:pt x="547882" y="22917"/>
                      </a:lnTo>
                      <a:lnTo>
                        <a:pt x="539044" y="19684"/>
                      </a:lnTo>
                      <a:lnTo>
                        <a:pt x="530081" y="16717"/>
                      </a:lnTo>
                      <a:lnTo>
                        <a:pt x="520990" y="14022"/>
                      </a:lnTo>
                      <a:lnTo>
                        <a:pt x="511790" y="11580"/>
                      </a:lnTo>
                      <a:lnTo>
                        <a:pt x="502469" y="9409"/>
                      </a:lnTo>
                      <a:lnTo>
                        <a:pt x="493016" y="7505"/>
                      </a:lnTo>
                      <a:lnTo>
                        <a:pt x="483454" y="5862"/>
                      </a:lnTo>
                      <a:lnTo>
                        <a:pt x="473757" y="4482"/>
                      </a:lnTo>
                      <a:lnTo>
                        <a:pt x="463954" y="3375"/>
                      </a:lnTo>
                      <a:lnTo>
                        <a:pt x="454019" y="2531"/>
                      </a:lnTo>
                      <a:lnTo>
                        <a:pt x="443974" y="1950"/>
                      </a:lnTo>
                      <a:lnTo>
                        <a:pt x="433798" y="1633"/>
                      </a:lnTo>
                      <a:lnTo>
                        <a:pt x="423504" y="1577"/>
                      </a:lnTo>
                      <a:lnTo>
                        <a:pt x="413098" y="1799"/>
                      </a:lnTo>
                      <a:lnTo>
                        <a:pt x="402560" y="2278"/>
                      </a:lnTo>
                      <a:lnTo>
                        <a:pt x="391901" y="3024"/>
                      </a:lnTo>
                      <a:lnTo>
                        <a:pt x="381122" y="4031"/>
                      </a:lnTo>
                      <a:lnTo>
                        <a:pt x="370225" y="5304"/>
                      </a:lnTo>
                      <a:lnTo>
                        <a:pt x="359205" y="6846"/>
                      </a:lnTo>
                      <a:lnTo>
                        <a:pt x="348064" y="8655"/>
                      </a:lnTo>
                      <a:lnTo>
                        <a:pt x="336805" y="10724"/>
                      </a:lnTo>
                      <a:lnTo>
                        <a:pt x="325423" y="13058"/>
                      </a:lnTo>
                      <a:lnTo>
                        <a:pt x="313921" y="15654"/>
                      </a:lnTo>
                      <a:lnTo>
                        <a:pt x="302300" y="18523"/>
                      </a:lnTo>
                      <a:lnTo>
                        <a:pt x="290556" y="21658"/>
                      </a:lnTo>
                      <a:lnTo>
                        <a:pt x="278695" y="25054"/>
                      </a:lnTo>
                      <a:lnTo>
                        <a:pt x="266701" y="28710"/>
                      </a:lnTo>
                      <a:lnTo>
                        <a:pt x="254596" y="32645"/>
                      </a:lnTo>
                      <a:lnTo>
                        <a:pt x="242373" y="36828"/>
                      </a:lnTo>
                      <a:lnTo>
                        <a:pt x="230018" y="41287"/>
                      </a:lnTo>
                      <a:lnTo>
                        <a:pt x="217550" y="46006"/>
                      </a:lnTo>
                      <a:lnTo>
                        <a:pt x="204954" y="51001"/>
                      </a:lnTo>
                      <a:lnTo>
                        <a:pt x="192248" y="56250"/>
                      </a:lnTo>
                      <a:lnTo>
                        <a:pt x="179411" y="61769"/>
                      </a:lnTo>
                      <a:lnTo>
                        <a:pt x="166464" y="67554"/>
                      </a:lnTo>
                      <a:lnTo>
                        <a:pt x="153383" y="73599"/>
                      </a:lnTo>
                      <a:lnTo>
                        <a:pt x="140184" y="79909"/>
                      </a:lnTo>
                      <a:lnTo>
                        <a:pt x="126875" y="86493"/>
                      </a:lnTo>
                      <a:lnTo>
                        <a:pt x="113435" y="93338"/>
                      </a:lnTo>
                      <a:lnTo>
                        <a:pt x="99874" y="100446"/>
                      </a:lnTo>
                      <a:lnTo>
                        <a:pt x="86195" y="107819"/>
                      </a:lnTo>
                      <a:lnTo>
                        <a:pt x="72393" y="115454"/>
                      </a:lnTo>
                      <a:lnTo>
                        <a:pt x="58471" y="123362"/>
                      </a:lnTo>
                      <a:lnTo>
                        <a:pt x="44428" y="131522"/>
                      </a:lnTo>
                      <a:lnTo>
                        <a:pt x="30264" y="139957"/>
                      </a:lnTo>
                      <a:lnTo>
                        <a:pt x="15980" y="148667"/>
                      </a:lnTo>
                      <a:lnTo>
                        <a:pt x="1577" y="157626"/>
                      </a:lnTo>
                      <a:lnTo>
                        <a:pt x="14174" y="177059"/>
                      </a:lnTo>
                      <a:lnTo>
                        <a:pt x="27308" y="196127"/>
                      </a:lnTo>
                      <a:lnTo>
                        <a:pt x="41766" y="185973"/>
                      </a:lnTo>
                      <a:lnTo>
                        <a:pt x="56093" y="176117"/>
                      </a:lnTo>
                      <a:lnTo>
                        <a:pt x="70290" y="166563"/>
                      </a:lnTo>
                      <a:lnTo>
                        <a:pt x="84353" y="157309"/>
                      </a:lnTo>
                      <a:lnTo>
                        <a:pt x="98276" y="148336"/>
                      </a:lnTo>
                      <a:lnTo>
                        <a:pt x="112055" y="139682"/>
                      </a:lnTo>
                      <a:lnTo>
                        <a:pt x="125703" y="131315"/>
                      </a:lnTo>
                      <a:lnTo>
                        <a:pt x="139222" y="123241"/>
                      </a:lnTo>
                      <a:lnTo>
                        <a:pt x="152595" y="115477"/>
                      </a:lnTo>
                      <a:lnTo>
                        <a:pt x="165839" y="108006"/>
                      </a:lnTo>
                      <a:lnTo>
                        <a:pt x="178951" y="100831"/>
                      </a:lnTo>
                      <a:lnTo>
                        <a:pt x="191920" y="93963"/>
                      </a:lnTo>
                      <a:lnTo>
                        <a:pt x="204747" y="87390"/>
                      </a:lnTo>
                      <a:lnTo>
                        <a:pt x="217452" y="81103"/>
                      </a:lnTo>
                      <a:lnTo>
                        <a:pt x="230006" y="75133"/>
                      </a:lnTo>
                      <a:lnTo>
                        <a:pt x="242437" y="69449"/>
                      </a:lnTo>
                      <a:lnTo>
                        <a:pt x="254728" y="64071"/>
                      </a:lnTo>
                      <a:lnTo>
                        <a:pt x="266875" y="58976"/>
                      </a:lnTo>
                      <a:lnTo>
                        <a:pt x="278891" y="54189"/>
                      </a:lnTo>
                      <a:lnTo>
                        <a:pt x="290778" y="49708"/>
                      </a:lnTo>
                      <a:lnTo>
                        <a:pt x="302519" y="45513"/>
                      </a:lnTo>
                      <a:lnTo>
                        <a:pt x="314131" y="41626"/>
                      </a:lnTo>
                      <a:lnTo>
                        <a:pt x="325608" y="38031"/>
                      </a:lnTo>
                      <a:lnTo>
                        <a:pt x="336945" y="34736"/>
                      </a:lnTo>
                      <a:lnTo>
                        <a:pt x="348142" y="31733"/>
                      </a:lnTo>
                      <a:lnTo>
                        <a:pt x="359205" y="29038"/>
                      </a:lnTo>
                      <a:lnTo>
                        <a:pt x="370135" y="26641"/>
                      </a:lnTo>
                      <a:lnTo>
                        <a:pt x="380926" y="24538"/>
                      </a:lnTo>
                      <a:lnTo>
                        <a:pt x="391584" y="22729"/>
                      </a:lnTo>
                      <a:lnTo>
                        <a:pt x="402111" y="21229"/>
                      </a:lnTo>
                      <a:lnTo>
                        <a:pt x="412495" y="20026"/>
                      </a:lnTo>
                      <a:lnTo>
                        <a:pt x="422747" y="19115"/>
                      </a:lnTo>
                      <a:lnTo>
                        <a:pt x="432859" y="18503"/>
                      </a:lnTo>
                      <a:lnTo>
                        <a:pt x="442836" y="18184"/>
                      </a:lnTo>
                      <a:lnTo>
                        <a:pt x="452673" y="18172"/>
                      </a:lnTo>
                      <a:lnTo>
                        <a:pt x="462378" y="18458"/>
                      </a:lnTo>
                      <a:lnTo>
                        <a:pt x="471940" y="19039"/>
                      </a:lnTo>
                      <a:lnTo>
                        <a:pt x="481382" y="19914"/>
                      </a:lnTo>
                      <a:lnTo>
                        <a:pt x="490672" y="21097"/>
                      </a:lnTo>
                      <a:lnTo>
                        <a:pt x="499839" y="22578"/>
                      </a:lnTo>
                      <a:lnTo>
                        <a:pt x="508854" y="24353"/>
                      </a:lnTo>
                      <a:lnTo>
                        <a:pt x="517749" y="26422"/>
                      </a:lnTo>
                      <a:lnTo>
                        <a:pt x="526500" y="28797"/>
                      </a:lnTo>
                      <a:lnTo>
                        <a:pt x="535109" y="31461"/>
                      </a:lnTo>
                      <a:lnTo>
                        <a:pt x="543600" y="34428"/>
                      </a:lnTo>
                      <a:lnTo>
                        <a:pt x="551934" y="37692"/>
                      </a:lnTo>
                      <a:lnTo>
                        <a:pt x="560150" y="41265"/>
                      </a:lnTo>
                      <a:lnTo>
                        <a:pt x="568224" y="45120"/>
                      </a:lnTo>
                      <a:lnTo>
                        <a:pt x="576154" y="49282"/>
                      </a:lnTo>
                      <a:lnTo>
                        <a:pt x="583952" y="53740"/>
                      </a:lnTo>
                      <a:lnTo>
                        <a:pt x="591621" y="58505"/>
                      </a:lnTo>
                      <a:lnTo>
                        <a:pt x="599145" y="63555"/>
                      </a:lnTo>
                      <a:lnTo>
                        <a:pt x="606539" y="68911"/>
                      </a:lnTo>
                      <a:lnTo>
                        <a:pt x="613791" y="74564"/>
                      </a:lnTo>
                      <a:lnTo>
                        <a:pt x="620911" y="80512"/>
                      </a:lnTo>
                      <a:lnTo>
                        <a:pt x="627899" y="86754"/>
                      </a:lnTo>
                      <a:lnTo>
                        <a:pt x="634746" y="93304"/>
                      </a:lnTo>
                      <a:lnTo>
                        <a:pt x="641459" y="100152"/>
                      </a:lnTo>
                      <a:lnTo>
                        <a:pt x="648032" y="107294"/>
                      </a:lnTo>
                      <a:lnTo>
                        <a:pt x="654474" y="114731"/>
                      </a:lnTo>
                      <a:lnTo>
                        <a:pt x="660772" y="122476"/>
                      </a:lnTo>
                      <a:lnTo>
                        <a:pt x="666938" y="130515"/>
                      </a:lnTo>
                      <a:lnTo>
                        <a:pt x="672973" y="138852"/>
                      </a:lnTo>
                      <a:lnTo>
                        <a:pt x="678867" y="147483"/>
                      </a:lnTo>
                      <a:lnTo>
                        <a:pt x="684629" y="156409"/>
                      </a:lnTo>
                      <a:lnTo>
                        <a:pt x="690249" y="165643"/>
                      </a:lnTo>
                      <a:lnTo>
                        <a:pt x="695737" y="175175"/>
                      </a:lnTo>
                      <a:lnTo>
                        <a:pt x="701093" y="185000"/>
                      </a:lnTo>
                      <a:lnTo>
                        <a:pt x="706305" y="195132"/>
                      </a:lnTo>
                      <a:lnTo>
                        <a:pt x="711378" y="205549"/>
                      </a:lnTo>
                      <a:lnTo>
                        <a:pt x="716328" y="216272"/>
                      </a:lnTo>
                      <a:lnTo>
                        <a:pt x="721137" y="227293"/>
                      </a:lnTo>
                      <a:lnTo>
                        <a:pt x="725803" y="238607"/>
                      </a:lnTo>
                      <a:lnTo>
                        <a:pt x="730337" y="250228"/>
                      </a:lnTo>
                      <a:lnTo>
                        <a:pt x="734742" y="262145"/>
                      </a:lnTo>
                      <a:lnTo>
                        <a:pt x="739002" y="274360"/>
                      </a:lnTo>
                      <a:lnTo>
                        <a:pt x="743121" y="286870"/>
                      </a:lnTo>
                      <a:lnTo>
                        <a:pt x="747120" y="299673"/>
                      </a:lnTo>
                      <a:lnTo>
                        <a:pt x="750976" y="312786"/>
                      </a:lnTo>
                      <a:lnTo>
                        <a:pt x="754688" y="326193"/>
                      </a:lnTo>
                      <a:lnTo>
                        <a:pt x="758269" y="339897"/>
                      </a:lnTo>
                      <a:lnTo>
                        <a:pt x="761721" y="353895"/>
                      </a:lnTo>
                      <a:lnTo>
                        <a:pt x="765030" y="368202"/>
                      </a:lnTo>
                      <a:lnTo>
                        <a:pt x="768204" y="382792"/>
                      </a:lnTo>
                      <a:lnTo>
                        <a:pt x="771238" y="397687"/>
                      </a:lnTo>
                      <a:lnTo>
                        <a:pt x="774143" y="412891"/>
                      </a:lnTo>
                      <a:lnTo>
                        <a:pt x="776914" y="428382"/>
                      </a:lnTo>
                      <a:lnTo>
                        <a:pt x="779541" y="444175"/>
                      </a:lnTo>
                      <a:lnTo>
                        <a:pt x="782029" y="460268"/>
                      </a:lnTo>
                      <a:lnTo>
                        <a:pt x="784395" y="476653"/>
                      </a:lnTo>
                      <a:lnTo>
                        <a:pt x="786608" y="493337"/>
                      </a:lnTo>
                      <a:lnTo>
                        <a:pt x="788700" y="510325"/>
                      </a:lnTo>
                      <a:lnTo>
                        <a:pt x="790649" y="527610"/>
                      </a:lnTo>
                      <a:lnTo>
                        <a:pt x="792457" y="545192"/>
                      </a:lnTo>
                      <a:lnTo>
                        <a:pt x="815471" y="542595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4" name="Freeform: Shape 98">
                  <a:extLst>
                    <a:ext uri="{FF2B5EF4-FFF2-40B4-BE49-F238E27FC236}">
                      <a16:creationId xmlns:a16="http://schemas.microsoft.com/office/drawing/2014/main" id="{75917135-7535-C41E-CC83-062B291478A4}"/>
                    </a:ext>
                  </a:extLst>
                </p:cNvPr>
                <p:cNvSpPr/>
                <p:nvPr/>
              </p:nvSpPr>
              <p:spPr>
                <a:xfrm>
                  <a:off x="3269589" y="3588518"/>
                  <a:ext cx="1155310" cy="950610"/>
                </a:xfrm>
                <a:custGeom>
                  <a:avLst/>
                  <a:gdLst>
                    <a:gd name="connsiteX0" fmla="*/ 1577 w 1155310"/>
                    <a:gd name="connsiteY0" fmla="*/ 35763 h 950610"/>
                    <a:gd name="connsiteX1" fmla="*/ 14875 w 1155310"/>
                    <a:gd name="connsiteY1" fmla="*/ 37922 h 950610"/>
                    <a:gd name="connsiteX2" fmla="*/ 28119 w 1155310"/>
                    <a:gd name="connsiteY2" fmla="*/ 40179 h 950610"/>
                    <a:gd name="connsiteX3" fmla="*/ 41273 w 1155310"/>
                    <a:gd name="connsiteY3" fmla="*/ 42512 h 950610"/>
                    <a:gd name="connsiteX4" fmla="*/ 54374 w 1155310"/>
                    <a:gd name="connsiteY4" fmla="*/ 44921 h 950610"/>
                    <a:gd name="connsiteX5" fmla="*/ 67396 w 1155310"/>
                    <a:gd name="connsiteY5" fmla="*/ 47428 h 950610"/>
                    <a:gd name="connsiteX6" fmla="*/ 80357 w 1155310"/>
                    <a:gd name="connsiteY6" fmla="*/ 50014 h 950610"/>
                    <a:gd name="connsiteX7" fmla="*/ 93248 w 1155310"/>
                    <a:gd name="connsiteY7" fmla="*/ 52686 h 950610"/>
                    <a:gd name="connsiteX8" fmla="*/ 106063 w 1155310"/>
                    <a:gd name="connsiteY8" fmla="*/ 55437 h 950610"/>
                    <a:gd name="connsiteX9" fmla="*/ 118813 w 1155310"/>
                    <a:gd name="connsiteY9" fmla="*/ 58286 h 950610"/>
                    <a:gd name="connsiteX10" fmla="*/ 131499 w 1155310"/>
                    <a:gd name="connsiteY10" fmla="*/ 61211 h 950610"/>
                    <a:gd name="connsiteX11" fmla="*/ 144118 w 1155310"/>
                    <a:gd name="connsiteY11" fmla="*/ 64222 h 950610"/>
                    <a:gd name="connsiteX12" fmla="*/ 156658 w 1155310"/>
                    <a:gd name="connsiteY12" fmla="*/ 67310 h 950610"/>
                    <a:gd name="connsiteX13" fmla="*/ 169137 w 1155310"/>
                    <a:gd name="connsiteY13" fmla="*/ 70498 h 950610"/>
                    <a:gd name="connsiteX14" fmla="*/ 181537 w 1155310"/>
                    <a:gd name="connsiteY14" fmla="*/ 73762 h 950610"/>
                    <a:gd name="connsiteX15" fmla="*/ 193869 w 1155310"/>
                    <a:gd name="connsiteY15" fmla="*/ 77113 h 950610"/>
                    <a:gd name="connsiteX16" fmla="*/ 206137 w 1155310"/>
                    <a:gd name="connsiteY16" fmla="*/ 80542 h 950610"/>
                    <a:gd name="connsiteX17" fmla="*/ 218341 w 1155310"/>
                    <a:gd name="connsiteY17" fmla="*/ 84070 h 950610"/>
                    <a:gd name="connsiteX18" fmla="*/ 230466 w 1155310"/>
                    <a:gd name="connsiteY18" fmla="*/ 87673 h 950610"/>
                    <a:gd name="connsiteX19" fmla="*/ 242527 w 1155310"/>
                    <a:gd name="connsiteY19" fmla="*/ 91364 h 950610"/>
                    <a:gd name="connsiteX20" fmla="*/ 254520 w 1155310"/>
                    <a:gd name="connsiteY20" fmla="*/ 95133 h 950610"/>
                    <a:gd name="connsiteX21" fmla="*/ 266438 w 1155310"/>
                    <a:gd name="connsiteY21" fmla="*/ 98988 h 950610"/>
                    <a:gd name="connsiteX22" fmla="*/ 278288 w 1155310"/>
                    <a:gd name="connsiteY22" fmla="*/ 102942 h 950610"/>
                    <a:gd name="connsiteX23" fmla="*/ 290077 w 1155310"/>
                    <a:gd name="connsiteY23" fmla="*/ 106963 h 950610"/>
                    <a:gd name="connsiteX24" fmla="*/ 301784 w 1155310"/>
                    <a:gd name="connsiteY24" fmla="*/ 111083 h 950610"/>
                    <a:gd name="connsiteX25" fmla="*/ 313430 w 1155310"/>
                    <a:gd name="connsiteY25" fmla="*/ 115278 h 950610"/>
                    <a:gd name="connsiteX26" fmla="*/ 325008 w 1155310"/>
                    <a:gd name="connsiteY26" fmla="*/ 119560 h 950610"/>
                    <a:gd name="connsiteX27" fmla="*/ 336508 w 1155310"/>
                    <a:gd name="connsiteY27" fmla="*/ 123931 h 950610"/>
                    <a:gd name="connsiteX28" fmla="*/ 347955 w 1155310"/>
                    <a:gd name="connsiteY28" fmla="*/ 128379 h 950610"/>
                    <a:gd name="connsiteX29" fmla="*/ 359325 w 1155310"/>
                    <a:gd name="connsiteY29" fmla="*/ 132924 h 950610"/>
                    <a:gd name="connsiteX30" fmla="*/ 370618 w 1155310"/>
                    <a:gd name="connsiteY30" fmla="*/ 137545 h 950610"/>
                    <a:gd name="connsiteX31" fmla="*/ 381846 w 1155310"/>
                    <a:gd name="connsiteY31" fmla="*/ 142245 h 950610"/>
                    <a:gd name="connsiteX32" fmla="*/ 393009 w 1155310"/>
                    <a:gd name="connsiteY32" fmla="*/ 147043 h 950610"/>
                    <a:gd name="connsiteX33" fmla="*/ 404105 w 1155310"/>
                    <a:gd name="connsiteY33" fmla="*/ 151917 h 950610"/>
                    <a:gd name="connsiteX34" fmla="*/ 415122 w 1155310"/>
                    <a:gd name="connsiteY34" fmla="*/ 156880 h 950610"/>
                    <a:gd name="connsiteX35" fmla="*/ 426078 w 1155310"/>
                    <a:gd name="connsiteY35" fmla="*/ 161928 h 950610"/>
                    <a:gd name="connsiteX36" fmla="*/ 436964 w 1155310"/>
                    <a:gd name="connsiteY36" fmla="*/ 167056 h 950610"/>
                    <a:gd name="connsiteX37" fmla="*/ 447777 w 1155310"/>
                    <a:gd name="connsiteY37" fmla="*/ 172269 h 950610"/>
                    <a:gd name="connsiteX38" fmla="*/ 458522 w 1155310"/>
                    <a:gd name="connsiteY38" fmla="*/ 177572 h 950610"/>
                    <a:gd name="connsiteX39" fmla="*/ 469200 w 1155310"/>
                    <a:gd name="connsiteY39" fmla="*/ 182959 h 950610"/>
                    <a:gd name="connsiteX40" fmla="*/ 479817 w 1155310"/>
                    <a:gd name="connsiteY40" fmla="*/ 188427 h 950610"/>
                    <a:gd name="connsiteX41" fmla="*/ 490352 w 1155310"/>
                    <a:gd name="connsiteY41" fmla="*/ 193979 h 950610"/>
                    <a:gd name="connsiteX42" fmla="*/ 500826 w 1155310"/>
                    <a:gd name="connsiteY42" fmla="*/ 199621 h 950610"/>
                    <a:gd name="connsiteX43" fmla="*/ 511221 w 1155310"/>
                    <a:gd name="connsiteY43" fmla="*/ 205350 h 950610"/>
                    <a:gd name="connsiteX44" fmla="*/ 521559 w 1155310"/>
                    <a:gd name="connsiteY44" fmla="*/ 211155 h 950610"/>
                    <a:gd name="connsiteX45" fmla="*/ 531814 w 1155310"/>
                    <a:gd name="connsiteY45" fmla="*/ 217049 h 950610"/>
                    <a:gd name="connsiteX46" fmla="*/ 542010 w 1155310"/>
                    <a:gd name="connsiteY46" fmla="*/ 223030 h 950610"/>
                    <a:gd name="connsiteX47" fmla="*/ 552133 w 1155310"/>
                    <a:gd name="connsiteY47" fmla="*/ 229098 h 950610"/>
                    <a:gd name="connsiteX48" fmla="*/ 562189 w 1155310"/>
                    <a:gd name="connsiteY48" fmla="*/ 235242 h 950610"/>
                    <a:gd name="connsiteX49" fmla="*/ 572177 w 1155310"/>
                    <a:gd name="connsiteY49" fmla="*/ 241476 h 950610"/>
                    <a:gd name="connsiteX50" fmla="*/ 582090 w 1155310"/>
                    <a:gd name="connsiteY50" fmla="*/ 247797 h 950610"/>
                    <a:gd name="connsiteX51" fmla="*/ 591938 w 1155310"/>
                    <a:gd name="connsiteY51" fmla="*/ 254193 h 950610"/>
                    <a:gd name="connsiteX52" fmla="*/ 601719 w 1155310"/>
                    <a:gd name="connsiteY52" fmla="*/ 260687 h 950610"/>
                    <a:gd name="connsiteX53" fmla="*/ 611435 w 1155310"/>
                    <a:gd name="connsiteY53" fmla="*/ 267260 h 950610"/>
                    <a:gd name="connsiteX54" fmla="*/ 621076 w 1155310"/>
                    <a:gd name="connsiteY54" fmla="*/ 273909 h 950610"/>
                    <a:gd name="connsiteX55" fmla="*/ 630649 w 1155310"/>
                    <a:gd name="connsiteY55" fmla="*/ 280656 h 950610"/>
                    <a:gd name="connsiteX56" fmla="*/ 640144 w 1155310"/>
                    <a:gd name="connsiteY56" fmla="*/ 287481 h 950610"/>
                    <a:gd name="connsiteX57" fmla="*/ 649577 w 1155310"/>
                    <a:gd name="connsiteY57" fmla="*/ 294393 h 950610"/>
                    <a:gd name="connsiteX58" fmla="*/ 658943 w 1155310"/>
                    <a:gd name="connsiteY58" fmla="*/ 301393 h 950610"/>
                    <a:gd name="connsiteX59" fmla="*/ 668242 w 1155310"/>
                    <a:gd name="connsiteY59" fmla="*/ 308467 h 950610"/>
                    <a:gd name="connsiteX60" fmla="*/ 677465 w 1155310"/>
                    <a:gd name="connsiteY60" fmla="*/ 315643 h 950610"/>
                    <a:gd name="connsiteX61" fmla="*/ 686623 w 1155310"/>
                    <a:gd name="connsiteY61" fmla="*/ 322895 h 950610"/>
                    <a:gd name="connsiteX62" fmla="*/ 695714 w 1155310"/>
                    <a:gd name="connsiteY62" fmla="*/ 330222 h 950610"/>
                    <a:gd name="connsiteX63" fmla="*/ 704730 w 1155310"/>
                    <a:gd name="connsiteY63" fmla="*/ 337650 h 950610"/>
                    <a:gd name="connsiteX64" fmla="*/ 713678 w 1155310"/>
                    <a:gd name="connsiteY64" fmla="*/ 345151 h 950610"/>
                    <a:gd name="connsiteX65" fmla="*/ 722561 w 1155310"/>
                    <a:gd name="connsiteY65" fmla="*/ 352742 h 950610"/>
                    <a:gd name="connsiteX66" fmla="*/ 731369 w 1155310"/>
                    <a:gd name="connsiteY66" fmla="*/ 360423 h 950610"/>
                    <a:gd name="connsiteX67" fmla="*/ 740121 w 1155310"/>
                    <a:gd name="connsiteY67" fmla="*/ 368176 h 950610"/>
                    <a:gd name="connsiteX68" fmla="*/ 748786 w 1155310"/>
                    <a:gd name="connsiteY68" fmla="*/ 376020 h 950610"/>
                    <a:gd name="connsiteX69" fmla="*/ 757394 w 1155310"/>
                    <a:gd name="connsiteY69" fmla="*/ 383950 h 950610"/>
                    <a:gd name="connsiteX70" fmla="*/ 765927 w 1155310"/>
                    <a:gd name="connsiteY70" fmla="*/ 391970 h 950610"/>
                    <a:gd name="connsiteX71" fmla="*/ 774393 w 1155310"/>
                    <a:gd name="connsiteY71" fmla="*/ 400063 h 950610"/>
                    <a:gd name="connsiteX72" fmla="*/ 782797 w 1155310"/>
                    <a:gd name="connsiteY72" fmla="*/ 408245 h 950610"/>
                    <a:gd name="connsiteX73" fmla="*/ 791120 w 1155310"/>
                    <a:gd name="connsiteY73" fmla="*/ 416517 h 950610"/>
                    <a:gd name="connsiteX74" fmla="*/ 799381 w 1155310"/>
                    <a:gd name="connsiteY74" fmla="*/ 424874 h 950610"/>
                    <a:gd name="connsiteX75" fmla="*/ 807563 w 1155310"/>
                    <a:gd name="connsiteY75" fmla="*/ 433309 h 950610"/>
                    <a:gd name="connsiteX76" fmla="*/ 815690 w 1155310"/>
                    <a:gd name="connsiteY76" fmla="*/ 441830 h 950610"/>
                    <a:gd name="connsiteX77" fmla="*/ 823741 w 1155310"/>
                    <a:gd name="connsiteY77" fmla="*/ 450439 h 950610"/>
                    <a:gd name="connsiteX78" fmla="*/ 831727 w 1155310"/>
                    <a:gd name="connsiteY78" fmla="*/ 459138 h 950610"/>
                    <a:gd name="connsiteX79" fmla="*/ 839634 w 1155310"/>
                    <a:gd name="connsiteY79" fmla="*/ 467912 h 950610"/>
                    <a:gd name="connsiteX80" fmla="*/ 847478 w 1155310"/>
                    <a:gd name="connsiteY80" fmla="*/ 476773 h 950610"/>
                    <a:gd name="connsiteX81" fmla="*/ 855254 w 1155310"/>
                    <a:gd name="connsiteY81" fmla="*/ 485721 h 950610"/>
                    <a:gd name="connsiteX82" fmla="*/ 862954 w 1155310"/>
                    <a:gd name="connsiteY82" fmla="*/ 494748 h 950610"/>
                    <a:gd name="connsiteX83" fmla="*/ 870601 w 1155310"/>
                    <a:gd name="connsiteY83" fmla="*/ 503873 h 950610"/>
                    <a:gd name="connsiteX84" fmla="*/ 878158 w 1155310"/>
                    <a:gd name="connsiteY84" fmla="*/ 513073 h 950610"/>
                    <a:gd name="connsiteX85" fmla="*/ 885662 w 1155310"/>
                    <a:gd name="connsiteY85" fmla="*/ 522352 h 950610"/>
                    <a:gd name="connsiteX86" fmla="*/ 893090 w 1155310"/>
                    <a:gd name="connsiteY86" fmla="*/ 531726 h 950610"/>
                    <a:gd name="connsiteX87" fmla="*/ 900451 w 1155310"/>
                    <a:gd name="connsiteY87" fmla="*/ 541182 h 950610"/>
                    <a:gd name="connsiteX88" fmla="*/ 907744 w 1155310"/>
                    <a:gd name="connsiteY88" fmla="*/ 550722 h 950610"/>
                    <a:gd name="connsiteX89" fmla="*/ 914962 w 1155310"/>
                    <a:gd name="connsiteY89" fmla="*/ 560351 h 950610"/>
                    <a:gd name="connsiteX90" fmla="*/ 922116 w 1155310"/>
                    <a:gd name="connsiteY90" fmla="*/ 570054 h 950610"/>
                    <a:gd name="connsiteX91" fmla="*/ 929202 w 1155310"/>
                    <a:gd name="connsiteY91" fmla="*/ 579860 h 950610"/>
                    <a:gd name="connsiteX92" fmla="*/ 936212 w 1155310"/>
                    <a:gd name="connsiteY92" fmla="*/ 589728 h 950610"/>
                    <a:gd name="connsiteX93" fmla="*/ 943158 w 1155310"/>
                    <a:gd name="connsiteY93" fmla="*/ 599696 h 950610"/>
                    <a:gd name="connsiteX94" fmla="*/ 950037 w 1155310"/>
                    <a:gd name="connsiteY94" fmla="*/ 609752 h 950610"/>
                    <a:gd name="connsiteX95" fmla="*/ 956851 w 1155310"/>
                    <a:gd name="connsiteY95" fmla="*/ 619884 h 950610"/>
                    <a:gd name="connsiteX96" fmla="*/ 963586 w 1155310"/>
                    <a:gd name="connsiteY96" fmla="*/ 630105 h 950610"/>
                    <a:gd name="connsiteX97" fmla="*/ 970257 w 1155310"/>
                    <a:gd name="connsiteY97" fmla="*/ 640399 h 950610"/>
                    <a:gd name="connsiteX98" fmla="*/ 976853 w 1155310"/>
                    <a:gd name="connsiteY98" fmla="*/ 650794 h 950610"/>
                    <a:gd name="connsiteX99" fmla="*/ 983381 w 1155310"/>
                    <a:gd name="connsiteY99" fmla="*/ 661267 h 950610"/>
                    <a:gd name="connsiteX100" fmla="*/ 989842 w 1155310"/>
                    <a:gd name="connsiteY100" fmla="*/ 671825 h 950610"/>
                    <a:gd name="connsiteX101" fmla="*/ 996241 w 1155310"/>
                    <a:gd name="connsiteY101" fmla="*/ 682461 h 950610"/>
                    <a:gd name="connsiteX102" fmla="*/ 1002561 w 1155310"/>
                    <a:gd name="connsiteY102" fmla="*/ 693198 h 950610"/>
                    <a:gd name="connsiteX103" fmla="*/ 1008815 w 1155310"/>
                    <a:gd name="connsiteY103" fmla="*/ 704008 h 950610"/>
                    <a:gd name="connsiteX104" fmla="*/ 1015003 w 1155310"/>
                    <a:gd name="connsiteY104" fmla="*/ 714908 h 950610"/>
                    <a:gd name="connsiteX105" fmla="*/ 1021116 w 1155310"/>
                    <a:gd name="connsiteY105" fmla="*/ 725883 h 950610"/>
                    <a:gd name="connsiteX106" fmla="*/ 1027162 w 1155310"/>
                    <a:gd name="connsiteY106" fmla="*/ 736957 h 950610"/>
                    <a:gd name="connsiteX107" fmla="*/ 1033143 w 1155310"/>
                    <a:gd name="connsiteY107" fmla="*/ 748109 h 950610"/>
                    <a:gd name="connsiteX108" fmla="*/ 1039046 w 1155310"/>
                    <a:gd name="connsiteY108" fmla="*/ 759345 h 950610"/>
                    <a:gd name="connsiteX109" fmla="*/ 1044896 w 1155310"/>
                    <a:gd name="connsiteY109" fmla="*/ 770663 h 950610"/>
                    <a:gd name="connsiteX110" fmla="*/ 1050658 w 1155310"/>
                    <a:gd name="connsiteY110" fmla="*/ 782076 h 950610"/>
                    <a:gd name="connsiteX111" fmla="*/ 1056364 w 1155310"/>
                    <a:gd name="connsiteY111" fmla="*/ 793565 h 950610"/>
                    <a:gd name="connsiteX112" fmla="*/ 1061995 w 1155310"/>
                    <a:gd name="connsiteY112" fmla="*/ 805132 h 950610"/>
                    <a:gd name="connsiteX113" fmla="*/ 1067559 w 1155310"/>
                    <a:gd name="connsiteY113" fmla="*/ 816800 h 950610"/>
                    <a:gd name="connsiteX114" fmla="*/ 1073058 w 1155310"/>
                    <a:gd name="connsiteY114" fmla="*/ 828541 h 950610"/>
                    <a:gd name="connsiteX115" fmla="*/ 1078481 w 1155310"/>
                    <a:gd name="connsiteY115" fmla="*/ 840372 h 950610"/>
                    <a:gd name="connsiteX116" fmla="*/ 1083837 w 1155310"/>
                    <a:gd name="connsiteY116" fmla="*/ 852289 h 950610"/>
                    <a:gd name="connsiteX117" fmla="*/ 1089128 w 1155310"/>
                    <a:gd name="connsiteY117" fmla="*/ 864283 h 950610"/>
                    <a:gd name="connsiteX118" fmla="*/ 1094341 w 1155310"/>
                    <a:gd name="connsiteY118" fmla="*/ 876377 h 950610"/>
                    <a:gd name="connsiteX119" fmla="*/ 1099490 w 1155310"/>
                    <a:gd name="connsiteY119" fmla="*/ 888547 h 950610"/>
                    <a:gd name="connsiteX120" fmla="*/ 1104573 w 1155310"/>
                    <a:gd name="connsiteY120" fmla="*/ 900793 h 950610"/>
                    <a:gd name="connsiteX121" fmla="*/ 1109579 w 1155310"/>
                    <a:gd name="connsiteY121" fmla="*/ 913137 h 950610"/>
                    <a:gd name="connsiteX122" fmla="*/ 1114517 w 1155310"/>
                    <a:gd name="connsiteY122" fmla="*/ 925559 h 950610"/>
                    <a:gd name="connsiteX123" fmla="*/ 1119394 w 1155310"/>
                    <a:gd name="connsiteY123" fmla="*/ 938069 h 950610"/>
                    <a:gd name="connsiteX124" fmla="*/ 1124203 w 1155310"/>
                    <a:gd name="connsiteY124" fmla="*/ 950665 h 950610"/>
                    <a:gd name="connsiteX125" fmla="*/ 1156428 w 1155310"/>
                    <a:gd name="connsiteY125" fmla="*/ 937729 h 950610"/>
                    <a:gd name="connsiteX126" fmla="*/ 1151192 w 1155310"/>
                    <a:gd name="connsiteY126" fmla="*/ 925537 h 950610"/>
                    <a:gd name="connsiteX127" fmla="*/ 1145901 w 1155310"/>
                    <a:gd name="connsiteY127" fmla="*/ 913423 h 950610"/>
                    <a:gd name="connsiteX128" fmla="*/ 1140545 w 1155310"/>
                    <a:gd name="connsiteY128" fmla="*/ 901385 h 950610"/>
                    <a:gd name="connsiteX129" fmla="*/ 1135122 w 1155310"/>
                    <a:gd name="connsiteY129" fmla="*/ 889411 h 950610"/>
                    <a:gd name="connsiteX130" fmla="*/ 1129634 w 1155310"/>
                    <a:gd name="connsiteY130" fmla="*/ 877527 h 950610"/>
                    <a:gd name="connsiteX131" fmla="*/ 1124090 w 1155310"/>
                    <a:gd name="connsiteY131" fmla="*/ 865719 h 950610"/>
                    <a:gd name="connsiteX132" fmla="*/ 1118482 w 1155310"/>
                    <a:gd name="connsiteY132" fmla="*/ 853986 h 950610"/>
                    <a:gd name="connsiteX133" fmla="*/ 1112809 w 1155310"/>
                    <a:gd name="connsiteY133" fmla="*/ 842321 h 950610"/>
                    <a:gd name="connsiteX134" fmla="*/ 1107080 w 1155310"/>
                    <a:gd name="connsiteY134" fmla="*/ 830742 h 950610"/>
                    <a:gd name="connsiteX135" fmla="*/ 1101287 w 1155310"/>
                    <a:gd name="connsiteY135" fmla="*/ 819242 h 950610"/>
                    <a:gd name="connsiteX136" fmla="*/ 1095426 w 1155310"/>
                    <a:gd name="connsiteY136" fmla="*/ 807807 h 950610"/>
                    <a:gd name="connsiteX137" fmla="*/ 1089510 w 1155310"/>
                    <a:gd name="connsiteY137" fmla="*/ 796459 h 950610"/>
                    <a:gd name="connsiteX138" fmla="*/ 1083531 w 1155310"/>
                    <a:gd name="connsiteY138" fmla="*/ 785175 h 950610"/>
                    <a:gd name="connsiteX139" fmla="*/ 1077483 w 1155310"/>
                    <a:gd name="connsiteY139" fmla="*/ 773969 h 950610"/>
                    <a:gd name="connsiteX140" fmla="*/ 1071372 w 1155310"/>
                    <a:gd name="connsiteY140" fmla="*/ 762851 h 950610"/>
                    <a:gd name="connsiteX141" fmla="*/ 1065203 w 1155310"/>
                    <a:gd name="connsiteY141" fmla="*/ 751800 h 950610"/>
                    <a:gd name="connsiteX142" fmla="*/ 1058984 w 1155310"/>
                    <a:gd name="connsiteY142" fmla="*/ 740824 h 950610"/>
                    <a:gd name="connsiteX143" fmla="*/ 1052686 w 1155310"/>
                    <a:gd name="connsiteY143" fmla="*/ 729936 h 950610"/>
                    <a:gd name="connsiteX144" fmla="*/ 1046331 w 1155310"/>
                    <a:gd name="connsiteY144" fmla="*/ 719114 h 950610"/>
                    <a:gd name="connsiteX145" fmla="*/ 1039924 w 1155310"/>
                    <a:gd name="connsiteY145" fmla="*/ 708369 h 950610"/>
                    <a:gd name="connsiteX146" fmla="*/ 1033438 w 1155310"/>
                    <a:gd name="connsiteY146" fmla="*/ 697699 h 950610"/>
                    <a:gd name="connsiteX147" fmla="*/ 1026898 w 1155310"/>
                    <a:gd name="connsiteY147" fmla="*/ 687108 h 950610"/>
                    <a:gd name="connsiteX148" fmla="*/ 1020306 w 1155310"/>
                    <a:gd name="connsiteY148" fmla="*/ 676592 h 950610"/>
                    <a:gd name="connsiteX149" fmla="*/ 1013635 w 1155310"/>
                    <a:gd name="connsiteY149" fmla="*/ 666152 h 950610"/>
                    <a:gd name="connsiteX150" fmla="*/ 1006908 w 1155310"/>
                    <a:gd name="connsiteY150" fmla="*/ 655791 h 950610"/>
                    <a:gd name="connsiteX151" fmla="*/ 1000127 w 1155310"/>
                    <a:gd name="connsiteY151" fmla="*/ 645505 h 950610"/>
                    <a:gd name="connsiteX152" fmla="*/ 993271 w 1155310"/>
                    <a:gd name="connsiteY152" fmla="*/ 635295 h 950610"/>
                    <a:gd name="connsiteX153" fmla="*/ 986359 w 1155310"/>
                    <a:gd name="connsiteY153" fmla="*/ 625152 h 950610"/>
                    <a:gd name="connsiteX154" fmla="*/ 979382 w 1155310"/>
                    <a:gd name="connsiteY154" fmla="*/ 615097 h 950610"/>
                    <a:gd name="connsiteX155" fmla="*/ 972349 w 1155310"/>
                    <a:gd name="connsiteY155" fmla="*/ 605117 h 950610"/>
                    <a:gd name="connsiteX156" fmla="*/ 965252 w 1155310"/>
                    <a:gd name="connsiteY156" fmla="*/ 595204 h 950610"/>
                    <a:gd name="connsiteX157" fmla="*/ 958087 w 1155310"/>
                    <a:gd name="connsiteY157" fmla="*/ 585378 h 950610"/>
                    <a:gd name="connsiteX158" fmla="*/ 950870 w 1155310"/>
                    <a:gd name="connsiteY158" fmla="*/ 575631 h 950610"/>
                    <a:gd name="connsiteX159" fmla="*/ 943584 w 1155310"/>
                    <a:gd name="connsiteY159" fmla="*/ 565948 h 950610"/>
                    <a:gd name="connsiteX160" fmla="*/ 936235 w 1155310"/>
                    <a:gd name="connsiteY160" fmla="*/ 556352 h 950610"/>
                    <a:gd name="connsiteX161" fmla="*/ 928832 w 1155310"/>
                    <a:gd name="connsiteY161" fmla="*/ 546821 h 950610"/>
                    <a:gd name="connsiteX162" fmla="*/ 921361 w 1155310"/>
                    <a:gd name="connsiteY162" fmla="*/ 537368 h 950610"/>
                    <a:gd name="connsiteX163" fmla="*/ 913824 w 1155310"/>
                    <a:gd name="connsiteY163" fmla="*/ 528002 h 950610"/>
                    <a:gd name="connsiteX164" fmla="*/ 906222 w 1155310"/>
                    <a:gd name="connsiteY164" fmla="*/ 518704 h 950610"/>
                    <a:gd name="connsiteX165" fmla="*/ 898567 w 1155310"/>
                    <a:gd name="connsiteY165" fmla="*/ 509481 h 950610"/>
                    <a:gd name="connsiteX166" fmla="*/ 890855 w 1155310"/>
                    <a:gd name="connsiteY166" fmla="*/ 500345 h 950610"/>
                    <a:gd name="connsiteX167" fmla="*/ 883065 w 1155310"/>
                    <a:gd name="connsiteY167" fmla="*/ 491276 h 950610"/>
                    <a:gd name="connsiteX168" fmla="*/ 875222 w 1155310"/>
                    <a:gd name="connsiteY168" fmla="*/ 482283 h 950610"/>
                    <a:gd name="connsiteX169" fmla="*/ 867314 w 1155310"/>
                    <a:gd name="connsiteY169" fmla="*/ 473366 h 950610"/>
                    <a:gd name="connsiteX170" fmla="*/ 859350 w 1155310"/>
                    <a:gd name="connsiteY170" fmla="*/ 464527 h 950610"/>
                    <a:gd name="connsiteX171" fmla="*/ 851322 w 1155310"/>
                    <a:gd name="connsiteY171" fmla="*/ 455764 h 950610"/>
                    <a:gd name="connsiteX172" fmla="*/ 843226 w 1155310"/>
                    <a:gd name="connsiteY172" fmla="*/ 447077 h 950610"/>
                    <a:gd name="connsiteX173" fmla="*/ 835078 w 1155310"/>
                    <a:gd name="connsiteY173" fmla="*/ 438468 h 950610"/>
                    <a:gd name="connsiteX174" fmla="*/ 826861 w 1155310"/>
                    <a:gd name="connsiteY174" fmla="*/ 429935 h 950610"/>
                    <a:gd name="connsiteX175" fmla="*/ 818581 w 1155310"/>
                    <a:gd name="connsiteY175" fmla="*/ 421467 h 950610"/>
                    <a:gd name="connsiteX176" fmla="*/ 810247 w 1155310"/>
                    <a:gd name="connsiteY176" fmla="*/ 413088 h 950610"/>
                    <a:gd name="connsiteX177" fmla="*/ 801834 w 1155310"/>
                    <a:gd name="connsiteY177" fmla="*/ 404785 h 950610"/>
                    <a:gd name="connsiteX178" fmla="*/ 793377 w 1155310"/>
                    <a:gd name="connsiteY178" fmla="*/ 396557 h 950610"/>
                    <a:gd name="connsiteX179" fmla="*/ 784844 w 1155310"/>
                    <a:gd name="connsiteY179" fmla="*/ 388397 h 950610"/>
                    <a:gd name="connsiteX180" fmla="*/ 776255 w 1155310"/>
                    <a:gd name="connsiteY180" fmla="*/ 380324 h 950610"/>
                    <a:gd name="connsiteX181" fmla="*/ 767604 w 1155310"/>
                    <a:gd name="connsiteY181" fmla="*/ 372318 h 950610"/>
                    <a:gd name="connsiteX182" fmla="*/ 758895 w 1155310"/>
                    <a:gd name="connsiteY182" fmla="*/ 364399 h 950610"/>
                    <a:gd name="connsiteX183" fmla="*/ 750120 w 1155310"/>
                    <a:gd name="connsiteY183" fmla="*/ 356545 h 950610"/>
                    <a:gd name="connsiteX184" fmla="*/ 741282 w 1155310"/>
                    <a:gd name="connsiteY184" fmla="*/ 348777 h 950610"/>
                    <a:gd name="connsiteX185" fmla="*/ 732387 w 1155310"/>
                    <a:gd name="connsiteY185" fmla="*/ 341077 h 950610"/>
                    <a:gd name="connsiteX186" fmla="*/ 723416 w 1155310"/>
                    <a:gd name="connsiteY186" fmla="*/ 333453 h 950610"/>
                    <a:gd name="connsiteX187" fmla="*/ 714401 w 1155310"/>
                    <a:gd name="connsiteY187" fmla="*/ 325918 h 950610"/>
                    <a:gd name="connsiteX188" fmla="*/ 705310 w 1155310"/>
                    <a:gd name="connsiteY188" fmla="*/ 318447 h 950610"/>
                    <a:gd name="connsiteX189" fmla="*/ 696163 w 1155310"/>
                    <a:gd name="connsiteY189" fmla="*/ 311053 h 950610"/>
                    <a:gd name="connsiteX190" fmla="*/ 686951 w 1155310"/>
                    <a:gd name="connsiteY190" fmla="*/ 303737 h 950610"/>
                    <a:gd name="connsiteX191" fmla="*/ 677684 w 1155310"/>
                    <a:gd name="connsiteY191" fmla="*/ 296496 h 950610"/>
                    <a:gd name="connsiteX192" fmla="*/ 668351 w 1155310"/>
                    <a:gd name="connsiteY192" fmla="*/ 289343 h 950610"/>
                    <a:gd name="connsiteX193" fmla="*/ 658952 w 1155310"/>
                    <a:gd name="connsiteY193" fmla="*/ 282257 h 950610"/>
                    <a:gd name="connsiteX194" fmla="*/ 649488 w 1155310"/>
                    <a:gd name="connsiteY194" fmla="*/ 275247 h 950610"/>
                    <a:gd name="connsiteX195" fmla="*/ 639971 w 1155310"/>
                    <a:gd name="connsiteY195" fmla="*/ 268301 h 950610"/>
                    <a:gd name="connsiteX196" fmla="*/ 630397 w 1155310"/>
                    <a:gd name="connsiteY196" fmla="*/ 261444 h 950610"/>
                    <a:gd name="connsiteX197" fmla="*/ 620745 w 1155310"/>
                    <a:gd name="connsiteY197" fmla="*/ 254664 h 950610"/>
                    <a:gd name="connsiteX198" fmla="*/ 611043 w 1155310"/>
                    <a:gd name="connsiteY198" fmla="*/ 247959 h 950610"/>
                    <a:gd name="connsiteX199" fmla="*/ 601270 w 1155310"/>
                    <a:gd name="connsiteY199" fmla="*/ 241333 h 950610"/>
                    <a:gd name="connsiteX200" fmla="*/ 591445 w 1155310"/>
                    <a:gd name="connsiteY200" fmla="*/ 234771 h 950610"/>
                    <a:gd name="connsiteX201" fmla="*/ 581554 w 1155310"/>
                    <a:gd name="connsiteY201" fmla="*/ 228297 h 950610"/>
                    <a:gd name="connsiteX202" fmla="*/ 571597 w 1155310"/>
                    <a:gd name="connsiteY202" fmla="*/ 221900 h 950610"/>
                    <a:gd name="connsiteX203" fmla="*/ 561575 w 1155310"/>
                    <a:gd name="connsiteY203" fmla="*/ 215568 h 950610"/>
                    <a:gd name="connsiteX204" fmla="*/ 551497 w 1155310"/>
                    <a:gd name="connsiteY204" fmla="*/ 209326 h 950610"/>
                    <a:gd name="connsiteX205" fmla="*/ 541354 w 1155310"/>
                    <a:gd name="connsiteY205" fmla="*/ 203149 h 950610"/>
                    <a:gd name="connsiteX206" fmla="*/ 531155 w 1155310"/>
                    <a:gd name="connsiteY206" fmla="*/ 197058 h 950610"/>
                    <a:gd name="connsiteX207" fmla="*/ 520892 w 1155310"/>
                    <a:gd name="connsiteY207" fmla="*/ 191032 h 950610"/>
                    <a:gd name="connsiteX208" fmla="*/ 510562 w 1155310"/>
                    <a:gd name="connsiteY208" fmla="*/ 185096 h 950610"/>
                    <a:gd name="connsiteX209" fmla="*/ 500167 w 1155310"/>
                    <a:gd name="connsiteY209" fmla="*/ 179224 h 950610"/>
                    <a:gd name="connsiteX210" fmla="*/ 489718 w 1155310"/>
                    <a:gd name="connsiteY210" fmla="*/ 173430 h 950610"/>
                    <a:gd name="connsiteX211" fmla="*/ 479203 w 1155310"/>
                    <a:gd name="connsiteY211" fmla="*/ 167713 h 950610"/>
                    <a:gd name="connsiteX212" fmla="*/ 468631 w 1155310"/>
                    <a:gd name="connsiteY212" fmla="*/ 162082 h 950610"/>
                    <a:gd name="connsiteX213" fmla="*/ 457995 w 1155310"/>
                    <a:gd name="connsiteY213" fmla="*/ 156518 h 950610"/>
                    <a:gd name="connsiteX214" fmla="*/ 447294 w 1155310"/>
                    <a:gd name="connsiteY214" fmla="*/ 151031 h 950610"/>
                    <a:gd name="connsiteX215" fmla="*/ 436526 w 1155310"/>
                    <a:gd name="connsiteY215" fmla="*/ 145619 h 950610"/>
                    <a:gd name="connsiteX216" fmla="*/ 425705 w 1155310"/>
                    <a:gd name="connsiteY216" fmla="*/ 140285 h 950610"/>
                    <a:gd name="connsiteX217" fmla="*/ 414817 w 1155310"/>
                    <a:gd name="connsiteY217" fmla="*/ 135027 h 950610"/>
                    <a:gd name="connsiteX218" fmla="*/ 403875 w 1155310"/>
                    <a:gd name="connsiteY218" fmla="*/ 129845 h 950610"/>
                    <a:gd name="connsiteX219" fmla="*/ 392866 w 1155310"/>
                    <a:gd name="connsiteY219" fmla="*/ 124742 h 950610"/>
                    <a:gd name="connsiteX220" fmla="*/ 381792 w 1155310"/>
                    <a:gd name="connsiteY220" fmla="*/ 119703 h 950610"/>
                    <a:gd name="connsiteX221" fmla="*/ 370651 w 1155310"/>
                    <a:gd name="connsiteY221" fmla="*/ 114750 h 950610"/>
                    <a:gd name="connsiteX222" fmla="*/ 359457 w 1155310"/>
                    <a:gd name="connsiteY222" fmla="*/ 109877 h 950610"/>
                    <a:gd name="connsiteX223" fmla="*/ 348196 w 1155310"/>
                    <a:gd name="connsiteY223" fmla="*/ 105079 h 950610"/>
                    <a:gd name="connsiteX224" fmla="*/ 336881 w 1155310"/>
                    <a:gd name="connsiteY224" fmla="*/ 100348 h 950610"/>
                    <a:gd name="connsiteX225" fmla="*/ 325488 w 1155310"/>
                    <a:gd name="connsiteY225" fmla="*/ 95702 h 950610"/>
                    <a:gd name="connsiteX226" fmla="*/ 314052 w 1155310"/>
                    <a:gd name="connsiteY226" fmla="*/ 91123 h 950610"/>
                    <a:gd name="connsiteX227" fmla="*/ 302541 w 1155310"/>
                    <a:gd name="connsiteY227" fmla="*/ 86633 h 950610"/>
                    <a:gd name="connsiteX228" fmla="*/ 290974 w 1155310"/>
                    <a:gd name="connsiteY228" fmla="*/ 82208 h 950610"/>
                    <a:gd name="connsiteX229" fmla="*/ 279340 w 1155310"/>
                    <a:gd name="connsiteY229" fmla="*/ 77870 h 950610"/>
                    <a:gd name="connsiteX230" fmla="*/ 267644 w 1155310"/>
                    <a:gd name="connsiteY230" fmla="*/ 73597 h 950610"/>
                    <a:gd name="connsiteX231" fmla="*/ 255889 w 1155310"/>
                    <a:gd name="connsiteY231" fmla="*/ 69413 h 950610"/>
                    <a:gd name="connsiteX232" fmla="*/ 244069 w 1155310"/>
                    <a:gd name="connsiteY232" fmla="*/ 65296 h 950610"/>
                    <a:gd name="connsiteX233" fmla="*/ 232196 w 1155310"/>
                    <a:gd name="connsiteY233" fmla="*/ 61253 h 950610"/>
                    <a:gd name="connsiteX234" fmla="*/ 220256 w 1155310"/>
                    <a:gd name="connsiteY234" fmla="*/ 57288 h 950610"/>
                    <a:gd name="connsiteX235" fmla="*/ 208252 w 1155310"/>
                    <a:gd name="connsiteY235" fmla="*/ 53409 h 950610"/>
                    <a:gd name="connsiteX236" fmla="*/ 196180 w 1155310"/>
                    <a:gd name="connsiteY236" fmla="*/ 49599 h 950610"/>
                    <a:gd name="connsiteX237" fmla="*/ 184055 w 1155310"/>
                    <a:gd name="connsiteY237" fmla="*/ 45863 h 950610"/>
                    <a:gd name="connsiteX238" fmla="*/ 171862 w 1155310"/>
                    <a:gd name="connsiteY238" fmla="*/ 42204 h 950610"/>
                    <a:gd name="connsiteX239" fmla="*/ 159605 w 1155310"/>
                    <a:gd name="connsiteY239" fmla="*/ 38623 h 950610"/>
                    <a:gd name="connsiteX240" fmla="*/ 147295 w 1155310"/>
                    <a:gd name="connsiteY240" fmla="*/ 35118 h 950610"/>
                    <a:gd name="connsiteX241" fmla="*/ 134918 w 1155310"/>
                    <a:gd name="connsiteY241" fmla="*/ 31688 h 950610"/>
                    <a:gd name="connsiteX242" fmla="*/ 122484 w 1155310"/>
                    <a:gd name="connsiteY242" fmla="*/ 28337 h 950610"/>
                    <a:gd name="connsiteX243" fmla="*/ 109975 w 1155310"/>
                    <a:gd name="connsiteY243" fmla="*/ 25051 h 950610"/>
                    <a:gd name="connsiteX244" fmla="*/ 97420 w 1155310"/>
                    <a:gd name="connsiteY244" fmla="*/ 21851 h 950610"/>
                    <a:gd name="connsiteX245" fmla="*/ 84793 w 1155310"/>
                    <a:gd name="connsiteY245" fmla="*/ 18730 h 950610"/>
                    <a:gd name="connsiteX246" fmla="*/ 72107 w 1155310"/>
                    <a:gd name="connsiteY246" fmla="*/ 15685 h 950610"/>
                    <a:gd name="connsiteX247" fmla="*/ 59357 w 1155310"/>
                    <a:gd name="connsiteY247" fmla="*/ 12707 h 950610"/>
                    <a:gd name="connsiteX248" fmla="*/ 46542 w 1155310"/>
                    <a:gd name="connsiteY248" fmla="*/ 9813 h 950610"/>
                    <a:gd name="connsiteX249" fmla="*/ 33671 w 1155310"/>
                    <a:gd name="connsiteY249" fmla="*/ 6989 h 950610"/>
                    <a:gd name="connsiteX250" fmla="*/ 20735 w 1155310"/>
                    <a:gd name="connsiteY250" fmla="*/ 4250 h 950610"/>
                    <a:gd name="connsiteX251" fmla="*/ 7744 w 1155310"/>
                    <a:gd name="connsiteY251" fmla="*/ 1577 h 950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</a:cxnLst>
                  <a:rect l="l" t="t" r="r" b="b"/>
                  <a:pathLst>
                    <a:path w="1155310" h="950610">
                      <a:moveTo>
                        <a:pt x="1577" y="35763"/>
                      </a:moveTo>
                      <a:lnTo>
                        <a:pt x="14875" y="37922"/>
                      </a:lnTo>
                      <a:lnTo>
                        <a:pt x="28119" y="40179"/>
                      </a:lnTo>
                      <a:lnTo>
                        <a:pt x="41273" y="42512"/>
                      </a:lnTo>
                      <a:lnTo>
                        <a:pt x="54374" y="44921"/>
                      </a:lnTo>
                      <a:lnTo>
                        <a:pt x="67396" y="47428"/>
                      </a:lnTo>
                      <a:lnTo>
                        <a:pt x="80357" y="50014"/>
                      </a:lnTo>
                      <a:lnTo>
                        <a:pt x="93248" y="52686"/>
                      </a:lnTo>
                      <a:lnTo>
                        <a:pt x="106063" y="55437"/>
                      </a:lnTo>
                      <a:lnTo>
                        <a:pt x="118813" y="58286"/>
                      </a:lnTo>
                      <a:lnTo>
                        <a:pt x="131499" y="61211"/>
                      </a:lnTo>
                      <a:lnTo>
                        <a:pt x="144118" y="64222"/>
                      </a:lnTo>
                      <a:lnTo>
                        <a:pt x="156658" y="67310"/>
                      </a:lnTo>
                      <a:lnTo>
                        <a:pt x="169137" y="70498"/>
                      </a:lnTo>
                      <a:lnTo>
                        <a:pt x="181537" y="73762"/>
                      </a:lnTo>
                      <a:lnTo>
                        <a:pt x="193869" y="77113"/>
                      </a:lnTo>
                      <a:lnTo>
                        <a:pt x="206137" y="80542"/>
                      </a:lnTo>
                      <a:lnTo>
                        <a:pt x="218341" y="84070"/>
                      </a:lnTo>
                      <a:lnTo>
                        <a:pt x="230466" y="87673"/>
                      </a:lnTo>
                      <a:lnTo>
                        <a:pt x="242527" y="91364"/>
                      </a:lnTo>
                      <a:lnTo>
                        <a:pt x="254520" y="95133"/>
                      </a:lnTo>
                      <a:lnTo>
                        <a:pt x="266438" y="98988"/>
                      </a:lnTo>
                      <a:lnTo>
                        <a:pt x="278288" y="102942"/>
                      </a:lnTo>
                      <a:lnTo>
                        <a:pt x="290077" y="106963"/>
                      </a:lnTo>
                      <a:lnTo>
                        <a:pt x="301784" y="111083"/>
                      </a:lnTo>
                      <a:lnTo>
                        <a:pt x="313430" y="115278"/>
                      </a:lnTo>
                      <a:lnTo>
                        <a:pt x="325008" y="119560"/>
                      </a:lnTo>
                      <a:lnTo>
                        <a:pt x="336508" y="123931"/>
                      </a:lnTo>
                      <a:lnTo>
                        <a:pt x="347955" y="128379"/>
                      </a:lnTo>
                      <a:lnTo>
                        <a:pt x="359325" y="132924"/>
                      </a:lnTo>
                      <a:lnTo>
                        <a:pt x="370618" y="137545"/>
                      </a:lnTo>
                      <a:lnTo>
                        <a:pt x="381846" y="142245"/>
                      </a:lnTo>
                      <a:lnTo>
                        <a:pt x="393009" y="147043"/>
                      </a:lnTo>
                      <a:lnTo>
                        <a:pt x="404105" y="151917"/>
                      </a:lnTo>
                      <a:lnTo>
                        <a:pt x="415122" y="156880"/>
                      </a:lnTo>
                      <a:lnTo>
                        <a:pt x="426078" y="161928"/>
                      </a:lnTo>
                      <a:lnTo>
                        <a:pt x="436964" y="167056"/>
                      </a:lnTo>
                      <a:lnTo>
                        <a:pt x="447777" y="172269"/>
                      </a:lnTo>
                      <a:lnTo>
                        <a:pt x="458522" y="177572"/>
                      </a:lnTo>
                      <a:lnTo>
                        <a:pt x="469200" y="182959"/>
                      </a:lnTo>
                      <a:lnTo>
                        <a:pt x="479817" y="188427"/>
                      </a:lnTo>
                      <a:lnTo>
                        <a:pt x="490352" y="193979"/>
                      </a:lnTo>
                      <a:lnTo>
                        <a:pt x="500826" y="199621"/>
                      </a:lnTo>
                      <a:lnTo>
                        <a:pt x="511221" y="205350"/>
                      </a:lnTo>
                      <a:lnTo>
                        <a:pt x="521559" y="211155"/>
                      </a:lnTo>
                      <a:lnTo>
                        <a:pt x="531814" y="217049"/>
                      </a:lnTo>
                      <a:lnTo>
                        <a:pt x="542010" y="223030"/>
                      </a:lnTo>
                      <a:lnTo>
                        <a:pt x="552133" y="229098"/>
                      </a:lnTo>
                      <a:lnTo>
                        <a:pt x="562189" y="235242"/>
                      </a:lnTo>
                      <a:lnTo>
                        <a:pt x="572177" y="241476"/>
                      </a:lnTo>
                      <a:lnTo>
                        <a:pt x="582090" y="247797"/>
                      </a:lnTo>
                      <a:lnTo>
                        <a:pt x="591938" y="254193"/>
                      </a:lnTo>
                      <a:lnTo>
                        <a:pt x="601719" y="260687"/>
                      </a:lnTo>
                      <a:lnTo>
                        <a:pt x="611435" y="267260"/>
                      </a:lnTo>
                      <a:lnTo>
                        <a:pt x="621076" y="273909"/>
                      </a:lnTo>
                      <a:lnTo>
                        <a:pt x="630649" y="280656"/>
                      </a:lnTo>
                      <a:lnTo>
                        <a:pt x="640144" y="287481"/>
                      </a:lnTo>
                      <a:lnTo>
                        <a:pt x="649577" y="294393"/>
                      </a:lnTo>
                      <a:lnTo>
                        <a:pt x="658943" y="301393"/>
                      </a:lnTo>
                      <a:lnTo>
                        <a:pt x="668242" y="308467"/>
                      </a:lnTo>
                      <a:lnTo>
                        <a:pt x="677465" y="315643"/>
                      </a:lnTo>
                      <a:lnTo>
                        <a:pt x="686623" y="322895"/>
                      </a:lnTo>
                      <a:lnTo>
                        <a:pt x="695714" y="330222"/>
                      </a:lnTo>
                      <a:lnTo>
                        <a:pt x="704730" y="337650"/>
                      </a:lnTo>
                      <a:lnTo>
                        <a:pt x="713678" y="345151"/>
                      </a:lnTo>
                      <a:lnTo>
                        <a:pt x="722561" y="352742"/>
                      </a:lnTo>
                      <a:lnTo>
                        <a:pt x="731369" y="360423"/>
                      </a:lnTo>
                      <a:lnTo>
                        <a:pt x="740121" y="368176"/>
                      </a:lnTo>
                      <a:lnTo>
                        <a:pt x="748786" y="376020"/>
                      </a:lnTo>
                      <a:lnTo>
                        <a:pt x="757394" y="383950"/>
                      </a:lnTo>
                      <a:lnTo>
                        <a:pt x="765927" y="391970"/>
                      </a:lnTo>
                      <a:lnTo>
                        <a:pt x="774393" y="400063"/>
                      </a:lnTo>
                      <a:lnTo>
                        <a:pt x="782797" y="408245"/>
                      </a:lnTo>
                      <a:lnTo>
                        <a:pt x="791120" y="416517"/>
                      </a:lnTo>
                      <a:lnTo>
                        <a:pt x="799381" y="424874"/>
                      </a:lnTo>
                      <a:lnTo>
                        <a:pt x="807563" y="433309"/>
                      </a:lnTo>
                      <a:lnTo>
                        <a:pt x="815690" y="441830"/>
                      </a:lnTo>
                      <a:lnTo>
                        <a:pt x="823741" y="450439"/>
                      </a:lnTo>
                      <a:lnTo>
                        <a:pt x="831727" y="459138"/>
                      </a:lnTo>
                      <a:lnTo>
                        <a:pt x="839634" y="467912"/>
                      </a:lnTo>
                      <a:lnTo>
                        <a:pt x="847478" y="476773"/>
                      </a:lnTo>
                      <a:lnTo>
                        <a:pt x="855254" y="485721"/>
                      </a:lnTo>
                      <a:lnTo>
                        <a:pt x="862954" y="494748"/>
                      </a:lnTo>
                      <a:lnTo>
                        <a:pt x="870601" y="503873"/>
                      </a:lnTo>
                      <a:lnTo>
                        <a:pt x="878158" y="513073"/>
                      </a:lnTo>
                      <a:lnTo>
                        <a:pt x="885662" y="522352"/>
                      </a:lnTo>
                      <a:lnTo>
                        <a:pt x="893090" y="531726"/>
                      </a:lnTo>
                      <a:lnTo>
                        <a:pt x="900451" y="541182"/>
                      </a:lnTo>
                      <a:lnTo>
                        <a:pt x="907744" y="550722"/>
                      </a:lnTo>
                      <a:lnTo>
                        <a:pt x="914962" y="560351"/>
                      </a:lnTo>
                      <a:lnTo>
                        <a:pt x="922116" y="570054"/>
                      </a:lnTo>
                      <a:lnTo>
                        <a:pt x="929202" y="579860"/>
                      </a:lnTo>
                      <a:lnTo>
                        <a:pt x="936212" y="589728"/>
                      </a:lnTo>
                      <a:lnTo>
                        <a:pt x="943158" y="599696"/>
                      </a:lnTo>
                      <a:lnTo>
                        <a:pt x="950037" y="609752"/>
                      </a:lnTo>
                      <a:lnTo>
                        <a:pt x="956851" y="619884"/>
                      </a:lnTo>
                      <a:lnTo>
                        <a:pt x="963586" y="630105"/>
                      </a:lnTo>
                      <a:lnTo>
                        <a:pt x="970257" y="640399"/>
                      </a:lnTo>
                      <a:lnTo>
                        <a:pt x="976853" y="650794"/>
                      </a:lnTo>
                      <a:lnTo>
                        <a:pt x="983381" y="661267"/>
                      </a:lnTo>
                      <a:lnTo>
                        <a:pt x="989842" y="671825"/>
                      </a:lnTo>
                      <a:lnTo>
                        <a:pt x="996241" y="682461"/>
                      </a:lnTo>
                      <a:lnTo>
                        <a:pt x="1002561" y="693198"/>
                      </a:lnTo>
                      <a:lnTo>
                        <a:pt x="1008815" y="704008"/>
                      </a:lnTo>
                      <a:lnTo>
                        <a:pt x="1015003" y="714908"/>
                      </a:lnTo>
                      <a:lnTo>
                        <a:pt x="1021116" y="725883"/>
                      </a:lnTo>
                      <a:lnTo>
                        <a:pt x="1027162" y="736957"/>
                      </a:lnTo>
                      <a:lnTo>
                        <a:pt x="1033143" y="748109"/>
                      </a:lnTo>
                      <a:lnTo>
                        <a:pt x="1039046" y="759345"/>
                      </a:lnTo>
                      <a:lnTo>
                        <a:pt x="1044896" y="770663"/>
                      </a:lnTo>
                      <a:lnTo>
                        <a:pt x="1050658" y="782076"/>
                      </a:lnTo>
                      <a:lnTo>
                        <a:pt x="1056364" y="793565"/>
                      </a:lnTo>
                      <a:lnTo>
                        <a:pt x="1061995" y="805132"/>
                      </a:lnTo>
                      <a:lnTo>
                        <a:pt x="1067559" y="816800"/>
                      </a:lnTo>
                      <a:lnTo>
                        <a:pt x="1073058" y="828541"/>
                      </a:lnTo>
                      <a:lnTo>
                        <a:pt x="1078481" y="840372"/>
                      </a:lnTo>
                      <a:lnTo>
                        <a:pt x="1083837" y="852289"/>
                      </a:lnTo>
                      <a:lnTo>
                        <a:pt x="1089128" y="864283"/>
                      </a:lnTo>
                      <a:lnTo>
                        <a:pt x="1094341" y="876377"/>
                      </a:lnTo>
                      <a:lnTo>
                        <a:pt x="1099490" y="888547"/>
                      </a:lnTo>
                      <a:lnTo>
                        <a:pt x="1104573" y="900793"/>
                      </a:lnTo>
                      <a:lnTo>
                        <a:pt x="1109579" y="913137"/>
                      </a:lnTo>
                      <a:lnTo>
                        <a:pt x="1114517" y="925559"/>
                      </a:lnTo>
                      <a:lnTo>
                        <a:pt x="1119394" y="938069"/>
                      </a:lnTo>
                      <a:lnTo>
                        <a:pt x="1124203" y="950665"/>
                      </a:lnTo>
                      <a:lnTo>
                        <a:pt x="1156428" y="937729"/>
                      </a:lnTo>
                      <a:lnTo>
                        <a:pt x="1151192" y="925537"/>
                      </a:lnTo>
                      <a:lnTo>
                        <a:pt x="1145901" y="913423"/>
                      </a:lnTo>
                      <a:lnTo>
                        <a:pt x="1140545" y="901385"/>
                      </a:lnTo>
                      <a:lnTo>
                        <a:pt x="1135122" y="889411"/>
                      </a:lnTo>
                      <a:lnTo>
                        <a:pt x="1129634" y="877527"/>
                      </a:lnTo>
                      <a:lnTo>
                        <a:pt x="1124090" y="865719"/>
                      </a:lnTo>
                      <a:lnTo>
                        <a:pt x="1118482" y="853986"/>
                      </a:lnTo>
                      <a:lnTo>
                        <a:pt x="1112809" y="842321"/>
                      </a:lnTo>
                      <a:lnTo>
                        <a:pt x="1107080" y="830742"/>
                      </a:lnTo>
                      <a:lnTo>
                        <a:pt x="1101287" y="819242"/>
                      </a:lnTo>
                      <a:lnTo>
                        <a:pt x="1095426" y="807807"/>
                      </a:lnTo>
                      <a:lnTo>
                        <a:pt x="1089510" y="796459"/>
                      </a:lnTo>
                      <a:lnTo>
                        <a:pt x="1083531" y="785175"/>
                      </a:lnTo>
                      <a:lnTo>
                        <a:pt x="1077483" y="773969"/>
                      </a:lnTo>
                      <a:lnTo>
                        <a:pt x="1071372" y="762851"/>
                      </a:lnTo>
                      <a:lnTo>
                        <a:pt x="1065203" y="751800"/>
                      </a:lnTo>
                      <a:lnTo>
                        <a:pt x="1058984" y="740824"/>
                      </a:lnTo>
                      <a:lnTo>
                        <a:pt x="1052686" y="729936"/>
                      </a:lnTo>
                      <a:lnTo>
                        <a:pt x="1046331" y="719114"/>
                      </a:lnTo>
                      <a:lnTo>
                        <a:pt x="1039924" y="708369"/>
                      </a:lnTo>
                      <a:lnTo>
                        <a:pt x="1033438" y="697699"/>
                      </a:lnTo>
                      <a:lnTo>
                        <a:pt x="1026898" y="687108"/>
                      </a:lnTo>
                      <a:lnTo>
                        <a:pt x="1020306" y="676592"/>
                      </a:lnTo>
                      <a:lnTo>
                        <a:pt x="1013635" y="666152"/>
                      </a:lnTo>
                      <a:lnTo>
                        <a:pt x="1006908" y="655791"/>
                      </a:lnTo>
                      <a:lnTo>
                        <a:pt x="1000127" y="645505"/>
                      </a:lnTo>
                      <a:lnTo>
                        <a:pt x="993271" y="635295"/>
                      </a:lnTo>
                      <a:lnTo>
                        <a:pt x="986359" y="625152"/>
                      </a:lnTo>
                      <a:lnTo>
                        <a:pt x="979382" y="615097"/>
                      </a:lnTo>
                      <a:lnTo>
                        <a:pt x="972349" y="605117"/>
                      </a:lnTo>
                      <a:lnTo>
                        <a:pt x="965252" y="595204"/>
                      </a:lnTo>
                      <a:lnTo>
                        <a:pt x="958087" y="585378"/>
                      </a:lnTo>
                      <a:lnTo>
                        <a:pt x="950870" y="575631"/>
                      </a:lnTo>
                      <a:lnTo>
                        <a:pt x="943584" y="565948"/>
                      </a:lnTo>
                      <a:lnTo>
                        <a:pt x="936235" y="556352"/>
                      </a:lnTo>
                      <a:lnTo>
                        <a:pt x="928832" y="546821"/>
                      </a:lnTo>
                      <a:lnTo>
                        <a:pt x="921361" y="537368"/>
                      </a:lnTo>
                      <a:lnTo>
                        <a:pt x="913824" y="528002"/>
                      </a:lnTo>
                      <a:lnTo>
                        <a:pt x="906222" y="518704"/>
                      </a:lnTo>
                      <a:lnTo>
                        <a:pt x="898567" y="509481"/>
                      </a:lnTo>
                      <a:lnTo>
                        <a:pt x="890855" y="500345"/>
                      </a:lnTo>
                      <a:lnTo>
                        <a:pt x="883065" y="491276"/>
                      </a:lnTo>
                      <a:lnTo>
                        <a:pt x="875222" y="482283"/>
                      </a:lnTo>
                      <a:lnTo>
                        <a:pt x="867314" y="473366"/>
                      </a:lnTo>
                      <a:lnTo>
                        <a:pt x="859350" y="464527"/>
                      </a:lnTo>
                      <a:lnTo>
                        <a:pt x="851322" y="455764"/>
                      </a:lnTo>
                      <a:lnTo>
                        <a:pt x="843226" y="447077"/>
                      </a:lnTo>
                      <a:lnTo>
                        <a:pt x="835078" y="438468"/>
                      </a:lnTo>
                      <a:lnTo>
                        <a:pt x="826861" y="429935"/>
                      </a:lnTo>
                      <a:lnTo>
                        <a:pt x="818581" y="421467"/>
                      </a:lnTo>
                      <a:lnTo>
                        <a:pt x="810247" y="413088"/>
                      </a:lnTo>
                      <a:lnTo>
                        <a:pt x="801834" y="404785"/>
                      </a:lnTo>
                      <a:lnTo>
                        <a:pt x="793377" y="396557"/>
                      </a:lnTo>
                      <a:lnTo>
                        <a:pt x="784844" y="388397"/>
                      </a:lnTo>
                      <a:lnTo>
                        <a:pt x="776255" y="380324"/>
                      </a:lnTo>
                      <a:lnTo>
                        <a:pt x="767604" y="372318"/>
                      </a:lnTo>
                      <a:lnTo>
                        <a:pt x="758895" y="364399"/>
                      </a:lnTo>
                      <a:lnTo>
                        <a:pt x="750120" y="356545"/>
                      </a:lnTo>
                      <a:lnTo>
                        <a:pt x="741282" y="348777"/>
                      </a:lnTo>
                      <a:lnTo>
                        <a:pt x="732387" y="341077"/>
                      </a:lnTo>
                      <a:lnTo>
                        <a:pt x="723416" y="333453"/>
                      </a:lnTo>
                      <a:lnTo>
                        <a:pt x="714401" y="325918"/>
                      </a:lnTo>
                      <a:lnTo>
                        <a:pt x="705310" y="318447"/>
                      </a:lnTo>
                      <a:lnTo>
                        <a:pt x="696163" y="311053"/>
                      </a:lnTo>
                      <a:lnTo>
                        <a:pt x="686951" y="303737"/>
                      </a:lnTo>
                      <a:lnTo>
                        <a:pt x="677684" y="296496"/>
                      </a:lnTo>
                      <a:lnTo>
                        <a:pt x="668351" y="289343"/>
                      </a:lnTo>
                      <a:lnTo>
                        <a:pt x="658952" y="282257"/>
                      </a:lnTo>
                      <a:lnTo>
                        <a:pt x="649488" y="275247"/>
                      </a:lnTo>
                      <a:lnTo>
                        <a:pt x="639971" y="268301"/>
                      </a:lnTo>
                      <a:lnTo>
                        <a:pt x="630397" y="261444"/>
                      </a:lnTo>
                      <a:lnTo>
                        <a:pt x="620745" y="254664"/>
                      </a:lnTo>
                      <a:lnTo>
                        <a:pt x="611043" y="247959"/>
                      </a:lnTo>
                      <a:lnTo>
                        <a:pt x="601270" y="241333"/>
                      </a:lnTo>
                      <a:lnTo>
                        <a:pt x="591445" y="234771"/>
                      </a:lnTo>
                      <a:lnTo>
                        <a:pt x="581554" y="228297"/>
                      </a:lnTo>
                      <a:lnTo>
                        <a:pt x="571597" y="221900"/>
                      </a:lnTo>
                      <a:lnTo>
                        <a:pt x="561575" y="215568"/>
                      </a:lnTo>
                      <a:lnTo>
                        <a:pt x="551497" y="209326"/>
                      </a:lnTo>
                      <a:lnTo>
                        <a:pt x="541354" y="203149"/>
                      </a:lnTo>
                      <a:lnTo>
                        <a:pt x="531155" y="197058"/>
                      </a:lnTo>
                      <a:lnTo>
                        <a:pt x="520892" y="191032"/>
                      </a:lnTo>
                      <a:lnTo>
                        <a:pt x="510562" y="185096"/>
                      </a:lnTo>
                      <a:lnTo>
                        <a:pt x="500167" y="179224"/>
                      </a:lnTo>
                      <a:lnTo>
                        <a:pt x="489718" y="173430"/>
                      </a:lnTo>
                      <a:lnTo>
                        <a:pt x="479203" y="167713"/>
                      </a:lnTo>
                      <a:lnTo>
                        <a:pt x="468631" y="162082"/>
                      </a:lnTo>
                      <a:lnTo>
                        <a:pt x="457995" y="156518"/>
                      </a:lnTo>
                      <a:lnTo>
                        <a:pt x="447294" y="151031"/>
                      </a:lnTo>
                      <a:lnTo>
                        <a:pt x="436526" y="145619"/>
                      </a:lnTo>
                      <a:lnTo>
                        <a:pt x="425705" y="140285"/>
                      </a:lnTo>
                      <a:lnTo>
                        <a:pt x="414817" y="135027"/>
                      </a:lnTo>
                      <a:lnTo>
                        <a:pt x="403875" y="129845"/>
                      </a:lnTo>
                      <a:lnTo>
                        <a:pt x="392866" y="124742"/>
                      </a:lnTo>
                      <a:lnTo>
                        <a:pt x="381792" y="119703"/>
                      </a:lnTo>
                      <a:lnTo>
                        <a:pt x="370651" y="114750"/>
                      </a:lnTo>
                      <a:lnTo>
                        <a:pt x="359457" y="109877"/>
                      </a:lnTo>
                      <a:lnTo>
                        <a:pt x="348196" y="105079"/>
                      </a:lnTo>
                      <a:lnTo>
                        <a:pt x="336881" y="100348"/>
                      </a:lnTo>
                      <a:lnTo>
                        <a:pt x="325488" y="95702"/>
                      </a:lnTo>
                      <a:lnTo>
                        <a:pt x="314052" y="91123"/>
                      </a:lnTo>
                      <a:lnTo>
                        <a:pt x="302541" y="86633"/>
                      </a:lnTo>
                      <a:lnTo>
                        <a:pt x="290974" y="82208"/>
                      </a:lnTo>
                      <a:lnTo>
                        <a:pt x="279340" y="77870"/>
                      </a:lnTo>
                      <a:lnTo>
                        <a:pt x="267644" y="73597"/>
                      </a:lnTo>
                      <a:lnTo>
                        <a:pt x="255889" y="69413"/>
                      </a:lnTo>
                      <a:lnTo>
                        <a:pt x="244069" y="65296"/>
                      </a:lnTo>
                      <a:lnTo>
                        <a:pt x="232196" y="61253"/>
                      </a:lnTo>
                      <a:lnTo>
                        <a:pt x="220256" y="57288"/>
                      </a:lnTo>
                      <a:lnTo>
                        <a:pt x="208252" y="53409"/>
                      </a:lnTo>
                      <a:lnTo>
                        <a:pt x="196180" y="49599"/>
                      </a:lnTo>
                      <a:lnTo>
                        <a:pt x="184055" y="45863"/>
                      </a:lnTo>
                      <a:lnTo>
                        <a:pt x="171862" y="42204"/>
                      </a:lnTo>
                      <a:lnTo>
                        <a:pt x="159605" y="38623"/>
                      </a:lnTo>
                      <a:lnTo>
                        <a:pt x="147295" y="35118"/>
                      </a:lnTo>
                      <a:lnTo>
                        <a:pt x="134918" y="31688"/>
                      </a:lnTo>
                      <a:lnTo>
                        <a:pt x="122484" y="28337"/>
                      </a:lnTo>
                      <a:lnTo>
                        <a:pt x="109975" y="25051"/>
                      </a:lnTo>
                      <a:lnTo>
                        <a:pt x="97420" y="21851"/>
                      </a:lnTo>
                      <a:lnTo>
                        <a:pt x="84793" y="18730"/>
                      </a:lnTo>
                      <a:lnTo>
                        <a:pt x="72107" y="15685"/>
                      </a:lnTo>
                      <a:lnTo>
                        <a:pt x="59357" y="12707"/>
                      </a:lnTo>
                      <a:lnTo>
                        <a:pt x="46542" y="9813"/>
                      </a:lnTo>
                      <a:lnTo>
                        <a:pt x="33671" y="6989"/>
                      </a:lnTo>
                      <a:lnTo>
                        <a:pt x="20735" y="4250"/>
                      </a:lnTo>
                      <a:lnTo>
                        <a:pt x="7744" y="1577"/>
                      </a:lnTo>
                      <a:close/>
                    </a:path>
                  </a:pathLst>
                </a:custGeom>
                <a:solidFill>
                  <a:srgbClr val="0080FF">
                    <a:alpha val="49000"/>
                  </a:srgbClr>
                </a:solidFill>
                <a:ln w="7144" cap="rnd">
                  <a:solidFill>
                    <a:srgbClr val="0080FF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5" name="Freeform: Shape 99">
                  <a:extLst>
                    <a:ext uri="{FF2B5EF4-FFF2-40B4-BE49-F238E27FC236}">
                      <a16:creationId xmlns:a16="http://schemas.microsoft.com/office/drawing/2014/main" id="{6D02E35F-C91E-8B1C-2FFE-A84E81F409CF}"/>
                    </a:ext>
                  </a:extLst>
                </p:cNvPr>
                <p:cNvSpPr/>
                <p:nvPr/>
              </p:nvSpPr>
              <p:spPr>
                <a:xfrm>
                  <a:off x="3369838" y="4003346"/>
                  <a:ext cx="1289910" cy="395387"/>
                </a:xfrm>
                <a:custGeom>
                  <a:avLst/>
                  <a:gdLst>
                    <a:gd name="connsiteX0" fmla="*/ 1289746 w 1289909"/>
                    <a:gd name="connsiteY0" fmla="*/ 373644 h 395386"/>
                    <a:gd name="connsiteX1" fmla="*/ 1280052 w 1289909"/>
                    <a:gd name="connsiteY1" fmla="*/ 363020 h 395386"/>
                    <a:gd name="connsiteX2" fmla="*/ 1270335 w 1289909"/>
                    <a:gd name="connsiteY2" fmla="*/ 352538 h 395386"/>
                    <a:gd name="connsiteX3" fmla="*/ 1260585 w 1289909"/>
                    <a:gd name="connsiteY3" fmla="*/ 342207 h 395386"/>
                    <a:gd name="connsiteX4" fmla="*/ 1250827 w 1289909"/>
                    <a:gd name="connsiteY4" fmla="*/ 332042 h 395386"/>
                    <a:gd name="connsiteX5" fmla="*/ 1241035 w 1289909"/>
                    <a:gd name="connsiteY5" fmla="*/ 322020 h 395386"/>
                    <a:gd name="connsiteX6" fmla="*/ 1231220 w 1289909"/>
                    <a:gd name="connsiteY6" fmla="*/ 312160 h 395386"/>
                    <a:gd name="connsiteX7" fmla="*/ 1221383 w 1289909"/>
                    <a:gd name="connsiteY7" fmla="*/ 302444 h 395386"/>
                    <a:gd name="connsiteX8" fmla="*/ 1211513 w 1289909"/>
                    <a:gd name="connsiteY8" fmla="*/ 292893 h 395386"/>
                    <a:gd name="connsiteX9" fmla="*/ 1201622 w 1289909"/>
                    <a:gd name="connsiteY9" fmla="*/ 283496 h 395386"/>
                    <a:gd name="connsiteX10" fmla="*/ 1191710 w 1289909"/>
                    <a:gd name="connsiteY10" fmla="*/ 274251 h 395386"/>
                    <a:gd name="connsiteX11" fmla="*/ 1181775 w 1289909"/>
                    <a:gd name="connsiteY11" fmla="*/ 265160 h 395386"/>
                    <a:gd name="connsiteX12" fmla="*/ 1171806 w 1289909"/>
                    <a:gd name="connsiteY12" fmla="*/ 256220 h 395386"/>
                    <a:gd name="connsiteX13" fmla="*/ 1161826 w 1289909"/>
                    <a:gd name="connsiteY13" fmla="*/ 247435 h 395386"/>
                    <a:gd name="connsiteX14" fmla="*/ 1151815 w 1289909"/>
                    <a:gd name="connsiteY14" fmla="*/ 238804 h 395386"/>
                    <a:gd name="connsiteX15" fmla="*/ 1141771 w 1289909"/>
                    <a:gd name="connsiteY15" fmla="*/ 230327 h 395386"/>
                    <a:gd name="connsiteX16" fmla="*/ 1131715 w 1289909"/>
                    <a:gd name="connsiteY16" fmla="*/ 222001 h 395386"/>
                    <a:gd name="connsiteX17" fmla="*/ 1121628 w 1289909"/>
                    <a:gd name="connsiteY17" fmla="*/ 213841 h 395386"/>
                    <a:gd name="connsiteX18" fmla="*/ 1111517 w 1289909"/>
                    <a:gd name="connsiteY18" fmla="*/ 205821 h 395386"/>
                    <a:gd name="connsiteX19" fmla="*/ 1101385 w 1289909"/>
                    <a:gd name="connsiteY19" fmla="*/ 197969 h 395386"/>
                    <a:gd name="connsiteX20" fmla="*/ 1091220 w 1289909"/>
                    <a:gd name="connsiteY20" fmla="*/ 190258 h 395386"/>
                    <a:gd name="connsiteX21" fmla="*/ 1081044 w 1289909"/>
                    <a:gd name="connsiteY21" fmla="*/ 182709 h 395386"/>
                    <a:gd name="connsiteX22" fmla="*/ 1070834 w 1289909"/>
                    <a:gd name="connsiteY22" fmla="*/ 175317 h 395386"/>
                    <a:gd name="connsiteX23" fmla="*/ 1060604 w 1289909"/>
                    <a:gd name="connsiteY23" fmla="*/ 168074 h 395386"/>
                    <a:gd name="connsiteX24" fmla="*/ 1050341 w 1289909"/>
                    <a:gd name="connsiteY24" fmla="*/ 160988 h 395386"/>
                    <a:gd name="connsiteX25" fmla="*/ 1040056 w 1289909"/>
                    <a:gd name="connsiteY25" fmla="*/ 154053 h 395386"/>
                    <a:gd name="connsiteX26" fmla="*/ 1029759 w 1289909"/>
                    <a:gd name="connsiteY26" fmla="*/ 147276 h 395386"/>
                    <a:gd name="connsiteX27" fmla="*/ 1019417 w 1289909"/>
                    <a:gd name="connsiteY27" fmla="*/ 140647 h 395386"/>
                    <a:gd name="connsiteX28" fmla="*/ 1009067 w 1289909"/>
                    <a:gd name="connsiteY28" fmla="*/ 134175 h 395386"/>
                    <a:gd name="connsiteX29" fmla="*/ 998683 w 1289909"/>
                    <a:gd name="connsiteY29" fmla="*/ 127854 h 395386"/>
                    <a:gd name="connsiteX30" fmla="*/ 988277 w 1289909"/>
                    <a:gd name="connsiteY30" fmla="*/ 121696 h 395386"/>
                    <a:gd name="connsiteX31" fmla="*/ 977848 w 1289909"/>
                    <a:gd name="connsiteY31" fmla="*/ 115684 h 395386"/>
                    <a:gd name="connsiteX32" fmla="*/ 967400 w 1289909"/>
                    <a:gd name="connsiteY32" fmla="*/ 109835 h 395386"/>
                    <a:gd name="connsiteX33" fmla="*/ 956915 w 1289909"/>
                    <a:gd name="connsiteY33" fmla="*/ 104128 h 395386"/>
                    <a:gd name="connsiteX34" fmla="*/ 946411 w 1289909"/>
                    <a:gd name="connsiteY34" fmla="*/ 98584 h 395386"/>
                    <a:gd name="connsiteX35" fmla="*/ 935884 w 1289909"/>
                    <a:gd name="connsiteY35" fmla="*/ 93195 h 395386"/>
                    <a:gd name="connsiteX36" fmla="*/ 925338 w 1289909"/>
                    <a:gd name="connsiteY36" fmla="*/ 87948 h 395386"/>
                    <a:gd name="connsiteX37" fmla="*/ 914755 w 1289909"/>
                    <a:gd name="connsiteY37" fmla="*/ 82867 h 395386"/>
                    <a:gd name="connsiteX38" fmla="*/ 904164 w 1289909"/>
                    <a:gd name="connsiteY38" fmla="*/ 77937 h 395386"/>
                    <a:gd name="connsiteX39" fmla="*/ 893539 w 1289909"/>
                    <a:gd name="connsiteY39" fmla="*/ 73162 h 395386"/>
                    <a:gd name="connsiteX40" fmla="*/ 882880 w 1289909"/>
                    <a:gd name="connsiteY40" fmla="*/ 68538 h 395386"/>
                    <a:gd name="connsiteX41" fmla="*/ 872210 w 1289909"/>
                    <a:gd name="connsiteY41" fmla="*/ 64071 h 395386"/>
                    <a:gd name="connsiteX42" fmla="*/ 861510 w 1289909"/>
                    <a:gd name="connsiteY42" fmla="*/ 59764 h 395386"/>
                    <a:gd name="connsiteX43" fmla="*/ 850787 w 1289909"/>
                    <a:gd name="connsiteY43" fmla="*/ 55602 h 395386"/>
                    <a:gd name="connsiteX44" fmla="*/ 840041 w 1289909"/>
                    <a:gd name="connsiteY44" fmla="*/ 51592 h 395386"/>
                    <a:gd name="connsiteX45" fmla="*/ 829262 w 1289909"/>
                    <a:gd name="connsiteY45" fmla="*/ 47748 h 395386"/>
                    <a:gd name="connsiteX46" fmla="*/ 818460 w 1289909"/>
                    <a:gd name="connsiteY46" fmla="*/ 44046 h 395386"/>
                    <a:gd name="connsiteX47" fmla="*/ 807639 w 1289909"/>
                    <a:gd name="connsiteY47" fmla="*/ 40507 h 395386"/>
                    <a:gd name="connsiteX48" fmla="*/ 796795 w 1289909"/>
                    <a:gd name="connsiteY48" fmla="*/ 37123 h 395386"/>
                    <a:gd name="connsiteX49" fmla="*/ 785918 w 1289909"/>
                    <a:gd name="connsiteY49" fmla="*/ 33881 h 395386"/>
                    <a:gd name="connsiteX50" fmla="*/ 775030 w 1289909"/>
                    <a:gd name="connsiteY50" fmla="*/ 30802 h 395386"/>
                    <a:gd name="connsiteX51" fmla="*/ 764107 w 1289909"/>
                    <a:gd name="connsiteY51" fmla="*/ 27878 h 395386"/>
                    <a:gd name="connsiteX52" fmla="*/ 753166 w 1289909"/>
                    <a:gd name="connsiteY52" fmla="*/ 25107 h 395386"/>
                    <a:gd name="connsiteX53" fmla="*/ 742190 w 1289909"/>
                    <a:gd name="connsiteY53" fmla="*/ 22491 h 395386"/>
                    <a:gd name="connsiteX54" fmla="*/ 731192 w 1289909"/>
                    <a:gd name="connsiteY54" fmla="*/ 20026 h 395386"/>
                    <a:gd name="connsiteX55" fmla="*/ 720172 w 1289909"/>
                    <a:gd name="connsiteY55" fmla="*/ 17724 h 395386"/>
                    <a:gd name="connsiteX56" fmla="*/ 709132 w 1289909"/>
                    <a:gd name="connsiteY56" fmla="*/ 15567 h 395386"/>
                    <a:gd name="connsiteX57" fmla="*/ 698070 w 1289909"/>
                    <a:gd name="connsiteY57" fmla="*/ 13562 h 395386"/>
                    <a:gd name="connsiteX58" fmla="*/ 686974 w 1289909"/>
                    <a:gd name="connsiteY58" fmla="*/ 11723 h 395386"/>
                    <a:gd name="connsiteX59" fmla="*/ 675855 w 1289909"/>
                    <a:gd name="connsiteY59" fmla="*/ 10023 h 395386"/>
                    <a:gd name="connsiteX60" fmla="*/ 664714 w 1289909"/>
                    <a:gd name="connsiteY60" fmla="*/ 8490 h 395386"/>
                    <a:gd name="connsiteX61" fmla="*/ 653554 w 1289909"/>
                    <a:gd name="connsiteY61" fmla="*/ 7099 h 395386"/>
                    <a:gd name="connsiteX62" fmla="*/ 642357 w 1289909"/>
                    <a:gd name="connsiteY62" fmla="*/ 5873 h 395386"/>
                    <a:gd name="connsiteX63" fmla="*/ 631140 w 1289909"/>
                    <a:gd name="connsiteY63" fmla="*/ 4799 h 395386"/>
                    <a:gd name="connsiteX64" fmla="*/ 619904 w 1289909"/>
                    <a:gd name="connsiteY64" fmla="*/ 3880 h 395386"/>
                    <a:gd name="connsiteX65" fmla="*/ 608642 w 1289909"/>
                    <a:gd name="connsiteY65" fmla="*/ 3111 h 395386"/>
                    <a:gd name="connsiteX66" fmla="*/ 597350 w 1289909"/>
                    <a:gd name="connsiteY66" fmla="*/ 2500 h 395386"/>
                    <a:gd name="connsiteX67" fmla="*/ 586035 w 1289909"/>
                    <a:gd name="connsiteY67" fmla="*/ 2040 h 395386"/>
                    <a:gd name="connsiteX68" fmla="*/ 574698 w 1289909"/>
                    <a:gd name="connsiteY68" fmla="*/ 1732 h 395386"/>
                    <a:gd name="connsiteX69" fmla="*/ 563339 w 1289909"/>
                    <a:gd name="connsiteY69" fmla="*/ 1577 h 395386"/>
                    <a:gd name="connsiteX70" fmla="*/ 551945 w 1289909"/>
                    <a:gd name="connsiteY70" fmla="*/ 1589 h 395386"/>
                    <a:gd name="connsiteX71" fmla="*/ 540533 w 1289909"/>
                    <a:gd name="connsiteY71" fmla="*/ 1743 h 395386"/>
                    <a:gd name="connsiteX72" fmla="*/ 529097 w 1289909"/>
                    <a:gd name="connsiteY72" fmla="*/ 2048 h 395386"/>
                    <a:gd name="connsiteX73" fmla="*/ 517639 w 1289909"/>
                    <a:gd name="connsiteY73" fmla="*/ 2520 h 395386"/>
                    <a:gd name="connsiteX74" fmla="*/ 506148 w 1289909"/>
                    <a:gd name="connsiteY74" fmla="*/ 3145 h 395386"/>
                    <a:gd name="connsiteX75" fmla="*/ 494637 w 1289909"/>
                    <a:gd name="connsiteY75" fmla="*/ 3913 h 395386"/>
                    <a:gd name="connsiteX76" fmla="*/ 483103 w 1289909"/>
                    <a:gd name="connsiteY76" fmla="*/ 4844 h 395386"/>
                    <a:gd name="connsiteX77" fmla="*/ 471545 w 1289909"/>
                    <a:gd name="connsiteY77" fmla="*/ 5927 h 395386"/>
                    <a:gd name="connsiteX78" fmla="*/ 459969 w 1289909"/>
                    <a:gd name="connsiteY78" fmla="*/ 7166 h 395386"/>
                    <a:gd name="connsiteX79" fmla="*/ 448357 w 1289909"/>
                    <a:gd name="connsiteY79" fmla="*/ 8557 h 395386"/>
                    <a:gd name="connsiteX80" fmla="*/ 436723 w 1289909"/>
                    <a:gd name="connsiteY80" fmla="*/ 10102 h 395386"/>
                    <a:gd name="connsiteX81" fmla="*/ 425069 w 1289909"/>
                    <a:gd name="connsiteY81" fmla="*/ 11798 h 395386"/>
                    <a:gd name="connsiteX82" fmla="*/ 413381 w 1289909"/>
                    <a:gd name="connsiteY82" fmla="*/ 13649 h 395386"/>
                    <a:gd name="connsiteX83" fmla="*/ 401671 w 1289909"/>
                    <a:gd name="connsiteY83" fmla="*/ 15654 h 395386"/>
                    <a:gd name="connsiteX84" fmla="*/ 389941 w 1289909"/>
                    <a:gd name="connsiteY84" fmla="*/ 17822 h 395386"/>
                    <a:gd name="connsiteX85" fmla="*/ 378186 w 1289909"/>
                    <a:gd name="connsiteY85" fmla="*/ 20135 h 395386"/>
                    <a:gd name="connsiteX86" fmla="*/ 366411 w 1289909"/>
                    <a:gd name="connsiteY86" fmla="*/ 22609 h 395386"/>
                    <a:gd name="connsiteX87" fmla="*/ 354603 w 1289909"/>
                    <a:gd name="connsiteY87" fmla="*/ 25228 h 395386"/>
                    <a:gd name="connsiteX88" fmla="*/ 342775 w 1289909"/>
                    <a:gd name="connsiteY88" fmla="*/ 28009 h 395386"/>
                    <a:gd name="connsiteX89" fmla="*/ 330922 w 1289909"/>
                    <a:gd name="connsiteY89" fmla="*/ 30945 h 395386"/>
                    <a:gd name="connsiteX90" fmla="*/ 319038 w 1289909"/>
                    <a:gd name="connsiteY90" fmla="*/ 34035 h 395386"/>
                    <a:gd name="connsiteX91" fmla="*/ 307143 w 1289909"/>
                    <a:gd name="connsiteY91" fmla="*/ 37266 h 395386"/>
                    <a:gd name="connsiteX92" fmla="*/ 295214 w 1289909"/>
                    <a:gd name="connsiteY92" fmla="*/ 40662 h 395386"/>
                    <a:gd name="connsiteX93" fmla="*/ 283263 w 1289909"/>
                    <a:gd name="connsiteY93" fmla="*/ 44212 h 395386"/>
                    <a:gd name="connsiteX94" fmla="*/ 271278 w 1289909"/>
                    <a:gd name="connsiteY94" fmla="*/ 47913 h 395386"/>
                    <a:gd name="connsiteX95" fmla="*/ 259284 w 1289909"/>
                    <a:gd name="connsiteY95" fmla="*/ 51780 h 395386"/>
                    <a:gd name="connsiteX96" fmla="*/ 247257 w 1289909"/>
                    <a:gd name="connsiteY96" fmla="*/ 55790 h 395386"/>
                    <a:gd name="connsiteX97" fmla="*/ 235197 w 1289909"/>
                    <a:gd name="connsiteY97" fmla="*/ 59952 h 395386"/>
                    <a:gd name="connsiteX98" fmla="*/ 223128 w 1289909"/>
                    <a:gd name="connsiteY98" fmla="*/ 64278 h 395386"/>
                    <a:gd name="connsiteX99" fmla="*/ 211022 w 1289909"/>
                    <a:gd name="connsiteY99" fmla="*/ 68748 h 395386"/>
                    <a:gd name="connsiteX100" fmla="*/ 198908 w 1289909"/>
                    <a:gd name="connsiteY100" fmla="*/ 73381 h 395386"/>
                    <a:gd name="connsiteX101" fmla="*/ 186761 w 1289909"/>
                    <a:gd name="connsiteY101" fmla="*/ 78156 h 395386"/>
                    <a:gd name="connsiteX102" fmla="*/ 174579 w 1289909"/>
                    <a:gd name="connsiteY102" fmla="*/ 83097 h 395386"/>
                    <a:gd name="connsiteX103" fmla="*/ 162387 w 1289909"/>
                    <a:gd name="connsiteY103" fmla="*/ 88189 h 395386"/>
                    <a:gd name="connsiteX104" fmla="*/ 150164 w 1289909"/>
                    <a:gd name="connsiteY104" fmla="*/ 93436 h 395386"/>
                    <a:gd name="connsiteX105" fmla="*/ 137918 w 1289909"/>
                    <a:gd name="connsiteY105" fmla="*/ 98826 h 395386"/>
                    <a:gd name="connsiteX106" fmla="*/ 125639 w 1289909"/>
                    <a:gd name="connsiteY106" fmla="*/ 104381 h 395386"/>
                    <a:gd name="connsiteX107" fmla="*/ 113348 w 1289909"/>
                    <a:gd name="connsiteY107" fmla="*/ 110087 h 395386"/>
                    <a:gd name="connsiteX108" fmla="*/ 101027 w 1289909"/>
                    <a:gd name="connsiteY108" fmla="*/ 115959 h 395386"/>
                    <a:gd name="connsiteX109" fmla="*/ 88680 w 1289909"/>
                    <a:gd name="connsiteY109" fmla="*/ 121971 h 395386"/>
                    <a:gd name="connsiteX110" fmla="*/ 76314 w 1289909"/>
                    <a:gd name="connsiteY110" fmla="*/ 128137 h 395386"/>
                    <a:gd name="connsiteX111" fmla="*/ 63914 w 1289909"/>
                    <a:gd name="connsiteY111" fmla="*/ 134458 h 395386"/>
                    <a:gd name="connsiteX112" fmla="*/ 51494 w 1289909"/>
                    <a:gd name="connsiteY112" fmla="*/ 140944 h 395386"/>
                    <a:gd name="connsiteX113" fmla="*/ 39049 w 1289909"/>
                    <a:gd name="connsiteY113" fmla="*/ 147570 h 395386"/>
                    <a:gd name="connsiteX114" fmla="*/ 26585 w 1289909"/>
                    <a:gd name="connsiteY114" fmla="*/ 154362 h 395386"/>
                    <a:gd name="connsiteX115" fmla="*/ 14098 w 1289909"/>
                    <a:gd name="connsiteY115" fmla="*/ 161305 h 395386"/>
                    <a:gd name="connsiteX116" fmla="*/ 1577 w 1289909"/>
                    <a:gd name="connsiteY116" fmla="*/ 168394 h 395386"/>
                    <a:gd name="connsiteX117" fmla="*/ 19454 w 1289909"/>
                    <a:gd name="connsiteY117" fmla="*/ 198177 h 395386"/>
                    <a:gd name="connsiteX118" fmla="*/ 31873 w 1289909"/>
                    <a:gd name="connsiteY118" fmla="*/ 190443 h 395386"/>
                    <a:gd name="connsiteX119" fmla="*/ 44273 w 1289909"/>
                    <a:gd name="connsiteY119" fmla="*/ 182875 h 395386"/>
                    <a:gd name="connsiteX120" fmla="*/ 56640 w 1289909"/>
                    <a:gd name="connsiteY120" fmla="*/ 175469 h 395386"/>
                    <a:gd name="connsiteX121" fmla="*/ 68986 w 1289909"/>
                    <a:gd name="connsiteY121" fmla="*/ 168240 h 395386"/>
                    <a:gd name="connsiteX122" fmla="*/ 81297 w 1289909"/>
                    <a:gd name="connsiteY122" fmla="*/ 161176 h 395386"/>
                    <a:gd name="connsiteX123" fmla="*/ 93587 w 1289909"/>
                    <a:gd name="connsiteY123" fmla="*/ 154275 h 395386"/>
                    <a:gd name="connsiteX124" fmla="*/ 105844 w 1289909"/>
                    <a:gd name="connsiteY124" fmla="*/ 147548 h 395386"/>
                    <a:gd name="connsiteX125" fmla="*/ 118081 w 1289909"/>
                    <a:gd name="connsiteY125" fmla="*/ 140975 h 395386"/>
                    <a:gd name="connsiteX126" fmla="*/ 130294 w 1289909"/>
                    <a:gd name="connsiteY126" fmla="*/ 134590 h 395386"/>
                    <a:gd name="connsiteX127" fmla="*/ 142475 w 1289909"/>
                    <a:gd name="connsiteY127" fmla="*/ 128356 h 395386"/>
                    <a:gd name="connsiteX128" fmla="*/ 154634 w 1289909"/>
                    <a:gd name="connsiteY128" fmla="*/ 122299 h 395386"/>
                    <a:gd name="connsiteX129" fmla="*/ 166759 w 1289909"/>
                    <a:gd name="connsiteY129" fmla="*/ 116408 h 395386"/>
                    <a:gd name="connsiteX130" fmla="*/ 178861 w 1289909"/>
                    <a:gd name="connsiteY130" fmla="*/ 110679 h 395386"/>
                    <a:gd name="connsiteX131" fmla="*/ 190933 w 1289909"/>
                    <a:gd name="connsiteY131" fmla="*/ 105124 h 395386"/>
                    <a:gd name="connsiteX132" fmla="*/ 202983 w 1289909"/>
                    <a:gd name="connsiteY132" fmla="*/ 99734 h 395386"/>
                    <a:gd name="connsiteX133" fmla="*/ 214999 w 1289909"/>
                    <a:gd name="connsiteY133" fmla="*/ 94521 h 395386"/>
                    <a:gd name="connsiteX134" fmla="*/ 226992 w 1289909"/>
                    <a:gd name="connsiteY134" fmla="*/ 89460 h 395386"/>
                    <a:gd name="connsiteX135" fmla="*/ 238966 w 1289909"/>
                    <a:gd name="connsiteY135" fmla="*/ 84575 h 395386"/>
                    <a:gd name="connsiteX136" fmla="*/ 250906 w 1289909"/>
                    <a:gd name="connsiteY136" fmla="*/ 79864 h 395386"/>
                    <a:gd name="connsiteX137" fmla="*/ 262823 w 1289909"/>
                    <a:gd name="connsiteY137" fmla="*/ 75307 h 395386"/>
                    <a:gd name="connsiteX138" fmla="*/ 274707 w 1289909"/>
                    <a:gd name="connsiteY138" fmla="*/ 70927 h 395386"/>
                    <a:gd name="connsiteX139" fmla="*/ 286572 w 1289909"/>
                    <a:gd name="connsiteY139" fmla="*/ 66710 h 395386"/>
                    <a:gd name="connsiteX140" fmla="*/ 298411 w 1289909"/>
                    <a:gd name="connsiteY140" fmla="*/ 62669 h 395386"/>
                    <a:gd name="connsiteX141" fmla="*/ 310208 w 1289909"/>
                    <a:gd name="connsiteY141" fmla="*/ 58791 h 395386"/>
                    <a:gd name="connsiteX142" fmla="*/ 321994 w 1289909"/>
                    <a:gd name="connsiteY142" fmla="*/ 55078 h 395386"/>
                    <a:gd name="connsiteX143" fmla="*/ 333749 w 1289909"/>
                    <a:gd name="connsiteY143" fmla="*/ 51528 h 395386"/>
                    <a:gd name="connsiteX144" fmla="*/ 345479 w 1289909"/>
                    <a:gd name="connsiteY144" fmla="*/ 48154 h 395386"/>
                    <a:gd name="connsiteX145" fmla="*/ 357177 w 1289909"/>
                    <a:gd name="connsiteY145" fmla="*/ 44944 h 395386"/>
                    <a:gd name="connsiteX146" fmla="*/ 368854 w 1289909"/>
                    <a:gd name="connsiteY146" fmla="*/ 41910 h 395386"/>
                    <a:gd name="connsiteX147" fmla="*/ 380500 w 1289909"/>
                    <a:gd name="connsiteY147" fmla="*/ 39030 h 395386"/>
                    <a:gd name="connsiteX148" fmla="*/ 392120 w 1289909"/>
                    <a:gd name="connsiteY148" fmla="*/ 36324 h 395386"/>
                    <a:gd name="connsiteX149" fmla="*/ 403709 w 1289909"/>
                    <a:gd name="connsiteY149" fmla="*/ 33794 h 395386"/>
                    <a:gd name="connsiteX150" fmla="*/ 415277 w 1289909"/>
                    <a:gd name="connsiteY150" fmla="*/ 31416 h 395386"/>
                    <a:gd name="connsiteX151" fmla="*/ 426821 w 1289909"/>
                    <a:gd name="connsiteY151" fmla="*/ 29215 h 395386"/>
                    <a:gd name="connsiteX152" fmla="*/ 438335 w 1289909"/>
                    <a:gd name="connsiteY152" fmla="*/ 27177 h 395386"/>
                    <a:gd name="connsiteX153" fmla="*/ 449824 w 1289909"/>
                    <a:gd name="connsiteY153" fmla="*/ 25315 h 395386"/>
                    <a:gd name="connsiteX154" fmla="*/ 461282 w 1289909"/>
                    <a:gd name="connsiteY154" fmla="*/ 23618 h 395386"/>
                    <a:gd name="connsiteX155" fmla="*/ 472717 w 1289909"/>
                    <a:gd name="connsiteY155" fmla="*/ 22084 h 395386"/>
                    <a:gd name="connsiteX156" fmla="*/ 484121 w 1289909"/>
                    <a:gd name="connsiteY156" fmla="*/ 20727 h 395386"/>
                    <a:gd name="connsiteX157" fmla="*/ 495501 w 1289909"/>
                    <a:gd name="connsiteY157" fmla="*/ 19521 h 395386"/>
                    <a:gd name="connsiteX158" fmla="*/ 506860 w 1289909"/>
                    <a:gd name="connsiteY158" fmla="*/ 18492 h 395386"/>
                    <a:gd name="connsiteX159" fmla="*/ 518186 w 1289909"/>
                    <a:gd name="connsiteY159" fmla="*/ 17637 h 395386"/>
                    <a:gd name="connsiteX160" fmla="*/ 529481 w 1289909"/>
                    <a:gd name="connsiteY160" fmla="*/ 16947 h 395386"/>
                    <a:gd name="connsiteX161" fmla="*/ 540762 w 1289909"/>
                    <a:gd name="connsiteY161" fmla="*/ 16420 h 395386"/>
                    <a:gd name="connsiteX162" fmla="*/ 552001 w 1289909"/>
                    <a:gd name="connsiteY162" fmla="*/ 16061 h 395386"/>
                    <a:gd name="connsiteX163" fmla="*/ 563229 w 1289909"/>
                    <a:gd name="connsiteY163" fmla="*/ 15873 h 395386"/>
                    <a:gd name="connsiteX164" fmla="*/ 574424 w 1289909"/>
                    <a:gd name="connsiteY164" fmla="*/ 15851 h 395386"/>
                    <a:gd name="connsiteX165" fmla="*/ 585584 w 1289909"/>
                    <a:gd name="connsiteY165" fmla="*/ 15994 h 395386"/>
                    <a:gd name="connsiteX166" fmla="*/ 596725 w 1289909"/>
                    <a:gd name="connsiteY166" fmla="*/ 16310 h 395386"/>
                    <a:gd name="connsiteX167" fmla="*/ 607843 w 1289909"/>
                    <a:gd name="connsiteY167" fmla="*/ 16793 h 395386"/>
                    <a:gd name="connsiteX168" fmla="*/ 618928 w 1289909"/>
                    <a:gd name="connsiteY168" fmla="*/ 17440 h 395386"/>
                    <a:gd name="connsiteX169" fmla="*/ 629979 w 1289909"/>
                    <a:gd name="connsiteY169" fmla="*/ 18251 h 395386"/>
                    <a:gd name="connsiteX170" fmla="*/ 641022 w 1289909"/>
                    <a:gd name="connsiteY170" fmla="*/ 19235 h 395386"/>
                    <a:gd name="connsiteX171" fmla="*/ 652020 w 1289909"/>
                    <a:gd name="connsiteY171" fmla="*/ 20388 h 395386"/>
                    <a:gd name="connsiteX172" fmla="*/ 663007 w 1289909"/>
                    <a:gd name="connsiteY172" fmla="*/ 21711 h 395386"/>
                    <a:gd name="connsiteX173" fmla="*/ 673960 w 1289909"/>
                    <a:gd name="connsiteY173" fmla="*/ 23192 h 395386"/>
                    <a:gd name="connsiteX174" fmla="*/ 684882 w 1289909"/>
                    <a:gd name="connsiteY174" fmla="*/ 24855 h 395386"/>
                    <a:gd name="connsiteX175" fmla="*/ 695779 w 1289909"/>
                    <a:gd name="connsiteY175" fmla="*/ 26675 h 395386"/>
                    <a:gd name="connsiteX176" fmla="*/ 706656 w 1289909"/>
                    <a:gd name="connsiteY176" fmla="*/ 28668 h 395386"/>
                    <a:gd name="connsiteX177" fmla="*/ 717500 w 1289909"/>
                    <a:gd name="connsiteY177" fmla="*/ 30825 h 395386"/>
                    <a:gd name="connsiteX178" fmla="*/ 728324 w 1289909"/>
                    <a:gd name="connsiteY178" fmla="*/ 33147 h 395386"/>
                    <a:gd name="connsiteX179" fmla="*/ 739111 w 1289909"/>
                    <a:gd name="connsiteY179" fmla="*/ 35645 h 395386"/>
                    <a:gd name="connsiteX180" fmla="*/ 749879 w 1289909"/>
                    <a:gd name="connsiteY180" fmla="*/ 38306 h 395386"/>
                    <a:gd name="connsiteX181" fmla="*/ 760613 w 1289909"/>
                    <a:gd name="connsiteY181" fmla="*/ 41133 h 395386"/>
                    <a:gd name="connsiteX182" fmla="*/ 771328 w 1289909"/>
                    <a:gd name="connsiteY182" fmla="*/ 44122 h 395386"/>
                    <a:gd name="connsiteX183" fmla="*/ 782017 w 1289909"/>
                    <a:gd name="connsiteY183" fmla="*/ 47288 h 395386"/>
                    <a:gd name="connsiteX184" fmla="*/ 792676 w 1289909"/>
                    <a:gd name="connsiteY184" fmla="*/ 50619 h 395386"/>
                    <a:gd name="connsiteX185" fmla="*/ 803301 w 1289909"/>
                    <a:gd name="connsiteY185" fmla="*/ 54124 h 395386"/>
                    <a:gd name="connsiteX186" fmla="*/ 813904 w 1289909"/>
                    <a:gd name="connsiteY186" fmla="*/ 57792 h 395386"/>
                    <a:gd name="connsiteX187" fmla="*/ 824486 w 1289909"/>
                    <a:gd name="connsiteY187" fmla="*/ 61628 h 395386"/>
                    <a:gd name="connsiteX188" fmla="*/ 835044 w 1289909"/>
                    <a:gd name="connsiteY188" fmla="*/ 65624 h 395386"/>
                    <a:gd name="connsiteX189" fmla="*/ 845560 w 1289909"/>
                    <a:gd name="connsiteY189" fmla="*/ 69800 h 395386"/>
                    <a:gd name="connsiteX190" fmla="*/ 856064 w 1289909"/>
                    <a:gd name="connsiteY190" fmla="*/ 74135 h 395386"/>
                    <a:gd name="connsiteX191" fmla="*/ 866538 w 1289909"/>
                    <a:gd name="connsiteY191" fmla="*/ 78638 h 395386"/>
                    <a:gd name="connsiteX192" fmla="*/ 876975 w 1289909"/>
                    <a:gd name="connsiteY192" fmla="*/ 83316 h 395386"/>
                    <a:gd name="connsiteX193" fmla="*/ 887403 w 1289909"/>
                    <a:gd name="connsiteY193" fmla="*/ 88156 h 395386"/>
                    <a:gd name="connsiteX194" fmla="*/ 897787 w 1289909"/>
                    <a:gd name="connsiteY194" fmla="*/ 93164 h 395386"/>
                    <a:gd name="connsiteX195" fmla="*/ 908151 w 1289909"/>
                    <a:gd name="connsiteY195" fmla="*/ 98343 h 395386"/>
                    <a:gd name="connsiteX196" fmla="*/ 918490 w 1289909"/>
                    <a:gd name="connsiteY196" fmla="*/ 103691 h 395386"/>
                    <a:gd name="connsiteX197" fmla="*/ 928809 w 1289909"/>
                    <a:gd name="connsiteY197" fmla="*/ 109198 h 395386"/>
                    <a:gd name="connsiteX198" fmla="*/ 939095 w 1289909"/>
                    <a:gd name="connsiteY198" fmla="*/ 114885 h 395386"/>
                    <a:gd name="connsiteX199" fmla="*/ 949347 w 1289909"/>
                    <a:gd name="connsiteY199" fmla="*/ 120723 h 395386"/>
                    <a:gd name="connsiteX200" fmla="*/ 959576 w 1289909"/>
                    <a:gd name="connsiteY200" fmla="*/ 126747 h 395386"/>
                    <a:gd name="connsiteX201" fmla="*/ 969786 w 1289909"/>
                    <a:gd name="connsiteY201" fmla="*/ 132924 h 395386"/>
                    <a:gd name="connsiteX202" fmla="*/ 979963 w 1289909"/>
                    <a:gd name="connsiteY202" fmla="*/ 139278 h 395386"/>
                    <a:gd name="connsiteX203" fmla="*/ 990116 w 1289909"/>
                    <a:gd name="connsiteY203" fmla="*/ 145795 h 395386"/>
                    <a:gd name="connsiteX204" fmla="*/ 1000237 w 1289909"/>
                    <a:gd name="connsiteY204" fmla="*/ 152478 h 395386"/>
                    <a:gd name="connsiteX205" fmla="*/ 1010337 w 1289909"/>
                    <a:gd name="connsiteY205" fmla="*/ 159334 h 395386"/>
                    <a:gd name="connsiteX206" fmla="*/ 1020404 w 1289909"/>
                    <a:gd name="connsiteY206" fmla="*/ 166355 h 395386"/>
                    <a:gd name="connsiteX207" fmla="*/ 1030449 w 1289909"/>
                    <a:gd name="connsiteY207" fmla="*/ 173542 h 395386"/>
                    <a:gd name="connsiteX208" fmla="*/ 1040471 w 1289909"/>
                    <a:gd name="connsiteY208" fmla="*/ 180903 h 395386"/>
                    <a:gd name="connsiteX209" fmla="*/ 1050462 w 1289909"/>
                    <a:gd name="connsiteY209" fmla="*/ 188427 h 395386"/>
                    <a:gd name="connsiteX210" fmla="*/ 1060416 w 1289909"/>
                    <a:gd name="connsiteY210" fmla="*/ 196116 h 395386"/>
                    <a:gd name="connsiteX211" fmla="*/ 1070363 w 1289909"/>
                    <a:gd name="connsiteY211" fmla="*/ 203982 h 395386"/>
                    <a:gd name="connsiteX212" fmla="*/ 1080267 w 1289909"/>
                    <a:gd name="connsiteY212" fmla="*/ 212010 h 395386"/>
                    <a:gd name="connsiteX213" fmla="*/ 1090157 w 1289909"/>
                    <a:gd name="connsiteY213" fmla="*/ 220204 h 395386"/>
                    <a:gd name="connsiteX214" fmla="*/ 1100017 w 1289909"/>
                    <a:gd name="connsiteY214" fmla="*/ 228563 h 395386"/>
                    <a:gd name="connsiteX215" fmla="*/ 1109840 w 1289909"/>
                    <a:gd name="connsiteY215" fmla="*/ 237096 h 395386"/>
                    <a:gd name="connsiteX216" fmla="*/ 1119646 w 1289909"/>
                    <a:gd name="connsiteY216" fmla="*/ 245792 h 395386"/>
                    <a:gd name="connsiteX217" fmla="*/ 1129427 w 1289909"/>
                    <a:gd name="connsiteY217" fmla="*/ 254664 h 395386"/>
                    <a:gd name="connsiteX218" fmla="*/ 1139174 w 1289909"/>
                    <a:gd name="connsiteY218" fmla="*/ 263691 h 395386"/>
                    <a:gd name="connsiteX219" fmla="*/ 1148890 w 1289909"/>
                    <a:gd name="connsiteY219" fmla="*/ 272891 h 395386"/>
                    <a:gd name="connsiteX220" fmla="*/ 1158595 w 1289909"/>
                    <a:gd name="connsiteY220" fmla="*/ 282268 h 395386"/>
                    <a:gd name="connsiteX221" fmla="*/ 1168267 w 1289909"/>
                    <a:gd name="connsiteY221" fmla="*/ 291799 h 395386"/>
                    <a:gd name="connsiteX222" fmla="*/ 1177908 w 1289909"/>
                    <a:gd name="connsiteY222" fmla="*/ 301505 h 395386"/>
                    <a:gd name="connsiteX223" fmla="*/ 1187526 w 1289909"/>
                    <a:gd name="connsiteY223" fmla="*/ 311384 h 395386"/>
                    <a:gd name="connsiteX224" fmla="*/ 1197110 w 1289909"/>
                    <a:gd name="connsiteY224" fmla="*/ 321417 h 395386"/>
                    <a:gd name="connsiteX225" fmla="*/ 1206673 w 1289909"/>
                    <a:gd name="connsiteY225" fmla="*/ 331627 h 395386"/>
                    <a:gd name="connsiteX226" fmla="*/ 1216212 w 1289909"/>
                    <a:gd name="connsiteY226" fmla="*/ 342000 h 395386"/>
                    <a:gd name="connsiteX227" fmla="*/ 1225721 w 1289909"/>
                    <a:gd name="connsiteY227" fmla="*/ 352549 h 395386"/>
                    <a:gd name="connsiteX228" fmla="*/ 1235205 w 1289909"/>
                    <a:gd name="connsiteY228" fmla="*/ 363261 h 395386"/>
                    <a:gd name="connsiteX229" fmla="*/ 1244661 w 1289909"/>
                    <a:gd name="connsiteY229" fmla="*/ 374138 h 395386"/>
                    <a:gd name="connsiteX230" fmla="*/ 1254091 w 1289909"/>
                    <a:gd name="connsiteY230" fmla="*/ 385178 h 395386"/>
                    <a:gd name="connsiteX231" fmla="*/ 1263488 w 1289909"/>
                    <a:gd name="connsiteY231" fmla="*/ 396395 h 39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</a:cxnLst>
                  <a:rect l="l" t="t" r="r" b="b"/>
                  <a:pathLst>
                    <a:path w="1289909" h="395386">
                      <a:moveTo>
                        <a:pt x="1289746" y="373644"/>
                      </a:moveTo>
                      <a:lnTo>
                        <a:pt x="1280052" y="363020"/>
                      </a:lnTo>
                      <a:lnTo>
                        <a:pt x="1270335" y="352538"/>
                      </a:lnTo>
                      <a:lnTo>
                        <a:pt x="1260585" y="342207"/>
                      </a:lnTo>
                      <a:lnTo>
                        <a:pt x="1250827" y="332042"/>
                      </a:lnTo>
                      <a:lnTo>
                        <a:pt x="1241035" y="322020"/>
                      </a:lnTo>
                      <a:lnTo>
                        <a:pt x="1231220" y="312160"/>
                      </a:lnTo>
                      <a:lnTo>
                        <a:pt x="1221383" y="302444"/>
                      </a:lnTo>
                      <a:lnTo>
                        <a:pt x="1211513" y="292893"/>
                      </a:lnTo>
                      <a:lnTo>
                        <a:pt x="1201622" y="283496"/>
                      </a:lnTo>
                      <a:lnTo>
                        <a:pt x="1191710" y="274251"/>
                      </a:lnTo>
                      <a:lnTo>
                        <a:pt x="1181775" y="265160"/>
                      </a:lnTo>
                      <a:lnTo>
                        <a:pt x="1171806" y="256220"/>
                      </a:lnTo>
                      <a:lnTo>
                        <a:pt x="1161826" y="247435"/>
                      </a:lnTo>
                      <a:lnTo>
                        <a:pt x="1151815" y="238804"/>
                      </a:lnTo>
                      <a:lnTo>
                        <a:pt x="1141771" y="230327"/>
                      </a:lnTo>
                      <a:lnTo>
                        <a:pt x="1131715" y="222001"/>
                      </a:lnTo>
                      <a:lnTo>
                        <a:pt x="1121628" y="213841"/>
                      </a:lnTo>
                      <a:lnTo>
                        <a:pt x="1111517" y="205821"/>
                      </a:lnTo>
                      <a:lnTo>
                        <a:pt x="1101385" y="197969"/>
                      </a:lnTo>
                      <a:lnTo>
                        <a:pt x="1091220" y="190258"/>
                      </a:lnTo>
                      <a:lnTo>
                        <a:pt x="1081044" y="182709"/>
                      </a:lnTo>
                      <a:lnTo>
                        <a:pt x="1070834" y="175317"/>
                      </a:lnTo>
                      <a:lnTo>
                        <a:pt x="1060604" y="168074"/>
                      </a:lnTo>
                      <a:lnTo>
                        <a:pt x="1050341" y="160988"/>
                      </a:lnTo>
                      <a:lnTo>
                        <a:pt x="1040056" y="154053"/>
                      </a:lnTo>
                      <a:lnTo>
                        <a:pt x="1029759" y="147276"/>
                      </a:lnTo>
                      <a:lnTo>
                        <a:pt x="1019417" y="140647"/>
                      </a:lnTo>
                      <a:lnTo>
                        <a:pt x="1009067" y="134175"/>
                      </a:lnTo>
                      <a:lnTo>
                        <a:pt x="998683" y="127854"/>
                      </a:lnTo>
                      <a:lnTo>
                        <a:pt x="988277" y="121696"/>
                      </a:lnTo>
                      <a:lnTo>
                        <a:pt x="977848" y="115684"/>
                      </a:lnTo>
                      <a:lnTo>
                        <a:pt x="967400" y="109835"/>
                      </a:lnTo>
                      <a:lnTo>
                        <a:pt x="956915" y="104128"/>
                      </a:lnTo>
                      <a:lnTo>
                        <a:pt x="946411" y="98584"/>
                      </a:lnTo>
                      <a:lnTo>
                        <a:pt x="935884" y="93195"/>
                      </a:lnTo>
                      <a:lnTo>
                        <a:pt x="925338" y="87948"/>
                      </a:lnTo>
                      <a:lnTo>
                        <a:pt x="914755" y="82867"/>
                      </a:lnTo>
                      <a:lnTo>
                        <a:pt x="904164" y="77937"/>
                      </a:lnTo>
                      <a:lnTo>
                        <a:pt x="893539" y="73162"/>
                      </a:lnTo>
                      <a:lnTo>
                        <a:pt x="882880" y="68538"/>
                      </a:lnTo>
                      <a:lnTo>
                        <a:pt x="872210" y="64071"/>
                      </a:lnTo>
                      <a:lnTo>
                        <a:pt x="861510" y="59764"/>
                      </a:lnTo>
                      <a:lnTo>
                        <a:pt x="850787" y="55602"/>
                      </a:lnTo>
                      <a:lnTo>
                        <a:pt x="840041" y="51592"/>
                      </a:lnTo>
                      <a:lnTo>
                        <a:pt x="829262" y="47748"/>
                      </a:lnTo>
                      <a:lnTo>
                        <a:pt x="818460" y="44046"/>
                      </a:lnTo>
                      <a:lnTo>
                        <a:pt x="807639" y="40507"/>
                      </a:lnTo>
                      <a:lnTo>
                        <a:pt x="796795" y="37123"/>
                      </a:lnTo>
                      <a:lnTo>
                        <a:pt x="785918" y="33881"/>
                      </a:lnTo>
                      <a:lnTo>
                        <a:pt x="775030" y="30802"/>
                      </a:lnTo>
                      <a:lnTo>
                        <a:pt x="764107" y="27878"/>
                      </a:lnTo>
                      <a:lnTo>
                        <a:pt x="753166" y="25107"/>
                      </a:lnTo>
                      <a:lnTo>
                        <a:pt x="742190" y="22491"/>
                      </a:lnTo>
                      <a:lnTo>
                        <a:pt x="731192" y="20026"/>
                      </a:lnTo>
                      <a:lnTo>
                        <a:pt x="720172" y="17724"/>
                      </a:lnTo>
                      <a:lnTo>
                        <a:pt x="709132" y="15567"/>
                      </a:lnTo>
                      <a:lnTo>
                        <a:pt x="698070" y="13562"/>
                      </a:lnTo>
                      <a:lnTo>
                        <a:pt x="686974" y="11723"/>
                      </a:lnTo>
                      <a:lnTo>
                        <a:pt x="675855" y="10023"/>
                      </a:lnTo>
                      <a:lnTo>
                        <a:pt x="664714" y="8490"/>
                      </a:lnTo>
                      <a:lnTo>
                        <a:pt x="653554" y="7099"/>
                      </a:lnTo>
                      <a:lnTo>
                        <a:pt x="642357" y="5873"/>
                      </a:lnTo>
                      <a:lnTo>
                        <a:pt x="631140" y="4799"/>
                      </a:lnTo>
                      <a:lnTo>
                        <a:pt x="619904" y="3880"/>
                      </a:lnTo>
                      <a:lnTo>
                        <a:pt x="608642" y="3111"/>
                      </a:lnTo>
                      <a:lnTo>
                        <a:pt x="597350" y="2500"/>
                      </a:lnTo>
                      <a:lnTo>
                        <a:pt x="586035" y="2040"/>
                      </a:lnTo>
                      <a:lnTo>
                        <a:pt x="574698" y="1732"/>
                      </a:lnTo>
                      <a:lnTo>
                        <a:pt x="563339" y="1577"/>
                      </a:lnTo>
                      <a:lnTo>
                        <a:pt x="551945" y="1589"/>
                      </a:lnTo>
                      <a:lnTo>
                        <a:pt x="540533" y="1743"/>
                      </a:lnTo>
                      <a:lnTo>
                        <a:pt x="529097" y="2048"/>
                      </a:lnTo>
                      <a:lnTo>
                        <a:pt x="517639" y="2520"/>
                      </a:lnTo>
                      <a:lnTo>
                        <a:pt x="506148" y="3145"/>
                      </a:lnTo>
                      <a:lnTo>
                        <a:pt x="494637" y="3913"/>
                      </a:lnTo>
                      <a:lnTo>
                        <a:pt x="483103" y="4844"/>
                      </a:lnTo>
                      <a:lnTo>
                        <a:pt x="471545" y="5927"/>
                      </a:lnTo>
                      <a:lnTo>
                        <a:pt x="459969" y="7166"/>
                      </a:lnTo>
                      <a:lnTo>
                        <a:pt x="448357" y="8557"/>
                      </a:lnTo>
                      <a:lnTo>
                        <a:pt x="436723" y="10102"/>
                      </a:lnTo>
                      <a:lnTo>
                        <a:pt x="425069" y="11798"/>
                      </a:lnTo>
                      <a:lnTo>
                        <a:pt x="413381" y="13649"/>
                      </a:lnTo>
                      <a:lnTo>
                        <a:pt x="401671" y="15654"/>
                      </a:lnTo>
                      <a:lnTo>
                        <a:pt x="389941" y="17822"/>
                      </a:lnTo>
                      <a:lnTo>
                        <a:pt x="378186" y="20135"/>
                      </a:lnTo>
                      <a:lnTo>
                        <a:pt x="366411" y="22609"/>
                      </a:lnTo>
                      <a:lnTo>
                        <a:pt x="354603" y="25228"/>
                      </a:lnTo>
                      <a:lnTo>
                        <a:pt x="342775" y="28009"/>
                      </a:lnTo>
                      <a:lnTo>
                        <a:pt x="330922" y="30945"/>
                      </a:lnTo>
                      <a:lnTo>
                        <a:pt x="319038" y="34035"/>
                      </a:lnTo>
                      <a:lnTo>
                        <a:pt x="307143" y="37266"/>
                      </a:lnTo>
                      <a:lnTo>
                        <a:pt x="295214" y="40662"/>
                      </a:lnTo>
                      <a:lnTo>
                        <a:pt x="283263" y="44212"/>
                      </a:lnTo>
                      <a:lnTo>
                        <a:pt x="271278" y="47913"/>
                      </a:lnTo>
                      <a:lnTo>
                        <a:pt x="259284" y="51780"/>
                      </a:lnTo>
                      <a:lnTo>
                        <a:pt x="247257" y="55790"/>
                      </a:lnTo>
                      <a:lnTo>
                        <a:pt x="235197" y="59952"/>
                      </a:lnTo>
                      <a:lnTo>
                        <a:pt x="223128" y="64278"/>
                      </a:lnTo>
                      <a:lnTo>
                        <a:pt x="211022" y="68748"/>
                      </a:lnTo>
                      <a:lnTo>
                        <a:pt x="198908" y="73381"/>
                      </a:lnTo>
                      <a:lnTo>
                        <a:pt x="186761" y="78156"/>
                      </a:lnTo>
                      <a:lnTo>
                        <a:pt x="174579" y="83097"/>
                      </a:lnTo>
                      <a:lnTo>
                        <a:pt x="162387" y="88189"/>
                      </a:lnTo>
                      <a:lnTo>
                        <a:pt x="150164" y="93436"/>
                      </a:lnTo>
                      <a:lnTo>
                        <a:pt x="137918" y="98826"/>
                      </a:lnTo>
                      <a:lnTo>
                        <a:pt x="125639" y="104381"/>
                      </a:lnTo>
                      <a:lnTo>
                        <a:pt x="113348" y="110087"/>
                      </a:lnTo>
                      <a:lnTo>
                        <a:pt x="101027" y="115959"/>
                      </a:lnTo>
                      <a:lnTo>
                        <a:pt x="88680" y="121971"/>
                      </a:lnTo>
                      <a:lnTo>
                        <a:pt x="76314" y="128137"/>
                      </a:lnTo>
                      <a:lnTo>
                        <a:pt x="63914" y="134458"/>
                      </a:lnTo>
                      <a:lnTo>
                        <a:pt x="51494" y="140944"/>
                      </a:lnTo>
                      <a:lnTo>
                        <a:pt x="39049" y="147570"/>
                      </a:lnTo>
                      <a:lnTo>
                        <a:pt x="26585" y="154362"/>
                      </a:lnTo>
                      <a:lnTo>
                        <a:pt x="14098" y="161305"/>
                      </a:lnTo>
                      <a:lnTo>
                        <a:pt x="1577" y="168394"/>
                      </a:lnTo>
                      <a:lnTo>
                        <a:pt x="19454" y="198177"/>
                      </a:lnTo>
                      <a:lnTo>
                        <a:pt x="31873" y="190443"/>
                      </a:lnTo>
                      <a:lnTo>
                        <a:pt x="44273" y="182875"/>
                      </a:lnTo>
                      <a:lnTo>
                        <a:pt x="56640" y="175469"/>
                      </a:lnTo>
                      <a:lnTo>
                        <a:pt x="68986" y="168240"/>
                      </a:lnTo>
                      <a:lnTo>
                        <a:pt x="81297" y="161176"/>
                      </a:lnTo>
                      <a:lnTo>
                        <a:pt x="93587" y="154275"/>
                      </a:lnTo>
                      <a:lnTo>
                        <a:pt x="105844" y="147548"/>
                      </a:lnTo>
                      <a:lnTo>
                        <a:pt x="118081" y="140975"/>
                      </a:lnTo>
                      <a:lnTo>
                        <a:pt x="130294" y="134590"/>
                      </a:lnTo>
                      <a:lnTo>
                        <a:pt x="142475" y="128356"/>
                      </a:lnTo>
                      <a:lnTo>
                        <a:pt x="154634" y="122299"/>
                      </a:lnTo>
                      <a:lnTo>
                        <a:pt x="166759" y="116408"/>
                      </a:lnTo>
                      <a:lnTo>
                        <a:pt x="178861" y="110679"/>
                      </a:lnTo>
                      <a:lnTo>
                        <a:pt x="190933" y="105124"/>
                      </a:lnTo>
                      <a:lnTo>
                        <a:pt x="202983" y="99734"/>
                      </a:lnTo>
                      <a:lnTo>
                        <a:pt x="214999" y="94521"/>
                      </a:lnTo>
                      <a:lnTo>
                        <a:pt x="226992" y="89460"/>
                      </a:lnTo>
                      <a:lnTo>
                        <a:pt x="238966" y="84575"/>
                      </a:lnTo>
                      <a:lnTo>
                        <a:pt x="250906" y="79864"/>
                      </a:lnTo>
                      <a:lnTo>
                        <a:pt x="262823" y="75307"/>
                      </a:lnTo>
                      <a:lnTo>
                        <a:pt x="274707" y="70927"/>
                      </a:lnTo>
                      <a:lnTo>
                        <a:pt x="286572" y="66710"/>
                      </a:lnTo>
                      <a:lnTo>
                        <a:pt x="298411" y="62669"/>
                      </a:lnTo>
                      <a:lnTo>
                        <a:pt x="310208" y="58791"/>
                      </a:lnTo>
                      <a:lnTo>
                        <a:pt x="321994" y="55078"/>
                      </a:lnTo>
                      <a:lnTo>
                        <a:pt x="333749" y="51528"/>
                      </a:lnTo>
                      <a:lnTo>
                        <a:pt x="345479" y="48154"/>
                      </a:lnTo>
                      <a:lnTo>
                        <a:pt x="357177" y="44944"/>
                      </a:lnTo>
                      <a:lnTo>
                        <a:pt x="368854" y="41910"/>
                      </a:lnTo>
                      <a:lnTo>
                        <a:pt x="380500" y="39030"/>
                      </a:lnTo>
                      <a:lnTo>
                        <a:pt x="392120" y="36324"/>
                      </a:lnTo>
                      <a:lnTo>
                        <a:pt x="403709" y="33794"/>
                      </a:lnTo>
                      <a:lnTo>
                        <a:pt x="415277" y="31416"/>
                      </a:lnTo>
                      <a:lnTo>
                        <a:pt x="426821" y="29215"/>
                      </a:lnTo>
                      <a:lnTo>
                        <a:pt x="438335" y="27177"/>
                      </a:lnTo>
                      <a:lnTo>
                        <a:pt x="449824" y="25315"/>
                      </a:lnTo>
                      <a:lnTo>
                        <a:pt x="461282" y="23618"/>
                      </a:lnTo>
                      <a:lnTo>
                        <a:pt x="472717" y="22084"/>
                      </a:lnTo>
                      <a:lnTo>
                        <a:pt x="484121" y="20727"/>
                      </a:lnTo>
                      <a:lnTo>
                        <a:pt x="495501" y="19521"/>
                      </a:lnTo>
                      <a:lnTo>
                        <a:pt x="506860" y="18492"/>
                      </a:lnTo>
                      <a:lnTo>
                        <a:pt x="518186" y="17637"/>
                      </a:lnTo>
                      <a:lnTo>
                        <a:pt x="529481" y="16947"/>
                      </a:lnTo>
                      <a:lnTo>
                        <a:pt x="540762" y="16420"/>
                      </a:lnTo>
                      <a:lnTo>
                        <a:pt x="552001" y="16061"/>
                      </a:lnTo>
                      <a:lnTo>
                        <a:pt x="563229" y="15873"/>
                      </a:lnTo>
                      <a:lnTo>
                        <a:pt x="574424" y="15851"/>
                      </a:lnTo>
                      <a:lnTo>
                        <a:pt x="585584" y="15994"/>
                      </a:lnTo>
                      <a:lnTo>
                        <a:pt x="596725" y="16310"/>
                      </a:lnTo>
                      <a:lnTo>
                        <a:pt x="607843" y="16793"/>
                      </a:lnTo>
                      <a:lnTo>
                        <a:pt x="618928" y="17440"/>
                      </a:lnTo>
                      <a:lnTo>
                        <a:pt x="629979" y="18251"/>
                      </a:lnTo>
                      <a:lnTo>
                        <a:pt x="641022" y="19235"/>
                      </a:lnTo>
                      <a:lnTo>
                        <a:pt x="652020" y="20388"/>
                      </a:lnTo>
                      <a:lnTo>
                        <a:pt x="663007" y="21711"/>
                      </a:lnTo>
                      <a:lnTo>
                        <a:pt x="673960" y="23192"/>
                      </a:lnTo>
                      <a:lnTo>
                        <a:pt x="684882" y="24855"/>
                      </a:lnTo>
                      <a:lnTo>
                        <a:pt x="695779" y="26675"/>
                      </a:lnTo>
                      <a:lnTo>
                        <a:pt x="706656" y="28668"/>
                      </a:lnTo>
                      <a:lnTo>
                        <a:pt x="717500" y="30825"/>
                      </a:lnTo>
                      <a:lnTo>
                        <a:pt x="728324" y="33147"/>
                      </a:lnTo>
                      <a:lnTo>
                        <a:pt x="739111" y="35645"/>
                      </a:lnTo>
                      <a:lnTo>
                        <a:pt x="749879" y="38306"/>
                      </a:lnTo>
                      <a:lnTo>
                        <a:pt x="760613" y="41133"/>
                      </a:lnTo>
                      <a:lnTo>
                        <a:pt x="771328" y="44122"/>
                      </a:lnTo>
                      <a:lnTo>
                        <a:pt x="782017" y="47288"/>
                      </a:lnTo>
                      <a:lnTo>
                        <a:pt x="792676" y="50619"/>
                      </a:lnTo>
                      <a:lnTo>
                        <a:pt x="803301" y="54124"/>
                      </a:lnTo>
                      <a:lnTo>
                        <a:pt x="813904" y="57792"/>
                      </a:lnTo>
                      <a:lnTo>
                        <a:pt x="824486" y="61628"/>
                      </a:lnTo>
                      <a:lnTo>
                        <a:pt x="835044" y="65624"/>
                      </a:lnTo>
                      <a:lnTo>
                        <a:pt x="845560" y="69800"/>
                      </a:lnTo>
                      <a:lnTo>
                        <a:pt x="856064" y="74135"/>
                      </a:lnTo>
                      <a:lnTo>
                        <a:pt x="866538" y="78638"/>
                      </a:lnTo>
                      <a:lnTo>
                        <a:pt x="876975" y="83316"/>
                      </a:lnTo>
                      <a:lnTo>
                        <a:pt x="887403" y="88156"/>
                      </a:lnTo>
                      <a:lnTo>
                        <a:pt x="897787" y="93164"/>
                      </a:lnTo>
                      <a:lnTo>
                        <a:pt x="908151" y="98343"/>
                      </a:lnTo>
                      <a:lnTo>
                        <a:pt x="918490" y="103691"/>
                      </a:lnTo>
                      <a:lnTo>
                        <a:pt x="928809" y="109198"/>
                      </a:lnTo>
                      <a:lnTo>
                        <a:pt x="939095" y="114885"/>
                      </a:lnTo>
                      <a:lnTo>
                        <a:pt x="949347" y="120723"/>
                      </a:lnTo>
                      <a:lnTo>
                        <a:pt x="959576" y="126747"/>
                      </a:lnTo>
                      <a:lnTo>
                        <a:pt x="969786" y="132924"/>
                      </a:lnTo>
                      <a:lnTo>
                        <a:pt x="979963" y="139278"/>
                      </a:lnTo>
                      <a:lnTo>
                        <a:pt x="990116" y="145795"/>
                      </a:lnTo>
                      <a:lnTo>
                        <a:pt x="1000237" y="152478"/>
                      </a:lnTo>
                      <a:lnTo>
                        <a:pt x="1010337" y="159334"/>
                      </a:lnTo>
                      <a:lnTo>
                        <a:pt x="1020404" y="166355"/>
                      </a:lnTo>
                      <a:lnTo>
                        <a:pt x="1030449" y="173542"/>
                      </a:lnTo>
                      <a:lnTo>
                        <a:pt x="1040471" y="180903"/>
                      </a:lnTo>
                      <a:lnTo>
                        <a:pt x="1050462" y="188427"/>
                      </a:lnTo>
                      <a:lnTo>
                        <a:pt x="1060416" y="196116"/>
                      </a:lnTo>
                      <a:lnTo>
                        <a:pt x="1070363" y="203982"/>
                      </a:lnTo>
                      <a:lnTo>
                        <a:pt x="1080267" y="212010"/>
                      </a:lnTo>
                      <a:lnTo>
                        <a:pt x="1090157" y="220204"/>
                      </a:lnTo>
                      <a:lnTo>
                        <a:pt x="1100017" y="228563"/>
                      </a:lnTo>
                      <a:lnTo>
                        <a:pt x="1109840" y="237096"/>
                      </a:lnTo>
                      <a:lnTo>
                        <a:pt x="1119646" y="245792"/>
                      </a:lnTo>
                      <a:lnTo>
                        <a:pt x="1129427" y="254664"/>
                      </a:lnTo>
                      <a:lnTo>
                        <a:pt x="1139174" y="263691"/>
                      </a:lnTo>
                      <a:lnTo>
                        <a:pt x="1148890" y="272891"/>
                      </a:lnTo>
                      <a:lnTo>
                        <a:pt x="1158595" y="282268"/>
                      </a:lnTo>
                      <a:lnTo>
                        <a:pt x="1168267" y="291799"/>
                      </a:lnTo>
                      <a:lnTo>
                        <a:pt x="1177908" y="301505"/>
                      </a:lnTo>
                      <a:lnTo>
                        <a:pt x="1187526" y="311384"/>
                      </a:lnTo>
                      <a:lnTo>
                        <a:pt x="1197110" y="321417"/>
                      </a:lnTo>
                      <a:lnTo>
                        <a:pt x="1206673" y="331627"/>
                      </a:lnTo>
                      <a:lnTo>
                        <a:pt x="1216212" y="342000"/>
                      </a:lnTo>
                      <a:lnTo>
                        <a:pt x="1225721" y="352549"/>
                      </a:lnTo>
                      <a:lnTo>
                        <a:pt x="1235205" y="363261"/>
                      </a:lnTo>
                      <a:lnTo>
                        <a:pt x="1244661" y="374138"/>
                      </a:lnTo>
                      <a:lnTo>
                        <a:pt x="1254091" y="385178"/>
                      </a:lnTo>
                      <a:lnTo>
                        <a:pt x="1263488" y="396395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6" name="Freeform: Shape 100">
                  <a:extLst>
                    <a:ext uri="{FF2B5EF4-FFF2-40B4-BE49-F238E27FC236}">
                      <a16:creationId xmlns:a16="http://schemas.microsoft.com/office/drawing/2014/main" id="{1C5D4D35-7158-8F63-551E-31641E567F16}"/>
                    </a:ext>
                  </a:extLst>
                </p:cNvPr>
                <p:cNvSpPr/>
                <p:nvPr/>
              </p:nvSpPr>
              <p:spPr>
                <a:xfrm>
                  <a:off x="3353209" y="2998198"/>
                  <a:ext cx="504747" cy="1174943"/>
                </a:xfrm>
                <a:custGeom>
                  <a:avLst/>
                  <a:gdLst>
                    <a:gd name="connsiteX0" fmla="*/ 353804 w 504747"/>
                    <a:gd name="connsiteY0" fmla="*/ 17166 h 1174943"/>
                    <a:gd name="connsiteX1" fmla="*/ 360814 w 504747"/>
                    <a:gd name="connsiteY1" fmla="*/ 30595 h 1174943"/>
                    <a:gd name="connsiteX2" fmla="*/ 367651 w 504747"/>
                    <a:gd name="connsiteY2" fmla="*/ 43968 h 1174943"/>
                    <a:gd name="connsiteX3" fmla="*/ 374288 w 504747"/>
                    <a:gd name="connsiteY3" fmla="*/ 57288 h 1174943"/>
                    <a:gd name="connsiteX4" fmla="*/ 380752 w 504747"/>
                    <a:gd name="connsiteY4" fmla="*/ 70543 h 1174943"/>
                    <a:gd name="connsiteX5" fmla="*/ 387016 w 504747"/>
                    <a:gd name="connsiteY5" fmla="*/ 83742 h 1174943"/>
                    <a:gd name="connsiteX6" fmla="*/ 393096 w 504747"/>
                    <a:gd name="connsiteY6" fmla="*/ 96877 h 1174943"/>
                    <a:gd name="connsiteX7" fmla="*/ 398990 w 504747"/>
                    <a:gd name="connsiteY7" fmla="*/ 109967 h 1174943"/>
                    <a:gd name="connsiteX8" fmla="*/ 404697 w 504747"/>
                    <a:gd name="connsiteY8" fmla="*/ 122978 h 1174943"/>
                    <a:gd name="connsiteX9" fmla="*/ 410207 w 504747"/>
                    <a:gd name="connsiteY9" fmla="*/ 135947 h 1174943"/>
                    <a:gd name="connsiteX10" fmla="*/ 415540 w 504747"/>
                    <a:gd name="connsiteY10" fmla="*/ 148852 h 1174943"/>
                    <a:gd name="connsiteX11" fmla="*/ 420677 w 504747"/>
                    <a:gd name="connsiteY11" fmla="*/ 161700 h 1174943"/>
                    <a:gd name="connsiteX12" fmla="*/ 425641 w 504747"/>
                    <a:gd name="connsiteY12" fmla="*/ 174482 h 1174943"/>
                    <a:gd name="connsiteX13" fmla="*/ 430405 w 504747"/>
                    <a:gd name="connsiteY13" fmla="*/ 187210 h 1174943"/>
                    <a:gd name="connsiteX14" fmla="*/ 434984 w 504747"/>
                    <a:gd name="connsiteY14" fmla="*/ 199885 h 1174943"/>
                    <a:gd name="connsiteX15" fmla="*/ 439375 w 504747"/>
                    <a:gd name="connsiteY15" fmla="*/ 212492 h 1174943"/>
                    <a:gd name="connsiteX16" fmla="*/ 443582 w 504747"/>
                    <a:gd name="connsiteY16" fmla="*/ 225046 h 1174943"/>
                    <a:gd name="connsiteX17" fmla="*/ 447603 w 504747"/>
                    <a:gd name="connsiteY17" fmla="*/ 237533 h 1174943"/>
                    <a:gd name="connsiteX18" fmla="*/ 451425 w 504747"/>
                    <a:gd name="connsiteY18" fmla="*/ 249975 h 1174943"/>
                    <a:gd name="connsiteX19" fmla="*/ 455073 w 504747"/>
                    <a:gd name="connsiteY19" fmla="*/ 262353 h 1174943"/>
                    <a:gd name="connsiteX20" fmla="*/ 458522 w 504747"/>
                    <a:gd name="connsiteY20" fmla="*/ 274666 h 1174943"/>
                    <a:gd name="connsiteX21" fmla="*/ 461786 w 504747"/>
                    <a:gd name="connsiteY21" fmla="*/ 286923 h 1174943"/>
                    <a:gd name="connsiteX22" fmla="*/ 464876 w 504747"/>
                    <a:gd name="connsiteY22" fmla="*/ 299127 h 1174943"/>
                    <a:gd name="connsiteX23" fmla="*/ 467768 w 504747"/>
                    <a:gd name="connsiteY23" fmla="*/ 311274 h 1174943"/>
                    <a:gd name="connsiteX24" fmla="*/ 470462 w 504747"/>
                    <a:gd name="connsiteY24" fmla="*/ 323355 h 1174943"/>
                    <a:gd name="connsiteX25" fmla="*/ 472980 w 504747"/>
                    <a:gd name="connsiteY25" fmla="*/ 335371 h 1174943"/>
                    <a:gd name="connsiteX26" fmla="*/ 475313 w 504747"/>
                    <a:gd name="connsiteY26" fmla="*/ 347344 h 1174943"/>
                    <a:gd name="connsiteX27" fmla="*/ 477450 w 504747"/>
                    <a:gd name="connsiteY27" fmla="*/ 359251 h 1174943"/>
                    <a:gd name="connsiteX28" fmla="*/ 479410 w 504747"/>
                    <a:gd name="connsiteY28" fmla="*/ 371104 h 1174943"/>
                    <a:gd name="connsiteX29" fmla="*/ 481174 w 504747"/>
                    <a:gd name="connsiteY29" fmla="*/ 382890 h 1174943"/>
                    <a:gd name="connsiteX30" fmla="*/ 482753 w 504747"/>
                    <a:gd name="connsiteY30" fmla="*/ 394620 h 1174943"/>
                    <a:gd name="connsiteX31" fmla="*/ 484155 w 504747"/>
                    <a:gd name="connsiteY31" fmla="*/ 406296 h 1174943"/>
                    <a:gd name="connsiteX32" fmla="*/ 485361 w 504747"/>
                    <a:gd name="connsiteY32" fmla="*/ 417908 h 1174943"/>
                    <a:gd name="connsiteX33" fmla="*/ 486367 w 504747"/>
                    <a:gd name="connsiteY33" fmla="*/ 429464 h 1174943"/>
                    <a:gd name="connsiteX34" fmla="*/ 487200 w 504747"/>
                    <a:gd name="connsiteY34" fmla="*/ 440956 h 1174943"/>
                    <a:gd name="connsiteX35" fmla="*/ 487845 w 504747"/>
                    <a:gd name="connsiteY35" fmla="*/ 452391 h 1174943"/>
                    <a:gd name="connsiteX36" fmla="*/ 488294 w 504747"/>
                    <a:gd name="connsiteY36" fmla="*/ 463770 h 1174943"/>
                    <a:gd name="connsiteX37" fmla="*/ 488569 w 504747"/>
                    <a:gd name="connsiteY37" fmla="*/ 475099 h 1174943"/>
                    <a:gd name="connsiteX38" fmla="*/ 488644 w 504747"/>
                    <a:gd name="connsiteY38" fmla="*/ 486358 h 1174943"/>
                    <a:gd name="connsiteX39" fmla="*/ 488535 w 504747"/>
                    <a:gd name="connsiteY39" fmla="*/ 497563 h 1174943"/>
                    <a:gd name="connsiteX40" fmla="*/ 488241 w 504747"/>
                    <a:gd name="connsiteY40" fmla="*/ 508704 h 1174943"/>
                    <a:gd name="connsiteX41" fmla="*/ 487758 w 504747"/>
                    <a:gd name="connsiteY41" fmla="*/ 519789 h 1174943"/>
                    <a:gd name="connsiteX42" fmla="*/ 487091 w 504747"/>
                    <a:gd name="connsiteY42" fmla="*/ 530820 h 1174943"/>
                    <a:gd name="connsiteX43" fmla="*/ 486224 w 504747"/>
                    <a:gd name="connsiteY43" fmla="*/ 541785 h 1174943"/>
                    <a:gd name="connsiteX44" fmla="*/ 485184 w 504747"/>
                    <a:gd name="connsiteY44" fmla="*/ 552693 h 1174943"/>
                    <a:gd name="connsiteX45" fmla="*/ 483948 w 504747"/>
                    <a:gd name="connsiteY45" fmla="*/ 563551 h 1174943"/>
                    <a:gd name="connsiteX46" fmla="*/ 482534 w 504747"/>
                    <a:gd name="connsiteY46" fmla="*/ 574338 h 1174943"/>
                    <a:gd name="connsiteX47" fmla="*/ 480922 w 504747"/>
                    <a:gd name="connsiteY47" fmla="*/ 585073 h 1174943"/>
                    <a:gd name="connsiteX48" fmla="*/ 479127 w 504747"/>
                    <a:gd name="connsiteY48" fmla="*/ 595754 h 1174943"/>
                    <a:gd name="connsiteX49" fmla="*/ 477145 w 504747"/>
                    <a:gd name="connsiteY49" fmla="*/ 606367 h 1174943"/>
                    <a:gd name="connsiteX50" fmla="*/ 474974 w 504747"/>
                    <a:gd name="connsiteY50" fmla="*/ 616928 h 1174943"/>
                    <a:gd name="connsiteX51" fmla="*/ 472610 w 504747"/>
                    <a:gd name="connsiteY51" fmla="*/ 627421 h 1174943"/>
                    <a:gd name="connsiteX52" fmla="*/ 470067 w 504747"/>
                    <a:gd name="connsiteY52" fmla="*/ 637861 h 1174943"/>
                    <a:gd name="connsiteX53" fmla="*/ 467330 w 504747"/>
                    <a:gd name="connsiteY53" fmla="*/ 648245 h 1174943"/>
                    <a:gd name="connsiteX54" fmla="*/ 464417 w 504747"/>
                    <a:gd name="connsiteY54" fmla="*/ 658572 h 1174943"/>
                    <a:gd name="connsiteX55" fmla="*/ 461304 w 504747"/>
                    <a:gd name="connsiteY55" fmla="*/ 668836 h 1174943"/>
                    <a:gd name="connsiteX56" fmla="*/ 458009 w 504747"/>
                    <a:gd name="connsiteY56" fmla="*/ 679046 h 1174943"/>
                    <a:gd name="connsiteX57" fmla="*/ 454523 w 504747"/>
                    <a:gd name="connsiteY57" fmla="*/ 689188 h 1174943"/>
                    <a:gd name="connsiteX58" fmla="*/ 450856 w 504747"/>
                    <a:gd name="connsiteY58" fmla="*/ 699278 h 1174943"/>
                    <a:gd name="connsiteX59" fmla="*/ 447000 w 504747"/>
                    <a:gd name="connsiteY59" fmla="*/ 709311 h 1174943"/>
                    <a:gd name="connsiteX60" fmla="*/ 442948 w 504747"/>
                    <a:gd name="connsiteY60" fmla="*/ 719280 h 1174943"/>
                    <a:gd name="connsiteX61" fmla="*/ 438719 w 504747"/>
                    <a:gd name="connsiteY61" fmla="*/ 729192 h 1174943"/>
                    <a:gd name="connsiteX62" fmla="*/ 434294 w 504747"/>
                    <a:gd name="connsiteY62" fmla="*/ 739041 h 1174943"/>
                    <a:gd name="connsiteX63" fmla="*/ 429693 w 504747"/>
                    <a:gd name="connsiteY63" fmla="*/ 748844 h 1174943"/>
                    <a:gd name="connsiteX64" fmla="*/ 424895 w 504747"/>
                    <a:gd name="connsiteY64" fmla="*/ 758580 h 1174943"/>
                    <a:gd name="connsiteX65" fmla="*/ 419912 w 504747"/>
                    <a:gd name="connsiteY65" fmla="*/ 768254 h 1174943"/>
                    <a:gd name="connsiteX66" fmla="*/ 414741 w 504747"/>
                    <a:gd name="connsiteY66" fmla="*/ 777870 h 1174943"/>
                    <a:gd name="connsiteX67" fmla="*/ 409374 w 504747"/>
                    <a:gd name="connsiteY67" fmla="*/ 787432 h 1174943"/>
                    <a:gd name="connsiteX68" fmla="*/ 403830 w 504747"/>
                    <a:gd name="connsiteY68" fmla="*/ 796941 h 1174943"/>
                    <a:gd name="connsiteX69" fmla="*/ 398101 w 504747"/>
                    <a:gd name="connsiteY69" fmla="*/ 806383 h 1174943"/>
                    <a:gd name="connsiteX70" fmla="*/ 392176 w 504747"/>
                    <a:gd name="connsiteY70" fmla="*/ 815771 h 1174943"/>
                    <a:gd name="connsiteX71" fmla="*/ 386074 w 504747"/>
                    <a:gd name="connsiteY71" fmla="*/ 825092 h 1174943"/>
                    <a:gd name="connsiteX72" fmla="*/ 379776 w 504747"/>
                    <a:gd name="connsiteY72" fmla="*/ 834360 h 1174943"/>
                    <a:gd name="connsiteX73" fmla="*/ 373293 w 504747"/>
                    <a:gd name="connsiteY73" fmla="*/ 843571 h 1174943"/>
                    <a:gd name="connsiteX74" fmla="*/ 366622 w 504747"/>
                    <a:gd name="connsiteY74" fmla="*/ 852718 h 1174943"/>
                    <a:gd name="connsiteX75" fmla="*/ 359763 w 504747"/>
                    <a:gd name="connsiteY75" fmla="*/ 861810 h 1174943"/>
                    <a:gd name="connsiteX76" fmla="*/ 352710 w 504747"/>
                    <a:gd name="connsiteY76" fmla="*/ 870845 h 1174943"/>
                    <a:gd name="connsiteX77" fmla="*/ 345481 w 504747"/>
                    <a:gd name="connsiteY77" fmla="*/ 879818 h 1174943"/>
                    <a:gd name="connsiteX78" fmla="*/ 338064 w 504747"/>
                    <a:gd name="connsiteY78" fmla="*/ 888732 h 1174943"/>
                    <a:gd name="connsiteX79" fmla="*/ 330451 w 504747"/>
                    <a:gd name="connsiteY79" fmla="*/ 897585 h 1174943"/>
                    <a:gd name="connsiteX80" fmla="*/ 322653 w 504747"/>
                    <a:gd name="connsiteY80" fmla="*/ 906390 h 1174943"/>
                    <a:gd name="connsiteX81" fmla="*/ 314666 w 504747"/>
                    <a:gd name="connsiteY81" fmla="*/ 915122 h 1174943"/>
                    <a:gd name="connsiteX82" fmla="*/ 306495 w 504747"/>
                    <a:gd name="connsiteY82" fmla="*/ 923807 h 1174943"/>
                    <a:gd name="connsiteX83" fmla="*/ 298139 w 504747"/>
                    <a:gd name="connsiteY83" fmla="*/ 932427 h 1174943"/>
                    <a:gd name="connsiteX84" fmla="*/ 289595 w 504747"/>
                    <a:gd name="connsiteY84" fmla="*/ 940993 h 1174943"/>
                    <a:gd name="connsiteX85" fmla="*/ 280865 w 504747"/>
                    <a:gd name="connsiteY85" fmla="*/ 949493 h 1174943"/>
                    <a:gd name="connsiteX86" fmla="*/ 271937 w 504747"/>
                    <a:gd name="connsiteY86" fmla="*/ 957939 h 1174943"/>
                    <a:gd name="connsiteX87" fmla="*/ 262835 w 504747"/>
                    <a:gd name="connsiteY87" fmla="*/ 966329 h 1174943"/>
                    <a:gd name="connsiteX88" fmla="*/ 253536 w 504747"/>
                    <a:gd name="connsiteY88" fmla="*/ 974655 h 1174943"/>
                    <a:gd name="connsiteX89" fmla="*/ 244049 w 504747"/>
                    <a:gd name="connsiteY89" fmla="*/ 982924 h 1174943"/>
                    <a:gd name="connsiteX90" fmla="*/ 234378 w 504747"/>
                    <a:gd name="connsiteY90" fmla="*/ 991140 h 1174943"/>
                    <a:gd name="connsiteX91" fmla="*/ 224519 w 504747"/>
                    <a:gd name="connsiteY91" fmla="*/ 999289 h 1174943"/>
                    <a:gd name="connsiteX92" fmla="*/ 214474 w 504747"/>
                    <a:gd name="connsiteY92" fmla="*/ 1007385 h 1174943"/>
                    <a:gd name="connsiteX93" fmla="*/ 204245 w 504747"/>
                    <a:gd name="connsiteY93" fmla="*/ 1015424 h 1174943"/>
                    <a:gd name="connsiteX94" fmla="*/ 193816 w 504747"/>
                    <a:gd name="connsiteY94" fmla="*/ 1023399 h 1174943"/>
                    <a:gd name="connsiteX95" fmla="*/ 183213 w 504747"/>
                    <a:gd name="connsiteY95" fmla="*/ 1031318 h 1174943"/>
                    <a:gd name="connsiteX96" fmla="*/ 172412 w 504747"/>
                    <a:gd name="connsiteY96" fmla="*/ 1039173 h 1174943"/>
                    <a:gd name="connsiteX97" fmla="*/ 161436 w 504747"/>
                    <a:gd name="connsiteY97" fmla="*/ 1046982 h 1174943"/>
                    <a:gd name="connsiteX98" fmla="*/ 150265 w 504747"/>
                    <a:gd name="connsiteY98" fmla="*/ 1054716 h 1174943"/>
                    <a:gd name="connsiteX99" fmla="*/ 138905 w 504747"/>
                    <a:gd name="connsiteY99" fmla="*/ 1062405 h 1174943"/>
                    <a:gd name="connsiteX100" fmla="*/ 127360 w 504747"/>
                    <a:gd name="connsiteY100" fmla="*/ 1070030 h 1174943"/>
                    <a:gd name="connsiteX101" fmla="*/ 115617 w 504747"/>
                    <a:gd name="connsiteY101" fmla="*/ 1077598 h 1174943"/>
                    <a:gd name="connsiteX102" fmla="*/ 103699 w 504747"/>
                    <a:gd name="connsiteY102" fmla="*/ 1085102 h 1174943"/>
                    <a:gd name="connsiteX103" fmla="*/ 91596 w 504747"/>
                    <a:gd name="connsiteY103" fmla="*/ 1092550 h 1174943"/>
                    <a:gd name="connsiteX104" fmla="*/ 79294 w 504747"/>
                    <a:gd name="connsiteY104" fmla="*/ 1099944 h 1174943"/>
                    <a:gd name="connsiteX105" fmla="*/ 66807 w 504747"/>
                    <a:gd name="connsiteY105" fmla="*/ 1107272 h 1174943"/>
                    <a:gd name="connsiteX106" fmla="*/ 54133 w 504747"/>
                    <a:gd name="connsiteY106" fmla="*/ 1114546 h 1174943"/>
                    <a:gd name="connsiteX107" fmla="*/ 41284 w 504747"/>
                    <a:gd name="connsiteY107" fmla="*/ 1121764 h 1174943"/>
                    <a:gd name="connsiteX108" fmla="*/ 28228 w 504747"/>
                    <a:gd name="connsiteY108" fmla="*/ 1128917 h 1174943"/>
                    <a:gd name="connsiteX109" fmla="*/ 14995 w 504747"/>
                    <a:gd name="connsiteY109" fmla="*/ 1136014 h 1174943"/>
                    <a:gd name="connsiteX110" fmla="*/ 1577 w 504747"/>
                    <a:gd name="connsiteY110" fmla="*/ 1143047 h 1174943"/>
                    <a:gd name="connsiteX111" fmla="*/ 18206 w 504747"/>
                    <a:gd name="connsiteY111" fmla="*/ 1173542 h 1174943"/>
                    <a:gd name="connsiteX112" fmla="*/ 31097 w 504747"/>
                    <a:gd name="connsiteY112" fmla="*/ 1166095 h 1174943"/>
                    <a:gd name="connsiteX113" fmla="*/ 43816 w 504747"/>
                    <a:gd name="connsiteY113" fmla="*/ 1158579 h 1174943"/>
                    <a:gd name="connsiteX114" fmla="*/ 56356 w 504747"/>
                    <a:gd name="connsiteY114" fmla="*/ 1151022 h 1174943"/>
                    <a:gd name="connsiteX115" fmla="*/ 68723 w 504747"/>
                    <a:gd name="connsiteY115" fmla="*/ 1143398 h 1174943"/>
                    <a:gd name="connsiteX116" fmla="*/ 80926 w 504747"/>
                    <a:gd name="connsiteY116" fmla="*/ 1135728 h 1174943"/>
                    <a:gd name="connsiteX117" fmla="*/ 92942 w 504747"/>
                    <a:gd name="connsiteY117" fmla="*/ 1127997 h 1174943"/>
                    <a:gd name="connsiteX118" fmla="*/ 104795 w 504747"/>
                    <a:gd name="connsiteY118" fmla="*/ 1120219 h 1174943"/>
                    <a:gd name="connsiteX119" fmla="*/ 116472 w 504747"/>
                    <a:gd name="connsiteY119" fmla="*/ 1112387 h 1174943"/>
                    <a:gd name="connsiteX120" fmla="*/ 127983 w 504747"/>
                    <a:gd name="connsiteY120" fmla="*/ 1104501 h 1174943"/>
                    <a:gd name="connsiteX121" fmla="*/ 139309 w 504747"/>
                    <a:gd name="connsiteY121" fmla="*/ 1096549 h 1174943"/>
                    <a:gd name="connsiteX122" fmla="*/ 150472 w 504747"/>
                    <a:gd name="connsiteY122" fmla="*/ 1088551 h 1174943"/>
                    <a:gd name="connsiteX123" fmla="*/ 161448 w 504747"/>
                    <a:gd name="connsiteY123" fmla="*/ 1080500 h 1174943"/>
                    <a:gd name="connsiteX124" fmla="*/ 172258 w 504747"/>
                    <a:gd name="connsiteY124" fmla="*/ 1072394 h 1174943"/>
                    <a:gd name="connsiteX125" fmla="*/ 182905 w 504747"/>
                    <a:gd name="connsiteY125" fmla="*/ 1064233 h 1174943"/>
                    <a:gd name="connsiteX126" fmla="*/ 193367 w 504747"/>
                    <a:gd name="connsiteY126" fmla="*/ 1056020 h 1174943"/>
                    <a:gd name="connsiteX127" fmla="*/ 203653 w 504747"/>
                    <a:gd name="connsiteY127" fmla="*/ 1047759 h 1174943"/>
                    <a:gd name="connsiteX128" fmla="*/ 213773 w 504747"/>
                    <a:gd name="connsiteY128" fmla="*/ 1039436 h 1174943"/>
                    <a:gd name="connsiteX129" fmla="*/ 223719 w 504747"/>
                    <a:gd name="connsiteY129" fmla="*/ 1031055 h 1174943"/>
                    <a:gd name="connsiteX130" fmla="*/ 233489 w 504747"/>
                    <a:gd name="connsiteY130" fmla="*/ 1022620 h 1174943"/>
                    <a:gd name="connsiteX131" fmla="*/ 243085 w 504747"/>
                    <a:gd name="connsiteY131" fmla="*/ 1014143 h 1174943"/>
                    <a:gd name="connsiteX132" fmla="*/ 252515 w 504747"/>
                    <a:gd name="connsiteY132" fmla="*/ 1005598 h 1174943"/>
                    <a:gd name="connsiteX133" fmla="*/ 261761 w 504747"/>
                    <a:gd name="connsiteY133" fmla="*/ 997001 h 1174943"/>
                    <a:gd name="connsiteX134" fmla="*/ 270843 w 504747"/>
                    <a:gd name="connsiteY134" fmla="*/ 988358 h 1174943"/>
                    <a:gd name="connsiteX135" fmla="*/ 279746 w 504747"/>
                    <a:gd name="connsiteY135" fmla="*/ 979660 h 1174943"/>
                    <a:gd name="connsiteX136" fmla="*/ 288478 w 504747"/>
                    <a:gd name="connsiteY136" fmla="*/ 970897 h 1174943"/>
                    <a:gd name="connsiteX137" fmla="*/ 297042 w 504747"/>
                    <a:gd name="connsiteY137" fmla="*/ 962092 h 1174943"/>
                    <a:gd name="connsiteX138" fmla="*/ 305424 w 504747"/>
                    <a:gd name="connsiteY138" fmla="*/ 953217 h 1174943"/>
                    <a:gd name="connsiteX139" fmla="*/ 313637 w 504747"/>
                    <a:gd name="connsiteY139" fmla="*/ 944302 h 1174943"/>
                    <a:gd name="connsiteX140" fmla="*/ 321677 w 504747"/>
                    <a:gd name="connsiteY140" fmla="*/ 935332 h 1174943"/>
                    <a:gd name="connsiteX141" fmla="*/ 329542 w 504747"/>
                    <a:gd name="connsiteY141" fmla="*/ 926305 h 1174943"/>
                    <a:gd name="connsiteX142" fmla="*/ 337231 w 504747"/>
                    <a:gd name="connsiteY142" fmla="*/ 917225 h 1174943"/>
                    <a:gd name="connsiteX143" fmla="*/ 344747 w 504747"/>
                    <a:gd name="connsiteY143" fmla="*/ 908089 h 1174943"/>
                    <a:gd name="connsiteX144" fmla="*/ 352096 w 504747"/>
                    <a:gd name="connsiteY144" fmla="*/ 898897 h 1174943"/>
                    <a:gd name="connsiteX145" fmla="*/ 359272 w 504747"/>
                    <a:gd name="connsiteY145" fmla="*/ 889652 h 1174943"/>
                    <a:gd name="connsiteX146" fmla="*/ 366271 w 504747"/>
                    <a:gd name="connsiteY146" fmla="*/ 880353 h 1174943"/>
                    <a:gd name="connsiteX147" fmla="*/ 373094 w 504747"/>
                    <a:gd name="connsiteY147" fmla="*/ 870999 h 1174943"/>
                    <a:gd name="connsiteX148" fmla="*/ 379742 w 504747"/>
                    <a:gd name="connsiteY148" fmla="*/ 861591 h 1174943"/>
                    <a:gd name="connsiteX149" fmla="*/ 386228 w 504747"/>
                    <a:gd name="connsiteY149" fmla="*/ 852138 h 1174943"/>
                    <a:gd name="connsiteX150" fmla="*/ 392527 w 504747"/>
                    <a:gd name="connsiteY150" fmla="*/ 842618 h 1174943"/>
                    <a:gd name="connsiteX151" fmla="*/ 398662 w 504747"/>
                    <a:gd name="connsiteY151" fmla="*/ 833044 h 1174943"/>
                    <a:gd name="connsiteX152" fmla="*/ 404621 w 504747"/>
                    <a:gd name="connsiteY152" fmla="*/ 823426 h 1174943"/>
                    <a:gd name="connsiteX153" fmla="*/ 410414 w 504747"/>
                    <a:gd name="connsiteY153" fmla="*/ 813743 h 1174943"/>
                    <a:gd name="connsiteX154" fmla="*/ 416022 w 504747"/>
                    <a:gd name="connsiteY154" fmla="*/ 804016 h 1174943"/>
                    <a:gd name="connsiteX155" fmla="*/ 421465 w 504747"/>
                    <a:gd name="connsiteY155" fmla="*/ 794224 h 1174943"/>
                    <a:gd name="connsiteX156" fmla="*/ 426723 w 504747"/>
                    <a:gd name="connsiteY156" fmla="*/ 784387 h 1174943"/>
                    <a:gd name="connsiteX157" fmla="*/ 431818 w 504747"/>
                    <a:gd name="connsiteY157" fmla="*/ 774496 h 1174943"/>
                    <a:gd name="connsiteX158" fmla="*/ 436737 w 504747"/>
                    <a:gd name="connsiteY158" fmla="*/ 764539 h 1174943"/>
                    <a:gd name="connsiteX159" fmla="*/ 441490 w 504747"/>
                    <a:gd name="connsiteY159" fmla="*/ 754539 h 1174943"/>
                    <a:gd name="connsiteX160" fmla="*/ 446058 w 504747"/>
                    <a:gd name="connsiteY160" fmla="*/ 744483 h 1174943"/>
                    <a:gd name="connsiteX161" fmla="*/ 450460 w 504747"/>
                    <a:gd name="connsiteY161" fmla="*/ 734372 h 1174943"/>
                    <a:gd name="connsiteX162" fmla="*/ 454689 w 504747"/>
                    <a:gd name="connsiteY162" fmla="*/ 724207 h 1174943"/>
                    <a:gd name="connsiteX163" fmla="*/ 458741 w 504747"/>
                    <a:gd name="connsiteY163" fmla="*/ 713988 h 1174943"/>
                    <a:gd name="connsiteX164" fmla="*/ 462619 w 504747"/>
                    <a:gd name="connsiteY164" fmla="*/ 703714 h 1174943"/>
                    <a:gd name="connsiteX165" fmla="*/ 466332 w 504747"/>
                    <a:gd name="connsiteY165" fmla="*/ 693383 h 1174943"/>
                    <a:gd name="connsiteX166" fmla="*/ 469859 w 504747"/>
                    <a:gd name="connsiteY166" fmla="*/ 682999 h 1174943"/>
                    <a:gd name="connsiteX167" fmla="*/ 473222 w 504747"/>
                    <a:gd name="connsiteY167" fmla="*/ 672562 h 1174943"/>
                    <a:gd name="connsiteX168" fmla="*/ 476410 w 504747"/>
                    <a:gd name="connsiteY168" fmla="*/ 662066 h 1174943"/>
                    <a:gd name="connsiteX169" fmla="*/ 479422 w 504747"/>
                    <a:gd name="connsiteY169" fmla="*/ 651531 h 1174943"/>
                    <a:gd name="connsiteX170" fmla="*/ 482259 w 504747"/>
                    <a:gd name="connsiteY170" fmla="*/ 640926 h 1174943"/>
                    <a:gd name="connsiteX171" fmla="*/ 484932 w 504747"/>
                    <a:gd name="connsiteY171" fmla="*/ 630267 h 1174943"/>
                    <a:gd name="connsiteX172" fmla="*/ 487419 w 504747"/>
                    <a:gd name="connsiteY172" fmla="*/ 619567 h 1174943"/>
                    <a:gd name="connsiteX173" fmla="*/ 489741 w 504747"/>
                    <a:gd name="connsiteY173" fmla="*/ 608799 h 1174943"/>
                    <a:gd name="connsiteX174" fmla="*/ 491889 w 504747"/>
                    <a:gd name="connsiteY174" fmla="*/ 597989 h 1174943"/>
                    <a:gd name="connsiteX175" fmla="*/ 493871 w 504747"/>
                    <a:gd name="connsiteY175" fmla="*/ 587122 h 1174943"/>
                    <a:gd name="connsiteX176" fmla="*/ 495666 w 504747"/>
                    <a:gd name="connsiteY176" fmla="*/ 576189 h 1174943"/>
                    <a:gd name="connsiteX177" fmla="*/ 497287 w 504747"/>
                    <a:gd name="connsiteY177" fmla="*/ 565214 h 1174943"/>
                    <a:gd name="connsiteX178" fmla="*/ 498745 w 504747"/>
                    <a:gd name="connsiteY178" fmla="*/ 554185 h 1174943"/>
                    <a:gd name="connsiteX179" fmla="*/ 500027 w 504747"/>
                    <a:gd name="connsiteY179" fmla="*/ 543089 h 1174943"/>
                    <a:gd name="connsiteX180" fmla="*/ 501134 w 504747"/>
                    <a:gd name="connsiteY180" fmla="*/ 531948 h 1174943"/>
                    <a:gd name="connsiteX181" fmla="*/ 502074 w 504747"/>
                    <a:gd name="connsiteY181" fmla="*/ 520754 h 1174943"/>
                    <a:gd name="connsiteX182" fmla="*/ 502831 w 504747"/>
                    <a:gd name="connsiteY182" fmla="*/ 509503 h 1174943"/>
                    <a:gd name="connsiteX183" fmla="*/ 503422 w 504747"/>
                    <a:gd name="connsiteY183" fmla="*/ 498200 h 1174943"/>
                    <a:gd name="connsiteX184" fmla="*/ 503837 w 504747"/>
                    <a:gd name="connsiteY184" fmla="*/ 486840 h 1174943"/>
                    <a:gd name="connsiteX185" fmla="*/ 504078 w 504747"/>
                    <a:gd name="connsiteY185" fmla="*/ 475427 h 1174943"/>
                    <a:gd name="connsiteX186" fmla="*/ 504146 w 504747"/>
                    <a:gd name="connsiteY186" fmla="*/ 463958 h 1174943"/>
                    <a:gd name="connsiteX187" fmla="*/ 504036 w 504747"/>
                    <a:gd name="connsiteY187" fmla="*/ 452444 h 1174943"/>
                    <a:gd name="connsiteX188" fmla="*/ 503762 w 504747"/>
                    <a:gd name="connsiteY188" fmla="*/ 440869 h 1174943"/>
                    <a:gd name="connsiteX189" fmla="*/ 503302 w 504747"/>
                    <a:gd name="connsiteY189" fmla="*/ 429234 h 1174943"/>
                    <a:gd name="connsiteX190" fmla="*/ 502676 w 504747"/>
                    <a:gd name="connsiteY190" fmla="*/ 417558 h 1174943"/>
                    <a:gd name="connsiteX191" fmla="*/ 501888 w 504747"/>
                    <a:gd name="connsiteY191" fmla="*/ 405817 h 1174943"/>
                    <a:gd name="connsiteX192" fmla="*/ 500913 w 504747"/>
                    <a:gd name="connsiteY192" fmla="*/ 394028 h 1174943"/>
                    <a:gd name="connsiteX193" fmla="*/ 499763 w 504747"/>
                    <a:gd name="connsiteY193" fmla="*/ 382178 h 1174943"/>
                    <a:gd name="connsiteX194" fmla="*/ 498448 w 504747"/>
                    <a:gd name="connsiteY194" fmla="*/ 370282 h 1174943"/>
                    <a:gd name="connsiteX195" fmla="*/ 496959 w 504747"/>
                    <a:gd name="connsiteY195" fmla="*/ 358320 h 1174943"/>
                    <a:gd name="connsiteX196" fmla="*/ 495293 w 504747"/>
                    <a:gd name="connsiteY196" fmla="*/ 346315 h 1174943"/>
                    <a:gd name="connsiteX197" fmla="*/ 493453 w 504747"/>
                    <a:gd name="connsiteY197" fmla="*/ 334254 h 1174943"/>
                    <a:gd name="connsiteX198" fmla="*/ 491437 w 504747"/>
                    <a:gd name="connsiteY198" fmla="*/ 322129 h 1174943"/>
                    <a:gd name="connsiteX199" fmla="*/ 489259 w 504747"/>
                    <a:gd name="connsiteY199" fmla="*/ 309959 h 1174943"/>
                    <a:gd name="connsiteX200" fmla="*/ 486903 w 504747"/>
                    <a:gd name="connsiteY200" fmla="*/ 297736 h 1174943"/>
                    <a:gd name="connsiteX201" fmla="*/ 484374 w 504747"/>
                    <a:gd name="connsiteY201" fmla="*/ 285457 h 1174943"/>
                    <a:gd name="connsiteX202" fmla="*/ 481668 w 504747"/>
                    <a:gd name="connsiteY202" fmla="*/ 273121 h 1174943"/>
                    <a:gd name="connsiteX203" fmla="*/ 478788 w 504747"/>
                    <a:gd name="connsiteY203" fmla="*/ 260732 h 1174943"/>
                    <a:gd name="connsiteX204" fmla="*/ 475731 w 504747"/>
                    <a:gd name="connsiteY204" fmla="*/ 248290 h 1174943"/>
                    <a:gd name="connsiteX205" fmla="*/ 472509 w 504747"/>
                    <a:gd name="connsiteY205" fmla="*/ 235792 h 1174943"/>
                    <a:gd name="connsiteX206" fmla="*/ 469116 w 504747"/>
                    <a:gd name="connsiteY206" fmla="*/ 223238 h 1174943"/>
                    <a:gd name="connsiteX207" fmla="*/ 465544 w 504747"/>
                    <a:gd name="connsiteY207" fmla="*/ 210641 h 1174943"/>
                    <a:gd name="connsiteX208" fmla="*/ 461797 w 504747"/>
                    <a:gd name="connsiteY208" fmla="*/ 197978 h 1174943"/>
                    <a:gd name="connsiteX209" fmla="*/ 457877 w 504747"/>
                    <a:gd name="connsiteY209" fmla="*/ 185261 h 1174943"/>
                    <a:gd name="connsiteX210" fmla="*/ 453792 w 504747"/>
                    <a:gd name="connsiteY210" fmla="*/ 172499 h 1174943"/>
                    <a:gd name="connsiteX211" fmla="*/ 449529 w 504747"/>
                    <a:gd name="connsiteY211" fmla="*/ 159673 h 1174943"/>
                    <a:gd name="connsiteX212" fmla="*/ 445093 w 504747"/>
                    <a:gd name="connsiteY212" fmla="*/ 146802 h 1174943"/>
                    <a:gd name="connsiteX213" fmla="*/ 440483 w 504747"/>
                    <a:gd name="connsiteY213" fmla="*/ 133866 h 1174943"/>
                    <a:gd name="connsiteX214" fmla="*/ 435696 w 504747"/>
                    <a:gd name="connsiteY214" fmla="*/ 120886 h 1174943"/>
                    <a:gd name="connsiteX215" fmla="*/ 430733 w 504747"/>
                    <a:gd name="connsiteY215" fmla="*/ 107841 h 1174943"/>
                    <a:gd name="connsiteX216" fmla="*/ 425607 w 504747"/>
                    <a:gd name="connsiteY216" fmla="*/ 94751 h 1174943"/>
                    <a:gd name="connsiteX217" fmla="*/ 420304 w 504747"/>
                    <a:gd name="connsiteY217" fmla="*/ 81605 h 1174943"/>
                    <a:gd name="connsiteX218" fmla="*/ 414828 w 504747"/>
                    <a:gd name="connsiteY218" fmla="*/ 68406 h 1174943"/>
                    <a:gd name="connsiteX219" fmla="*/ 409178 w 504747"/>
                    <a:gd name="connsiteY219" fmla="*/ 55142 h 1174943"/>
                    <a:gd name="connsiteX220" fmla="*/ 403348 w 504747"/>
                    <a:gd name="connsiteY220" fmla="*/ 41834 h 1174943"/>
                    <a:gd name="connsiteX221" fmla="*/ 397358 w 504747"/>
                    <a:gd name="connsiteY221" fmla="*/ 28469 h 1174943"/>
                    <a:gd name="connsiteX222" fmla="*/ 391189 w 504747"/>
                    <a:gd name="connsiteY222" fmla="*/ 15051 h 1174943"/>
                    <a:gd name="connsiteX223" fmla="*/ 384849 w 504747"/>
                    <a:gd name="connsiteY223" fmla="*/ 1577 h 1174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</a:cxnLst>
                  <a:rect l="l" t="t" r="r" b="b"/>
                  <a:pathLst>
                    <a:path w="504747" h="1174943">
                      <a:moveTo>
                        <a:pt x="353804" y="17166"/>
                      </a:moveTo>
                      <a:lnTo>
                        <a:pt x="360814" y="30595"/>
                      </a:lnTo>
                      <a:lnTo>
                        <a:pt x="367651" y="43968"/>
                      </a:lnTo>
                      <a:lnTo>
                        <a:pt x="374288" y="57288"/>
                      </a:lnTo>
                      <a:lnTo>
                        <a:pt x="380752" y="70543"/>
                      </a:lnTo>
                      <a:lnTo>
                        <a:pt x="387016" y="83742"/>
                      </a:lnTo>
                      <a:lnTo>
                        <a:pt x="393096" y="96877"/>
                      </a:lnTo>
                      <a:lnTo>
                        <a:pt x="398990" y="109967"/>
                      </a:lnTo>
                      <a:lnTo>
                        <a:pt x="404697" y="122978"/>
                      </a:lnTo>
                      <a:lnTo>
                        <a:pt x="410207" y="135947"/>
                      </a:lnTo>
                      <a:lnTo>
                        <a:pt x="415540" y="148852"/>
                      </a:lnTo>
                      <a:lnTo>
                        <a:pt x="420677" y="161700"/>
                      </a:lnTo>
                      <a:lnTo>
                        <a:pt x="425641" y="174482"/>
                      </a:lnTo>
                      <a:lnTo>
                        <a:pt x="430405" y="187210"/>
                      </a:lnTo>
                      <a:lnTo>
                        <a:pt x="434984" y="199885"/>
                      </a:lnTo>
                      <a:lnTo>
                        <a:pt x="439375" y="212492"/>
                      </a:lnTo>
                      <a:lnTo>
                        <a:pt x="443582" y="225046"/>
                      </a:lnTo>
                      <a:lnTo>
                        <a:pt x="447603" y="237533"/>
                      </a:lnTo>
                      <a:lnTo>
                        <a:pt x="451425" y="249975"/>
                      </a:lnTo>
                      <a:lnTo>
                        <a:pt x="455073" y="262353"/>
                      </a:lnTo>
                      <a:lnTo>
                        <a:pt x="458522" y="274666"/>
                      </a:lnTo>
                      <a:lnTo>
                        <a:pt x="461786" y="286923"/>
                      </a:lnTo>
                      <a:lnTo>
                        <a:pt x="464876" y="299127"/>
                      </a:lnTo>
                      <a:lnTo>
                        <a:pt x="467768" y="311274"/>
                      </a:lnTo>
                      <a:lnTo>
                        <a:pt x="470462" y="323355"/>
                      </a:lnTo>
                      <a:lnTo>
                        <a:pt x="472980" y="335371"/>
                      </a:lnTo>
                      <a:lnTo>
                        <a:pt x="475313" y="347344"/>
                      </a:lnTo>
                      <a:lnTo>
                        <a:pt x="477450" y="359251"/>
                      </a:lnTo>
                      <a:lnTo>
                        <a:pt x="479410" y="371104"/>
                      </a:lnTo>
                      <a:lnTo>
                        <a:pt x="481174" y="382890"/>
                      </a:lnTo>
                      <a:lnTo>
                        <a:pt x="482753" y="394620"/>
                      </a:lnTo>
                      <a:lnTo>
                        <a:pt x="484155" y="406296"/>
                      </a:lnTo>
                      <a:lnTo>
                        <a:pt x="485361" y="417908"/>
                      </a:lnTo>
                      <a:lnTo>
                        <a:pt x="486367" y="429464"/>
                      </a:lnTo>
                      <a:lnTo>
                        <a:pt x="487200" y="440956"/>
                      </a:lnTo>
                      <a:lnTo>
                        <a:pt x="487845" y="452391"/>
                      </a:lnTo>
                      <a:lnTo>
                        <a:pt x="488294" y="463770"/>
                      </a:lnTo>
                      <a:lnTo>
                        <a:pt x="488569" y="475099"/>
                      </a:lnTo>
                      <a:lnTo>
                        <a:pt x="488644" y="486358"/>
                      </a:lnTo>
                      <a:lnTo>
                        <a:pt x="488535" y="497563"/>
                      </a:lnTo>
                      <a:lnTo>
                        <a:pt x="488241" y="508704"/>
                      </a:lnTo>
                      <a:lnTo>
                        <a:pt x="487758" y="519789"/>
                      </a:lnTo>
                      <a:lnTo>
                        <a:pt x="487091" y="530820"/>
                      </a:lnTo>
                      <a:lnTo>
                        <a:pt x="486224" y="541785"/>
                      </a:lnTo>
                      <a:lnTo>
                        <a:pt x="485184" y="552693"/>
                      </a:lnTo>
                      <a:lnTo>
                        <a:pt x="483948" y="563551"/>
                      </a:lnTo>
                      <a:lnTo>
                        <a:pt x="482534" y="574338"/>
                      </a:lnTo>
                      <a:lnTo>
                        <a:pt x="480922" y="585073"/>
                      </a:lnTo>
                      <a:lnTo>
                        <a:pt x="479127" y="595754"/>
                      </a:lnTo>
                      <a:lnTo>
                        <a:pt x="477145" y="606367"/>
                      </a:lnTo>
                      <a:lnTo>
                        <a:pt x="474974" y="616928"/>
                      </a:lnTo>
                      <a:lnTo>
                        <a:pt x="472610" y="627421"/>
                      </a:lnTo>
                      <a:lnTo>
                        <a:pt x="470067" y="637861"/>
                      </a:lnTo>
                      <a:lnTo>
                        <a:pt x="467330" y="648245"/>
                      </a:lnTo>
                      <a:lnTo>
                        <a:pt x="464417" y="658572"/>
                      </a:lnTo>
                      <a:lnTo>
                        <a:pt x="461304" y="668836"/>
                      </a:lnTo>
                      <a:lnTo>
                        <a:pt x="458009" y="679046"/>
                      </a:lnTo>
                      <a:lnTo>
                        <a:pt x="454523" y="689188"/>
                      </a:lnTo>
                      <a:lnTo>
                        <a:pt x="450856" y="699278"/>
                      </a:lnTo>
                      <a:lnTo>
                        <a:pt x="447000" y="709311"/>
                      </a:lnTo>
                      <a:lnTo>
                        <a:pt x="442948" y="719280"/>
                      </a:lnTo>
                      <a:lnTo>
                        <a:pt x="438719" y="729192"/>
                      </a:lnTo>
                      <a:lnTo>
                        <a:pt x="434294" y="739041"/>
                      </a:lnTo>
                      <a:lnTo>
                        <a:pt x="429693" y="748844"/>
                      </a:lnTo>
                      <a:lnTo>
                        <a:pt x="424895" y="758580"/>
                      </a:lnTo>
                      <a:lnTo>
                        <a:pt x="419912" y="768254"/>
                      </a:lnTo>
                      <a:lnTo>
                        <a:pt x="414741" y="777870"/>
                      </a:lnTo>
                      <a:lnTo>
                        <a:pt x="409374" y="787432"/>
                      </a:lnTo>
                      <a:lnTo>
                        <a:pt x="403830" y="796941"/>
                      </a:lnTo>
                      <a:lnTo>
                        <a:pt x="398101" y="806383"/>
                      </a:lnTo>
                      <a:lnTo>
                        <a:pt x="392176" y="815771"/>
                      </a:lnTo>
                      <a:lnTo>
                        <a:pt x="386074" y="825092"/>
                      </a:lnTo>
                      <a:lnTo>
                        <a:pt x="379776" y="834360"/>
                      </a:lnTo>
                      <a:lnTo>
                        <a:pt x="373293" y="843571"/>
                      </a:lnTo>
                      <a:lnTo>
                        <a:pt x="366622" y="852718"/>
                      </a:lnTo>
                      <a:lnTo>
                        <a:pt x="359763" y="861810"/>
                      </a:lnTo>
                      <a:lnTo>
                        <a:pt x="352710" y="870845"/>
                      </a:lnTo>
                      <a:lnTo>
                        <a:pt x="345481" y="879818"/>
                      </a:lnTo>
                      <a:lnTo>
                        <a:pt x="338064" y="888732"/>
                      </a:lnTo>
                      <a:lnTo>
                        <a:pt x="330451" y="897585"/>
                      </a:lnTo>
                      <a:lnTo>
                        <a:pt x="322653" y="906390"/>
                      </a:lnTo>
                      <a:lnTo>
                        <a:pt x="314666" y="915122"/>
                      </a:lnTo>
                      <a:lnTo>
                        <a:pt x="306495" y="923807"/>
                      </a:lnTo>
                      <a:lnTo>
                        <a:pt x="298139" y="932427"/>
                      </a:lnTo>
                      <a:lnTo>
                        <a:pt x="289595" y="940993"/>
                      </a:lnTo>
                      <a:lnTo>
                        <a:pt x="280865" y="949493"/>
                      </a:lnTo>
                      <a:lnTo>
                        <a:pt x="271937" y="957939"/>
                      </a:lnTo>
                      <a:lnTo>
                        <a:pt x="262835" y="966329"/>
                      </a:lnTo>
                      <a:lnTo>
                        <a:pt x="253536" y="974655"/>
                      </a:lnTo>
                      <a:lnTo>
                        <a:pt x="244049" y="982924"/>
                      </a:lnTo>
                      <a:lnTo>
                        <a:pt x="234378" y="991140"/>
                      </a:lnTo>
                      <a:lnTo>
                        <a:pt x="224519" y="999289"/>
                      </a:lnTo>
                      <a:lnTo>
                        <a:pt x="214474" y="1007385"/>
                      </a:lnTo>
                      <a:lnTo>
                        <a:pt x="204245" y="1015424"/>
                      </a:lnTo>
                      <a:lnTo>
                        <a:pt x="193816" y="1023399"/>
                      </a:lnTo>
                      <a:lnTo>
                        <a:pt x="183213" y="1031318"/>
                      </a:lnTo>
                      <a:lnTo>
                        <a:pt x="172412" y="1039173"/>
                      </a:lnTo>
                      <a:lnTo>
                        <a:pt x="161436" y="1046982"/>
                      </a:lnTo>
                      <a:lnTo>
                        <a:pt x="150265" y="1054716"/>
                      </a:lnTo>
                      <a:lnTo>
                        <a:pt x="138905" y="1062405"/>
                      </a:lnTo>
                      <a:lnTo>
                        <a:pt x="127360" y="1070030"/>
                      </a:lnTo>
                      <a:lnTo>
                        <a:pt x="115617" y="1077598"/>
                      </a:lnTo>
                      <a:lnTo>
                        <a:pt x="103699" y="1085102"/>
                      </a:lnTo>
                      <a:lnTo>
                        <a:pt x="91596" y="1092550"/>
                      </a:lnTo>
                      <a:lnTo>
                        <a:pt x="79294" y="1099944"/>
                      </a:lnTo>
                      <a:lnTo>
                        <a:pt x="66807" y="1107272"/>
                      </a:lnTo>
                      <a:lnTo>
                        <a:pt x="54133" y="1114546"/>
                      </a:lnTo>
                      <a:lnTo>
                        <a:pt x="41284" y="1121764"/>
                      </a:lnTo>
                      <a:lnTo>
                        <a:pt x="28228" y="1128917"/>
                      </a:lnTo>
                      <a:lnTo>
                        <a:pt x="14995" y="1136014"/>
                      </a:lnTo>
                      <a:lnTo>
                        <a:pt x="1577" y="1143047"/>
                      </a:lnTo>
                      <a:lnTo>
                        <a:pt x="18206" y="1173542"/>
                      </a:lnTo>
                      <a:lnTo>
                        <a:pt x="31097" y="1166095"/>
                      </a:lnTo>
                      <a:lnTo>
                        <a:pt x="43816" y="1158579"/>
                      </a:lnTo>
                      <a:lnTo>
                        <a:pt x="56356" y="1151022"/>
                      </a:lnTo>
                      <a:lnTo>
                        <a:pt x="68723" y="1143398"/>
                      </a:lnTo>
                      <a:lnTo>
                        <a:pt x="80926" y="1135728"/>
                      </a:lnTo>
                      <a:lnTo>
                        <a:pt x="92942" y="1127997"/>
                      </a:lnTo>
                      <a:lnTo>
                        <a:pt x="104795" y="1120219"/>
                      </a:lnTo>
                      <a:lnTo>
                        <a:pt x="116472" y="1112387"/>
                      </a:lnTo>
                      <a:lnTo>
                        <a:pt x="127983" y="1104501"/>
                      </a:lnTo>
                      <a:lnTo>
                        <a:pt x="139309" y="1096549"/>
                      </a:lnTo>
                      <a:lnTo>
                        <a:pt x="150472" y="1088551"/>
                      </a:lnTo>
                      <a:lnTo>
                        <a:pt x="161448" y="1080500"/>
                      </a:lnTo>
                      <a:lnTo>
                        <a:pt x="172258" y="1072394"/>
                      </a:lnTo>
                      <a:lnTo>
                        <a:pt x="182905" y="1064233"/>
                      </a:lnTo>
                      <a:lnTo>
                        <a:pt x="193367" y="1056020"/>
                      </a:lnTo>
                      <a:lnTo>
                        <a:pt x="203653" y="1047759"/>
                      </a:lnTo>
                      <a:lnTo>
                        <a:pt x="213773" y="1039436"/>
                      </a:lnTo>
                      <a:lnTo>
                        <a:pt x="223719" y="1031055"/>
                      </a:lnTo>
                      <a:lnTo>
                        <a:pt x="233489" y="1022620"/>
                      </a:lnTo>
                      <a:lnTo>
                        <a:pt x="243085" y="1014143"/>
                      </a:lnTo>
                      <a:lnTo>
                        <a:pt x="252515" y="1005598"/>
                      </a:lnTo>
                      <a:lnTo>
                        <a:pt x="261761" y="997001"/>
                      </a:lnTo>
                      <a:lnTo>
                        <a:pt x="270843" y="988358"/>
                      </a:lnTo>
                      <a:lnTo>
                        <a:pt x="279746" y="979660"/>
                      </a:lnTo>
                      <a:lnTo>
                        <a:pt x="288478" y="970897"/>
                      </a:lnTo>
                      <a:lnTo>
                        <a:pt x="297042" y="962092"/>
                      </a:lnTo>
                      <a:lnTo>
                        <a:pt x="305424" y="953217"/>
                      </a:lnTo>
                      <a:lnTo>
                        <a:pt x="313637" y="944302"/>
                      </a:lnTo>
                      <a:lnTo>
                        <a:pt x="321677" y="935332"/>
                      </a:lnTo>
                      <a:lnTo>
                        <a:pt x="329542" y="926305"/>
                      </a:lnTo>
                      <a:lnTo>
                        <a:pt x="337231" y="917225"/>
                      </a:lnTo>
                      <a:lnTo>
                        <a:pt x="344747" y="908089"/>
                      </a:lnTo>
                      <a:lnTo>
                        <a:pt x="352096" y="898897"/>
                      </a:lnTo>
                      <a:lnTo>
                        <a:pt x="359272" y="889652"/>
                      </a:lnTo>
                      <a:lnTo>
                        <a:pt x="366271" y="880353"/>
                      </a:lnTo>
                      <a:lnTo>
                        <a:pt x="373094" y="870999"/>
                      </a:lnTo>
                      <a:lnTo>
                        <a:pt x="379742" y="861591"/>
                      </a:lnTo>
                      <a:lnTo>
                        <a:pt x="386228" y="852138"/>
                      </a:lnTo>
                      <a:lnTo>
                        <a:pt x="392527" y="842618"/>
                      </a:lnTo>
                      <a:lnTo>
                        <a:pt x="398662" y="833044"/>
                      </a:lnTo>
                      <a:lnTo>
                        <a:pt x="404621" y="823426"/>
                      </a:lnTo>
                      <a:lnTo>
                        <a:pt x="410414" y="813743"/>
                      </a:lnTo>
                      <a:lnTo>
                        <a:pt x="416022" y="804016"/>
                      </a:lnTo>
                      <a:lnTo>
                        <a:pt x="421465" y="794224"/>
                      </a:lnTo>
                      <a:lnTo>
                        <a:pt x="426723" y="784387"/>
                      </a:lnTo>
                      <a:lnTo>
                        <a:pt x="431818" y="774496"/>
                      </a:lnTo>
                      <a:lnTo>
                        <a:pt x="436737" y="764539"/>
                      </a:lnTo>
                      <a:lnTo>
                        <a:pt x="441490" y="754539"/>
                      </a:lnTo>
                      <a:lnTo>
                        <a:pt x="446058" y="744483"/>
                      </a:lnTo>
                      <a:lnTo>
                        <a:pt x="450460" y="734372"/>
                      </a:lnTo>
                      <a:lnTo>
                        <a:pt x="454689" y="724207"/>
                      </a:lnTo>
                      <a:lnTo>
                        <a:pt x="458741" y="713988"/>
                      </a:lnTo>
                      <a:lnTo>
                        <a:pt x="462619" y="703714"/>
                      </a:lnTo>
                      <a:lnTo>
                        <a:pt x="466332" y="693383"/>
                      </a:lnTo>
                      <a:lnTo>
                        <a:pt x="469859" y="682999"/>
                      </a:lnTo>
                      <a:lnTo>
                        <a:pt x="473222" y="672562"/>
                      </a:lnTo>
                      <a:lnTo>
                        <a:pt x="476410" y="662066"/>
                      </a:lnTo>
                      <a:lnTo>
                        <a:pt x="479422" y="651531"/>
                      </a:lnTo>
                      <a:lnTo>
                        <a:pt x="482259" y="640926"/>
                      </a:lnTo>
                      <a:lnTo>
                        <a:pt x="484932" y="630267"/>
                      </a:lnTo>
                      <a:lnTo>
                        <a:pt x="487419" y="619567"/>
                      </a:lnTo>
                      <a:lnTo>
                        <a:pt x="489741" y="608799"/>
                      </a:lnTo>
                      <a:lnTo>
                        <a:pt x="491889" y="597989"/>
                      </a:lnTo>
                      <a:lnTo>
                        <a:pt x="493871" y="587122"/>
                      </a:lnTo>
                      <a:lnTo>
                        <a:pt x="495666" y="576189"/>
                      </a:lnTo>
                      <a:lnTo>
                        <a:pt x="497287" y="565214"/>
                      </a:lnTo>
                      <a:lnTo>
                        <a:pt x="498745" y="554185"/>
                      </a:lnTo>
                      <a:lnTo>
                        <a:pt x="500027" y="543089"/>
                      </a:lnTo>
                      <a:lnTo>
                        <a:pt x="501134" y="531948"/>
                      </a:lnTo>
                      <a:lnTo>
                        <a:pt x="502074" y="520754"/>
                      </a:lnTo>
                      <a:lnTo>
                        <a:pt x="502831" y="509503"/>
                      </a:lnTo>
                      <a:lnTo>
                        <a:pt x="503422" y="498200"/>
                      </a:lnTo>
                      <a:lnTo>
                        <a:pt x="503837" y="486840"/>
                      </a:lnTo>
                      <a:lnTo>
                        <a:pt x="504078" y="475427"/>
                      </a:lnTo>
                      <a:lnTo>
                        <a:pt x="504146" y="463958"/>
                      </a:lnTo>
                      <a:lnTo>
                        <a:pt x="504036" y="452444"/>
                      </a:lnTo>
                      <a:lnTo>
                        <a:pt x="503762" y="440869"/>
                      </a:lnTo>
                      <a:lnTo>
                        <a:pt x="503302" y="429234"/>
                      </a:lnTo>
                      <a:lnTo>
                        <a:pt x="502676" y="417558"/>
                      </a:lnTo>
                      <a:lnTo>
                        <a:pt x="501888" y="405817"/>
                      </a:lnTo>
                      <a:lnTo>
                        <a:pt x="500913" y="394028"/>
                      </a:lnTo>
                      <a:lnTo>
                        <a:pt x="499763" y="382178"/>
                      </a:lnTo>
                      <a:lnTo>
                        <a:pt x="498448" y="370282"/>
                      </a:lnTo>
                      <a:lnTo>
                        <a:pt x="496959" y="358320"/>
                      </a:lnTo>
                      <a:lnTo>
                        <a:pt x="495293" y="346315"/>
                      </a:lnTo>
                      <a:lnTo>
                        <a:pt x="493453" y="334254"/>
                      </a:lnTo>
                      <a:lnTo>
                        <a:pt x="491437" y="322129"/>
                      </a:lnTo>
                      <a:lnTo>
                        <a:pt x="489259" y="309959"/>
                      </a:lnTo>
                      <a:lnTo>
                        <a:pt x="486903" y="297736"/>
                      </a:lnTo>
                      <a:lnTo>
                        <a:pt x="484374" y="285457"/>
                      </a:lnTo>
                      <a:lnTo>
                        <a:pt x="481668" y="273121"/>
                      </a:lnTo>
                      <a:lnTo>
                        <a:pt x="478788" y="260732"/>
                      </a:lnTo>
                      <a:lnTo>
                        <a:pt x="475731" y="248290"/>
                      </a:lnTo>
                      <a:lnTo>
                        <a:pt x="472509" y="235792"/>
                      </a:lnTo>
                      <a:lnTo>
                        <a:pt x="469116" y="223238"/>
                      </a:lnTo>
                      <a:lnTo>
                        <a:pt x="465544" y="210641"/>
                      </a:lnTo>
                      <a:lnTo>
                        <a:pt x="461797" y="197978"/>
                      </a:lnTo>
                      <a:lnTo>
                        <a:pt x="457877" y="185261"/>
                      </a:lnTo>
                      <a:lnTo>
                        <a:pt x="453792" y="172499"/>
                      </a:lnTo>
                      <a:lnTo>
                        <a:pt x="449529" y="159673"/>
                      </a:lnTo>
                      <a:lnTo>
                        <a:pt x="445093" y="146802"/>
                      </a:lnTo>
                      <a:lnTo>
                        <a:pt x="440483" y="133866"/>
                      </a:lnTo>
                      <a:lnTo>
                        <a:pt x="435696" y="120886"/>
                      </a:lnTo>
                      <a:lnTo>
                        <a:pt x="430733" y="107841"/>
                      </a:lnTo>
                      <a:lnTo>
                        <a:pt x="425607" y="94751"/>
                      </a:lnTo>
                      <a:lnTo>
                        <a:pt x="420304" y="81605"/>
                      </a:lnTo>
                      <a:lnTo>
                        <a:pt x="414828" y="68406"/>
                      </a:lnTo>
                      <a:lnTo>
                        <a:pt x="409178" y="55142"/>
                      </a:lnTo>
                      <a:lnTo>
                        <a:pt x="403348" y="41834"/>
                      </a:lnTo>
                      <a:lnTo>
                        <a:pt x="397358" y="28469"/>
                      </a:lnTo>
                      <a:lnTo>
                        <a:pt x="391189" y="15051"/>
                      </a:lnTo>
                      <a:lnTo>
                        <a:pt x="384849" y="1577"/>
                      </a:lnTo>
                      <a:close/>
                    </a:path>
                  </a:pathLst>
                </a:custGeom>
                <a:solidFill>
                  <a:srgbClr val="0080FF">
                    <a:alpha val="49000"/>
                  </a:srgbClr>
                </a:solidFill>
                <a:ln w="7144" cap="rnd">
                  <a:solidFill>
                    <a:srgbClr val="0080FF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7" name="Freeform: Shape 101">
                  <a:extLst>
                    <a:ext uri="{FF2B5EF4-FFF2-40B4-BE49-F238E27FC236}">
                      <a16:creationId xmlns:a16="http://schemas.microsoft.com/office/drawing/2014/main" id="{69626725-C1E7-372F-B895-815A85D1127F}"/>
                    </a:ext>
                  </a:extLst>
                </p:cNvPr>
                <p:cNvSpPr/>
                <p:nvPr/>
              </p:nvSpPr>
              <p:spPr>
                <a:xfrm>
                  <a:off x="3535095" y="3110202"/>
                  <a:ext cx="1099227" cy="1312347"/>
                </a:xfrm>
                <a:custGeom>
                  <a:avLst/>
                  <a:gdLst>
                    <a:gd name="connsiteX0" fmla="*/ 1098253 w 1099227"/>
                    <a:gd name="connsiteY0" fmla="*/ 1289528 h 1312346"/>
                    <a:gd name="connsiteX1" fmla="*/ 1090379 w 1099227"/>
                    <a:gd name="connsiteY1" fmla="*/ 1280064 h 1312346"/>
                    <a:gd name="connsiteX2" fmla="*/ 1082502 w 1099227"/>
                    <a:gd name="connsiteY2" fmla="*/ 1270592 h 1312346"/>
                    <a:gd name="connsiteX3" fmla="*/ 1074636 w 1099227"/>
                    <a:gd name="connsiteY3" fmla="*/ 1261128 h 1312346"/>
                    <a:gd name="connsiteX4" fmla="*/ 1066762 w 1099227"/>
                    <a:gd name="connsiteY4" fmla="*/ 1251652 h 1312346"/>
                    <a:gd name="connsiteX5" fmla="*/ 1058897 w 1099227"/>
                    <a:gd name="connsiteY5" fmla="*/ 1242188 h 1312346"/>
                    <a:gd name="connsiteX6" fmla="*/ 1051020 w 1099227"/>
                    <a:gd name="connsiteY6" fmla="*/ 1232713 h 1312346"/>
                    <a:gd name="connsiteX7" fmla="*/ 1043157 w 1099227"/>
                    <a:gd name="connsiteY7" fmla="*/ 1223238 h 1312346"/>
                    <a:gd name="connsiteX8" fmla="*/ 1035280 w 1099227"/>
                    <a:gd name="connsiteY8" fmla="*/ 1213774 h 1312346"/>
                    <a:gd name="connsiteX9" fmla="*/ 1027414 w 1099227"/>
                    <a:gd name="connsiteY9" fmla="*/ 1204299 h 1312346"/>
                    <a:gd name="connsiteX10" fmla="*/ 1019540 w 1099227"/>
                    <a:gd name="connsiteY10" fmla="*/ 1194834 h 1312346"/>
                    <a:gd name="connsiteX11" fmla="*/ 1011663 w 1099227"/>
                    <a:gd name="connsiteY11" fmla="*/ 1185359 h 1312346"/>
                    <a:gd name="connsiteX12" fmla="*/ 1003801 w 1099227"/>
                    <a:gd name="connsiteY12" fmla="*/ 1175895 h 1312346"/>
                    <a:gd name="connsiteX13" fmla="*/ 995924 w 1099227"/>
                    <a:gd name="connsiteY13" fmla="*/ 1166420 h 1312346"/>
                    <a:gd name="connsiteX14" fmla="*/ 988058 w 1099227"/>
                    <a:gd name="connsiteY14" fmla="*/ 1156945 h 1312346"/>
                    <a:gd name="connsiteX15" fmla="*/ 980184 w 1099227"/>
                    <a:gd name="connsiteY15" fmla="*/ 1147481 h 1312346"/>
                    <a:gd name="connsiteX16" fmla="*/ 972318 w 1099227"/>
                    <a:gd name="connsiteY16" fmla="*/ 1138005 h 1312346"/>
                    <a:gd name="connsiteX17" fmla="*/ 964442 w 1099227"/>
                    <a:gd name="connsiteY17" fmla="*/ 1128541 h 1312346"/>
                    <a:gd name="connsiteX18" fmla="*/ 956579 w 1099227"/>
                    <a:gd name="connsiteY18" fmla="*/ 1119066 h 1312346"/>
                    <a:gd name="connsiteX19" fmla="*/ 948702 w 1099227"/>
                    <a:gd name="connsiteY19" fmla="*/ 1109602 h 1312346"/>
                    <a:gd name="connsiteX20" fmla="*/ 940836 w 1099227"/>
                    <a:gd name="connsiteY20" fmla="*/ 1100127 h 1312346"/>
                    <a:gd name="connsiteX21" fmla="*/ 932962 w 1099227"/>
                    <a:gd name="connsiteY21" fmla="*/ 1090654 h 1312346"/>
                    <a:gd name="connsiteX22" fmla="*/ 925085 w 1099227"/>
                    <a:gd name="connsiteY22" fmla="*/ 1081190 h 1312346"/>
                    <a:gd name="connsiteX23" fmla="*/ 917223 w 1099227"/>
                    <a:gd name="connsiteY23" fmla="*/ 1071715 h 1312346"/>
                    <a:gd name="connsiteX24" fmla="*/ 909346 w 1099227"/>
                    <a:gd name="connsiteY24" fmla="*/ 1062251 h 1312346"/>
                    <a:gd name="connsiteX25" fmla="*/ 901480 w 1099227"/>
                    <a:gd name="connsiteY25" fmla="*/ 1052776 h 1312346"/>
                    <a:gd name="connsiteX26" fmla="*/ 893606 w 1099227"/>
                    <a:gd name="connsiteY26" fmla="*/ 1043312 h 1312346"/>
                    <a:gd name="connsiteX27" fmla="*/ 885740 w 1099227"/>
                    <a:gd name="connsiteY27" fmla="*/ 1033836 h 1312346"/>
                    <a:gd name="connsiteX28" fmla="*/ 877863 w 1099227"/>
                    <a:gd name="connsiteY28" fmla="*/ 1024372 h 1312346"/>
                    <a:gd name="connsiteX29" fmla="*/ 870001 w 1099227"/>
                    <a:gd name="connsiteY29" fmla="*/ 1014897 h 1312346"/>
                    <a:gd name="connsiteX30" fmla="*/ 862124 w 1099227"/>
                    <a:gd name="connsiteY30" fmla="*/ 1005422 h 1312346"/>
                    <a:gd name="connsiteX31" fmla="*/ 854250 w 1099227"/>
                    <a:gd name="connsiteY31" fmla="*/ 995958 h 1312346"/>
                    <a:gd name="connsiteX32" fmla="*/ 846384 w 1099227"/>
                    <a:gd name="connsiteY32" fmla="*/ 986482 h 1312346"/>
                    <a:gd name="connsiteX33" fmla="*/ 838507 w 1099227"/>
                    <a:gd name="connsiteY33" fmla="*/ 977018 h 1312346"/>
                    <a:gd name="connsiteX34" fmla="*/ 830644 w 1099227"/>
                    <a:gd name="connsiteY34" fmla="*/ 967543 h 1312346"/>
                    <a:gd name="connsiteX35" fmla="*/ 822767 w 1099227"/>
                    <a:gd name="connsiteY35" fmla="*/ 958079 h 1312346"/>
                    <a:gd name="connsiteX36" fmla="*/ 814902 w 1099227"/>
                    <a:gd name="connsiteY36" fmla="*/ 948604 h 1312346"/>
                    <a:gd name="connsiteX37" fmla="*/ 807028 w 1099227"/>
                    <a:gd name="connsiteY37" fmla="*/ 939129 h 1312346"/>
                    <a:gd name="connsiteX38" fmla="*/ 799162 w 1099227"/>
                    <a:gd name="connsiteY38" fmla="*/ 929665 h 1312346"/>
                    <a:gd name="connsiteX39" fmla="*/ 791285 w 1099227"/>
                    <a:gd name="connsiteY39" fmla="*/ 920192 h 1312346"/>
                    <a:gd name="connsiteX40" fmla="*/ 783422 w 1099227"/>
                    <a:gd name="connsiteY40" fmla="*/ 910728 h 1312346"/>
                    <a:gd name="connsiteX41" fmla="*/ 775545 w 1099227"/>
                    <a:gd name="connsiteY41" fmla="*/ 901253 h 1312346"/>
                    <a:gd name="connsiteX42" fmla="*/ 767671 w 1099227"/>
                    <a:gd name="connsiteY42" fmla="*/ 891789 h 1312346"/>
                    <a:gd name="connsiteX43" fmla="*/ 759806 w 1099227"/>
                    <a:gd name="connsiteY43" fmla="*/ 882314 h 1312346"/>
                    <a:gd name="connsiteX44" fmla="*/ 751929 w 1099227"/>
                    <a:gd name="connsiteY44" fmla="*/ 872838 h 1312346"/>
                    <a:gd name="connsiteX45" fmla="*/ 744066 w 1099227"/>
                    <a:gd name="connsiteY45" fmla="*/ 863374 h 1312346"/>
                    <a:gd name="connsiteX46" fmla="*/ 736189 w 1099227"/>
                    <a:gd name="connsiteY46" fmla="*/ 853899 h 1312346"/>
                    <a:gd name="connsiteX47" fmla="*/ 728324 w 1099227"/>
                    <a:gd name="connsiteY47" fmla="*/ 844435 h 1312346"/>
                    <a:gd name="connsiteX48" fmla="*/ 720450 w 1099227"/>
                    <a:gd name="connsiteY48" fmla="*/ 834960 h 1312346"/>
                    <a:gd name="connsiteX49" fmla="*/ 712584 w 1099227"/>
                    <a:gd name="connsiteY49" fmla="*/ 825496 h 1312346"/>
                    <a:gd name="connsiteX50" fmla="*/ 704707 w 1099227"/>
                    <a:gd name="connsiteY50" fmla="*/ 816020 h 1312346"/>
                    <a:gd name="connsiteX51" fmla="*/ 696844 w 1099227"/>
                    <a:gd name="connsiteY51" fmla="*/ 806545 h 1312346"/>
                    <a:gd name="connsiteX52" fmla="*/ 688967 w 1099227"/>
                    <a:gd name="connsiteY52" fmla="*/ 797081 h 1312346"/>
                    <a:gd name="connsiteX53" fmla="*/ 681093 w 1099227"/>
                    <a:gd name="connsiteY53" fmla="*/ 787606 h 1312346"/>
                    <a:gd name="connsiteX54" fmla="*/ 673228 w 1099227"/>
                    <a:gd name="connsiteY54" fmla="*/ 778142 h 1312346"/>
                    <a:gd name="connsiteX55" fmla="*/ 665351 w 1099227"/>
                    <a:gd name="connsiteY55" fmla="*/ 768667 h 1312346"/>
                    <a:gd name="connsiteX56" fmla="*/ 657488 w 1099227"/>
                    <a:gd name="connsiteY56" fmla="*/ 759203 h 1312346"/>
                    <a:gd name="connsiteX57" fmla="*/ 649611 w 1099227"/>
                    <a:gd name="connsiteY57" fmla="*/ 749727 h 1312346"/>
                    <a:gd name="connsiteX58" fmla="*/ 641745 w 1099227"/>
                    <a:gd name="connsiteY58" fmla="*/ 740255 h 1312346"/>
                    <a:gd name="connsiteX59" fmla="*/ 633871 w 1099227"/>
                    <a:gd name="connsiteY59" fmla="*/ 730791 h 1312346"/>
                    <a:gd name="connsiteX60" fmla="*/ 626006 w 1099227"/>
                    <a:gd name="connsiteY60" fmla="*/ 721315 h 1312346"/>
                    <a:gd name="connsiteX61" fmla="*/ 618129 w 1099227"/>
                    <a:gd name="connsiteY61" fmla="*/ 711851 h 1312346"/>
                    <a:gd name="connsiteX62" fmla="*/ 610266 w 1099227"/>
                    <a:gd name="connsiteY62" fmla="*/ 702376 h 1312346"/>
                    <a:gd name="connsiteX63" fmla="*/ 602389 w 1099227"/>
                    <a:gd name="connsiteY63" fmla="*/ 692912 h 1312346"/>
                    <a:gd name="connsiteX64" fmla="*/ 594515 w 1099227"/>
                    <a:gd name="connsiteY64" fmla="*/ 683437 h 1312346"/>
                    <a:gd name="connsiteX65" fmla="*/ 586649 w 1099227"/>
                    <a:gd name="connsiteY65" fmla="*/ 673962 h 1312346"/>
                    <a:gd name="connsiteX66" fmla="*/ 578773 w 1099227"/>
                    <a:gd name="connsiteY66" fmla="*/ 664498 h 1312346"/>
                    <a:gd name="connsiteX67" fmla="*/ 570910 w 1099227"/>
                    <a:gd name="connsiteY67" fmla="*/ 655022 h 1312346"/>
                    <a:gd name="connsiteX68" fmla="*/ 563033 w 1099227"/>
                    <a:gd name="connsiteY68" fmla="*/ 645558 h 1312346"/>
                    <a:gd name="connsiteX69" fmla="*/ 555167 w 1099227"/>
                    <a:gd name="connsiteY69" fmla="*/ 636083 h 1312346"/>
                    <a:gd name="connsiteX70" fmla="*/ 547293 w 1099227"/>
                    <a:gd name="connsiteY70" fmla="*/ 626619 h 1312346"/>
                    <a:gd name="connsiteX71" fmla="*/ 539427 w 1099227"/>
                    <a:gd name="connsiteY71" fmla="*/ 617144 h 1312346"/>
                    <a:gd name="connsiteX72" fmla="*/ 531551 w 1099227"/>
                    <a:gd name="connsiteY72" fmla="*/ 607680 h 1312346"/>
                    <a:gd name="connsiteX73" fmla="*/ 523688 w 1099227"/>
                    <a:gd name="connsiteY73" fmla="*/ 598204 h 1312346"/>
                    <a:gd name="connsiteX74" fmla="*/ 515811 w 1099227"/>
                    <a:gd name="connsiteY74" fmla="*/ 588729 h 1312346"/>
                    <a:gd name="connsiteX75" fmla="*/ 507937 w 1099227"/>
                    <a:gd name="connsiteY75" fmla="*/ 579265 h 1312346"/>
                    <a:gd name="connsiteX76" fmla="*/ 500071 w 1099227"/>
                    <a:gd name="connsiteY76" fmla="*/ 569790 h 1312346"/>
                    <a:gd name="connsiteX77" fmla="*/ 492194 w 1099227"/>
                    <a:gd name="connsiteY77" fmla="*/ 560326 h 1312346"/>
                    <a:gd name="connsiteX78" fmla="*/ 484332 w 1099227"/>
                    <a:gd name="connsiteY78" fmla="*/ 550853 h 1312346"/>
                    <a:gd name="connsiteX79" fmla="*/ 476455 w 1099227"/>
                    <a:gd name="connsiteY79" fmla="*/ 541389 h 1312346"/>
                    <a:gd name="connsiteX80" fmla="*/ 468589 w 1099227"/>
                    <a:gd name="connsiteY80" fmla="*/ 531914 h 1312346"/>
                    <a:gd name="connsiteX81" fmla="*/ 460715 w 1099227"/>
                    <a:gd name="connsiteY81" fmla="*/ 522439 h 1312346"/>
                    <a:gd name="connsiteX82" fmla="*/ 452849 w 1099227"/>
                    <a:gd name="connsiteY82" fmla="*/ 512975 h 1312346"/>
                    <a:gd name="connsiteX83" fmla="*/ 444973 w 1099227"/>
                    <a:gd name="connsiteY83" fmla="*/ 503500 h 1312346"/>
                    <a:gd name="connsiteX84" fmla="*/ 437110 w 1099227"/>
                    <a:gd name="connsiteY84" fmla="*/ 494035 h 1312346"/>
                    <a:gd name="connsiteX85" fmla="*/ 429233 w 1099227"/>
                    <a:gd name="connsiteY85" fmla="*/ 484560 h 1312346"/>
                    <a:gd name="connsiteX86" fmla="*/ 421359 w 1099227"/>
                    <a:gd name="connsiteY86" fmla="*/ 475096 h 1312346"/>
                    <a:gd name="connsiteX87" fmla="*/ 413493 w 1099227"/>
                    <a:gd name="connsiteY87" fmla="*/ 465621 h 1312346"/>
                    <a:gd name="connsiteX88" fmla="*/ 405616 w 1099227"/>
                    <a:gd name="connsiteY88" fmla="*/ 456146 h 1312346"/>
                    <a:gd name="connsiteX89" fmla="*/ 397753 w 1099227"/>
                    <a:gd name="connsiteY89" fmla="*/ 446682 h 1312346"/>
                    <a:gd name="connsiteX90" fmla="*/ 389877 w 1099227"/>
                    <a:gd name="connsiteY90" fmla="*/ 437206 h 1312346"/>
                    <a:gd name="connsiteX91" fmla="*/ 382011 w 1099227"/>
                    <a:gd name="connsiteY91" fmla="*/ 427742 h 1312346"/>
                    <a:gd name="connsiteX92" fmla="*/ 374137 w 1099227"/>
                    <a:gd name="connsiteY92" fmla="*/ 418267 h 1312346"/>
                    <a:gd name="connsiteX93" fmla="*/ 366271 w 1099227"/>
                    <a:gd name="connsiteY93" fmla="*/ 408803 h 1312346"/>
                    <a:gd name="connsiteX94" fmla="*/ 358394 w 1099227"/>
                    <a:gd name="connsiteY94" fmla="*/ 399328 h 1312346"/>
                    <a:gd name="connsiteX95" fmla="*/ 350532 w 1099227"/>
                    <a:gd name="connsiteY95" fmla="*/ 389855 h 1312346"/>
                    <a:gd name="connsiteX96" fmla="*/ 342655 w 1099227"/>
                    <a:gd name="connsiteY96" fmla="*/ 380391 h 1312346"/>
                    <a:gd name="connsiteX97" fmla="*/ 334789 w 1099227"/>
                    <a:gd name="connsiteY97" fmla="*/ 370916 h 1312346"/>
                    <a:gd name="connsiteX98" fmla="*/ 326915 w 1099227"/>
                    <a:gd name="connsiteY98" fmla="*/ 361452 h 1312346"/>
                    <a:gd name="connsiteX99" fmla="*/ 319038 w 1099227"/>
                    <a:gd name="connsiteY99" fmla="*/ 351977 h 1312346"/>
                    <a:gd name="connsiteX100" fmla="*/ 311175 w 1099227"/>
                    <a:gd name="connsiteY100" fmla="*/ 342501 h 1312346"/>
                    <a:gd name="connsiteX101" fmla="*/ 303298 w 1099227"/>
                    <a:gd name="connsiteY101" fmla="*/ 333037 h 1312346"/>
                    <a:gd name="connsiteX102" fmla="*/ 295433 w 1099227"/>
                    <a:gd name="connsiteY102" fmla="*/ 323562 h 1312346"/>
                    <a:gd name="connsiteX103" fmla="*/ 287559 w 1099227"/>
                    <a:gd name="connsiteY103" fmla="*/ 314098 h 1312346"/>
                    <a:gd name="connsiteX104" fmla="*/ 279693 w 1099227"/>
                    <a:gd name="connsiteY104" fmla="*/ 304623 h 1312346"/>
                    <a:gd name="connsiteX105" fmla="*/ 271816 w 1099227"/>
                    <a:gd name="connsiteY105" fmla="*/ 295159 h 1312346"/>
                    <a:gd name="connsiteX106" fmla="*/ 263953 w 1099227"/>
                    <a:gd name="connsiteY106" fmla="*/ 285684 h 1312346"/>
                    <a:gd name="connsiteX107" fmla="*/ 256076 w 1099227"/>
                    <a:gd name="connsiteY107" fmla="*/ 276208 h 1312346"/>
                    <a:gd name="connsiteX108" fmla="*/ 248211 w 1099227"/>
                    <a:gd name="connsiteY108" fmla="*/ 266744 h 1312346"/>
                    <a:gd name="connsiteX109" fmla="*/ 240337 w 1099227"/>
                    <a:gd name="connsiteY109" fmla="*/ 257269 h 1312346"/>
                    <a:gd name="connsiteX110" fmla="*/ 232460 w 1099227"/>
                    <a:gd name="connsiteY110" fmla="*/ 247805 h 1312346"/>
                    <a:gd name="connsiteX111" fmla="*/ 224597 w 1099227"/>
                    <a:gd name="connsiteY111" fmla="*/ 238330 h 1312346"/>
                    <a:gd name="connsiteX112" fmla="*/ 216720 w 1099227"/>
                    <a:gd name="connsiteY112" fmla="*/ 228866 h 1312346"/>
                    <a:gd name="connsiteX113" fmla="*/ 208855 w 1099227"/>
                    <a:gd name="connsiteY113" fmla="*/ 219390 h 1312346"/>
                    <a:gd name="connsiteX114" fmla="*/ 200980 w 1099227"/>
                    <a:gd name="connsiteY114" fmla="*/ 209918 h 1312346"/>
                    <a:gd name="connsiteX115" fmla="*/ 193115 w 1099227"/>
                    <a:gd name="connsiteY115" fmla="*/ 200454 h 1312346"/>
                    <a:gd name="connsiteX116" fmla="*/ 185238 w 1099227"/>
                    <a:gd name="connsiteY116" fmla="*/ 190979 h 1312346"/>
                    <a:gd name="connsiteX117" fmla="*/ 177375 w 1099227"/>
                    <a:gd name="connsiteY117" fmla="*/ 181515 h 1312346"/>
                    <a:gd name="connsiteX118" fmla="*/ 169498 w 1099227"/>
                    <a:gd name="connsiteY118" fmla="*/ 172039 h 1312346"/>
                    <a:gd name="connsiteX119" fmla="*/ 161633 w 1099227"/>
                    <a:gd name="connsiteY119" fmla="*/ 162575 h 1312346"/>
                    <a:gd name="connsiteX120" fmla="*/ 153759 w 1099227"/>
                    <a:gd name="connsiteY120" fmla="*/ 153100 h 1312346"/>
                    <a:gd name="connsiteX121" fmla="*/ 145893 w 1099227"/>
                    <a:gd name="connsiteY121" fmla="*/ 143625 h 1312346"/>
                    <a:gd name="connsiteX122" fmla="*/ 138019 w 1099227"/>
                    <a:gd name="connsiteY122" fmla="*/ 134161 h 1312346"/>
                    <a:gd name="connsiteX123" fmla="*/ 130142 w 1099227"/>
                    <a:gd name="connsiteY123" fmla="*/ 124686 h 1312346"/>
                    <a:gd name="connsiteX124" fmla="*/ 122276 w 1099227"/>
                    <a:gd name="connsiteY124" fmla="*/ 115222 h 1312346"/>
                    <a:gd name="connsiteX125" fmla="*/ 114402 w 1099227"/>
                    <a:gd name="connsiteY125" fmla="*/ 105746 h 1312346"/>
                    <a:gd name="connsiteX126" fmla="*/ 106537 w 1099227"/>
                    <a:gd name="connsiteY126" fmla="*/ 96282 h 1312346"/>
                    <a:gd name="connsiteX127" fmla="*/ 98660 w 1099227"/>
                    <a:gd name="connsiteY127" fmla="*/ 86807 h 1312346"/>
                    <a:gd name="connsiteX128" fmla="*/ 90797 w 1099227"/>
                    <a:gd name="connsiteY128" fmla="*/ 77332 h 1312346"/>
                    <a:gd name="connsiteX129" fmla="*/ 82920 w 1099227"/>
                    <a:gd name="connsiteY129" fmla="*/ 67868 h 1312346"/>
                    <a:gd name="connsiteX130" fmla="*/ 75055 w 1099227"/>
                    <a:gd name="connsiteY130" fmla="*/ 58392 h 1312346"/>
                    <a:gd name="connsiteX131" fmla="*/ 67180 w 1099227"/>
                    <a:gd name="connsiteY131" fmla="*/ 48928 h 1312346"/>
                    <a:gd name="connsiteX132" fmla="*/ 59315 w 1099227"/>
                    <a:gd name="connsiteY132" fmla="*/ 39453 h 1312346"/>
                    <a:gd name="connsiteX133" fmla="*/ 51441 w 1099227"/>
                    <a:gd name="connsiteY133" fmla="*/ 29989 h 1312346"/>
                    <a:gd name="connsiteX134" fmla="*/ 43575 w 1099227"/>
                    <a:gd name="connsiteY134" fmla="*/ 20517 h 1312346"/>
                    <a:gd name="connsiteX135" fmla="*/ 35698 w 1099227"/>
                    <a:gd name="connsiteY135" fmla="*/ 11041 h 1312346"/>
                    <a:gd name="connsiteX136" fmla="*/ 27835 w 1099227"/>
                    <a:gd name="connsiteY136" fmla="*/ 1577 h 1312346"/>
                    <a:gd name="connsiteX137" fmla="*/ 1577 w 1099227"/>
                    <a:gd name="connsiteY137" fmla="*/ 24327 h 1312346"/>
                    <a:gd name="connsiteX138" fmla="*/ 9838 w 1099227"/>
                    <a:gd name="connsiteY138" fmla="*/ 33463 h 1312346"/>
                    <a:gd name="connsiteX139" fmla="*/ 18085 w 1099227"/>
                    <a:gd name="connsiteY139" fmla="*/ 42608 h 1312346"/>
                    <a:gd name="connsiteX140" fmla="*/ 34560 w 1099227"/>
                    <a:gd name="connsiteY140" fmla="*/ 60902 h 1312346"/>
                    <a:gd name="connsiteX141" fmla="*/ 42798 w 1099227"/>
                    <a:gd name="connsiteY141" fmla="*/ 70061 h 1312346"/>
                    <a:gd name="connsiteX142" fmla="*/ 51023 w 1099227"/>
                    <a:gd name="connsiteY142" fmla="*/ 79227 h 1312346"/>
                    <a:gd name="connsiteX143" fmla="*/ 67455 w 1099227"/>
                    <a:gd name="connsiteY143" fmla="*/ 97564 h 1312346"/>
                    <a:gd name="connsiteX144" fmla="*/ 83862 w 1099227"/>
                    <a:gd name="connsiteY144" fmla="*/ 115923 h 1312346"/>
                    <a:gd name="connsiteX145" fmla="*/ 100250 w 1099227"/>
                    <a:gd name="connsiteY145" fmla="*/ 134304 h 1312346"/>
                    <a:gd name="connsiteX146" fmla="*/ 108432 w 1099227"/>
                    <a:gd name="connsiteY146" fmla="*/ 143493 h 1312346"/>
                    <a:gd name="connsiteX147" fmla="*/ 116615 w 1099227"/>
                    <a:gd name="connsiteY147" fmla="*/ 152694 h 1312346"/>
                    <a:gd name="connsiteX148" fmla="*/ 124786 w 1099227"/>
                    <a:gd name="connsiteY148" fmla="*/ 161897 h 1312346"/>
                    <a:gd name="connsiteX149" fmla="*/ 132946 w 1099227"/>
                    <a:gd name="connsiteY149" fmla="*/ 171108 h 1312346"/>
                    <a:gd name="connsiteX150" fmla="*/ 141106 w 1099227"/>
                    <a:gd name="connsiteY150" fmla="*/ 180331 h 1312346"/>
                    <a:gd name="connsiteX151" fmla="*/ 149266 w 1099227"/>
                    <a:gd name="connsiteY151" fmla="*/ 189543 h 1312346"/>
                    <a:gd name="connsiteX152" fmla="*/ 157418 w 1099227"/>
                    <a:gd name="connsiteY152" fmla="*/ 198766 h 1312346"/>
                    <a:gd name="connsiteX153" fmla="*/ 181834 w 1099227"/>
                    <a:gd name="connsiteY153" fmla="*/ 226468 h 1312346"/>
                    <a:gd name="connsiteX154" fmla="*/ 189960 w 1099227"/>
                    <a:gd name="connsiteY154" fmla="*/ 235713 h 1312346"/>
                    <a:gd name="connsiteX155" fmla="*/ 198078 w 1099227"/>
                    <a:gd name="connsiteY155" fmla="*/ 244970 h 1312346"/>
                    <a:gd name="connsiteX156" fmla="*/ 206193 w 1099227"/>
                    <a:gd name="connsiteY156" fmla="*/ 254212 h 1312346"/>
                    <a:gd name="connsiteX157" fmla="*/ 214300 w 1099227"/>
                    <a:gd name="connsiteY157" fmla="*/ 263480 h 1312346"/>
                    <a:gd name="connsiteX158" fmla="*/ 222404 w 1099227"/>
                    <a:gd name="connsiteY158" fmla="*/ 272737 h 1312346"/>
                    <a:gd name="connsiteX159" fmla="*/ 230500 w 1099227"/>
                    <a:gd name="connsiteY159" fmla="*/ 282005 h 1312346"/>
                    <a:gd name="connsiteX160" fmla="*/ 238595 w 1099227"/>
                    <a:gd name="connsiteY160" fmla="*/ 291281 h 1312346"/>
                    <a:gd name="connsiteX161" fmla="*/ 254761 w 1099227"/>
                    <a:gd name="connsiteY161" fmla="*/ 309836 h 1312346"/>
                    <a:gd name="connsiteX162" fmla="*/ 270908 w 1099227"/>
                    <a:gd name="connsiteY162" fmla="*/ 328413 h 1312346"/>
                    <a:gd name="connsiteX163" fmla="*/ 287031 w 1099227"/>
                    <a:gd name="connsiteY163" fmla="*/ 347013 h 1312346"/>
                    <a:gd name="connsiteX164" fmla="*/ 295082 w 1099227"/>
                    <a:gd name="connsiteY164" fmla="*/ 356323 h 1312346"/>
                    <a:gd name="connsiteX165" fmla="*/ 311164 w 1099227"/>
                    <a:gd name="connsiteY165" fmla="*/ 374946 h 1312346"/>
                    <a:gd name="connsiteX166" fmla="*/ 319204 w 1099227"/>
                    <a:gd name="connsiteY166" fmla="*/ 384267 h 1312346"/>
                    <a:gd name="connsiteX167" fmla="*/ 327232 w 1099227"/>
                    <a:gd name="connsiteY167" fmla="*/ 393599 h 1312346"/>
                    <a:gd name="connsiteX168" fmla="*/ 335252 w 1099227"/>
                    <a:gd name="connsiteY168" fmla="*/ 402923 h 1312346"/>
                    <a:gd name="connsiteX169" fmla="*/ 343269 w 1099227"/>
                    <a:gd name="connsiteY169" fmla="*/ 412266 h 1312346"/>
                    <a:gd name="connsiteX170" fmla="*/ 351275 w 1099227"/>
                    <a:gd name="connsiteY170" fmla="*/ 421598 h 1312346"/>
                    <a:gd name="connsiteX171" fmla="*/ 359283 w 1099227"/>
                    <a:gd name="connsiteY171" fmla="*/ 430942 h 1312346"/>
                    <a:gd name="connsiteX172" fmla="*/ 375275 w 1099227"/>
                    <a:gd name="connsiteY172" fmla="*/ 449651 h 1312346"/>
                    <a:gd name="connsiteX173" fmla="*/ 383262 w 1099227"/>
                    <a:gd name="connsiteY173" fmla="*/ 459006 h 1312346"/>
                    <a:gd name="connsiteX174" fmla="*/ 391245 w 1099227"/>
                    <a:gd name="connsiteY174" fmla="*/ 468372 h 1312346"/>
                    <a:gd name="connsiteX175" fmla="*/ 399220 w 1099227"/>
                    <a:gd name="connsiteY175" fmla="*/ 477735 h 1312346"/>
                    <a:gd name="connsiteX176" fmla="*/ 407195 w 1099227"/>
                    <a:gd name="connsiteY176" fmla="*/ 487112 h 1312346"/>
                    <a:gd name="connsiteX177" fmla="*/ 415159 w 1099227"/>
                    <a:gd name="connsiteY177" fmla="*/ 496489 h 1312346"/>
                    <a:gd name="connsiteX178" fmla="*/ 423120 w 1099227"/>
                    <a:gd name="connsiteY178" fmla="*/ 505877 h 1312346"/>
                    <a:gd name="connsiteX179" fmla="*/ 431072 w 1099227"/>
                    <a:gd name="connsiteY179" fmla="*/ 515263 h 1312346"/>
                    <a:gd name="connsiteX180" fmla="*/ 439014 w 1099227"/>
                    <a:gd name="connsiteY180" fmla="*/ 524651 h 1312346"/>
                    <a:gd name="connsiteX181" fmla="*/ 446955 w 1099227"/>
                    <a:gd name="connsiteY181" fmla="*/ 534048 h 1312346"/>
                    <a:gd name="connsiteX182" fmla="*/ 454899 w 1099227"/>
                    <a:gd name="connsiteY182" fmla="*/ 543459 h 1312346"/>
                    <a:gd name="connsiteX183" fmla="*/ 462829 w 1099227"/>
                    <a:gd name="connsiteY183" fmla="*/ 552867 h 1312346"/>
                    <a:gd name="connsiteX184" fmla="*/ 478667 w 1099227"/>
                    <a:gd name="connsiteY184" fmla="*/ 571686 h 1312346"/>
                    <a:gd name="connsiteX185" fmla="*/ 486586 w 1099227"/>
                    <a:gd name="connsiteY185" fmla="*/ 581119 h 1312346"/>
                    <a:gd name="connsiteX186" fmla="*/ 494497 w 1099227"/>
                    <a:gd name="connsiteY186" fmla="*/ 590538 h 1312346"/>
                    <a:gd name="connsiteX187" fmla="*/ 510290 w 1099227"/>
                    <a:gd name="connsiteY187" fmla="*/ 609399 h 1312346"/>
                    <a:gd name="connsiteX188" fmla="*/ 518178 w 1099227"/>
                    <a:gd name="connsiteY188" fmla="*/ 618843 h 1312346"/>
                    <a:gd name="connsiteX189" fmla="*/ 526063 w 1099227"/>
                    <a:gd name="connsiteY189" fmla="*/ 628296 h 1312346"/>
                    <a:gd name="connsiteX190" fmla="*/ 533940 w 1099227"/>
                    <a:gd name="connsiteY190" fmla="*/ 637737 h 1312346"/>
                    <a:gd name="connsiteX191" fmla="*/ 541817 w 1099227"/>
                    <a:gd name="connsiteY191" fmla="*/ 647202 h 1312346"/>
                    <a:gd name="connsiteX192" fmla="*/ 549679 w 1099227"/>
                    <a:gd name="connsiteY192" fmla="*/ 656654 h 1312346"/>
                    <a:gd name="connsiteX193" fmla="*/ 557545 w 1099227"/>
                    <a:gd name="connsiteY193" fmla="*/ 666118 h 1312346"/>
                    <a:gd name="connsiteX194" fmla="*/ 565400 w 1099227"/>
                    <a:gd name="connsiteY194" fmla="*/ 675594 h 1312346"/>
                    <a:gd name="connsiteX195" fmla="*/ 581086 w 1099227"/>
                    <a:gd name="connsiteY195" fmla="*/ 694544 h 1312346"/>
                    <a:gd name="connsiteX196" fmla="*/ 588926 w 1099227"/>
                    <a:gd name="connsiteY196" fmla="*/ 704031 h 1312346"/>
                    <a:gd name="connsiteX197" fmla="*/ 596758 w 1099227"/>
                    <a:gd name="connsiteY197" fmla="*/ 713514 h 1312346"/>
                    <a:gd name="connsiteX198" fmla="*/ 620224 w 1099227"/>
                    <a:gd name="connsiteY198" fmla="*/ 742007 h 1312346"/>
                    <a:gd name="connsiteX199" fmla="*/ 628033 w 1099227"/>
                    <a:gd name="connsiteY199" fmla="*/ 751513 h 1312346"/>
                    <a:gd name="connsiteX200" fmla="*/ 643630 w 1099227"/>
                    <a:gd name="connsiteY200" fmla="*/ 770551 h 1312346"/>
                    <a:gd name="connsiteX201" fmla="*/ 651420 w 1099227"/>
                    <a:gd name="connsiteY201" fmla="*/ 780071 h 1312346"/>
                    <a:gd name="connsiteX202" fmla="*/ 659207 w 1099227"/>
                    <a:gd name="connsiteY202" fmla="*/ 789600 h 1312346"/>
                    <a:gd name="connsiteX203" fmla="*/ 666983 w 1099227"/>
                    <a:gd name="connsiteY203" fmla="*/ 799131 h 1312346"/>
                    <a:gd name="connsiteX204" fmla="*/ 674762 w 1099227"/>
                    <a:gd name="connsiteY204" fmla="*/ 808671 h 1312346"/>
                    <a:gd name="connsiteX205" fmla="*/ 690294 w 1099227"/>
                    <a:gd name="connsiteY205" fmla="*/ 827753 h 1312346"/>
                    <a:gd name="connsiteX206" fmla="*/ 705803 w 1099227"/>
                    <a:gd name="connsiteY206" fmla="*/ 846855 h 1312346"/>
                    <a:gd name="connsiteX207" fmla="*/ 713549 w 1099227"/>
                    <a:gd name="connsiteY207" fmla="*/ 856417 h 1312346"/>
                    <a:gd name="connsiteX208" fmla="*/ 721294 w 1099227"/>
                    <a:gd name="connsiteY208" fmla="*/ 865991 h 1312346"/>
                    <a:gd name="connsiteX209" fmla="*/ 729025 w 1099227"/>
                    <a:gd name="connsiteY209" fmla="*/ 875555 h 1312346"/>
                    <a:gd name="connsiteX210" fmla="*/ 736747 w 1099227"/>
                    <a:gd name="connsiteY210" fmla="*/ 885129 h 1312346"/>
                    <a:gd name="connsiteX211" fmla="*/ 752192 w 1099227"/>
                    <a:gd name="connsiteY211" fmla="*/ 904298 h 1312346"/>
                    <a:gd name="connsiteX212" fmla="*/ 759904 w 1099227"/>
                    <a:gd name="connsiteY212" fmla="*/ 913883 h 1312346"/>
                    <a:gd name="connsiteX213" fmla="*/ 767604 w 1099227"/>
                    <a:gd name="connsiteY213" fmla="*/ 923476 h 1312346"/>
                    <a:gd name="connsiteX214" fmla="*/ 775304 w 1099227"/>
                    <a:gd name="connsiteY214" fmla="*/ 933083 h 1312346"/>
                    <a:gd name="connsiteX215" fmla="*/ 782993 w 1099227"/>
                    <a:gd name="connsiteY215" fmla="*/ 942679 h 1312346"/>
                    <a:gd name="connsiteX216" fmla="*/ 790685 w 1099227"/>
                    <a:gd name="connsiteY216" fmla="*/ 952297 h 1312346"/>
                    <a:gd name="connsiteX217" fmla="*/ 798363 w 1099227"/>
                    <a:gd name="connsiteY217" fmla="*/ 961904 h 1312346"/>
                    <a:gd name="connsiteX218" fmla="*/ 806041 w 1099227"/>
                    <a:gd name="connsiteY218" fmla="*/ 971519 h 1312346"/>
                    <a:gd name="connsiteX219" fmla="*/ 821377 w 1099227"/>
                    <a:gd name="connsiteY219" fmla="*/ 990776 h 1312346"/>
                    <a:gd name="connsiteX220" fmla="*/ 829032 w 1099227"/>
                    <a:gd name="connsiteY220" fmla="*/ 1000405 h 1312346"/>
                    <a:gd name="connsiteX221" fmla="*/ 836690 w 1099227"/>
                    <a:gd name="connsiteY221" fmla="*/ 1010043 h 1312346"/>
                    <a:gd name="connsiteX222" fmla="*/ 844334 w 1099227"/>
                    <a:gd name="connsiteY222" fmla="*/ 1019684 h 1312346"/>
                    <a:gd name="connsiteX223" fmla="*/ 851981 w 1099227"/>
                    <a:gd name="connsiteY223" fmla="*/ 1029333 h 1312346"/>
                    <a:gd name="connsiteX224" fmla="*/ 859617 w 1099227"/>
                    <a:gd name="connsiteY224" fmla="*/ 1038985 h 1312346"/>
                    <a:gd name="connsiteX225" fmla="*/ 882487 w 1099227"/>
                    <a:gd name="connsiteY225" fmla="*/ 1067969 h 1312346"/>
                    <a:gd name="connsiteX226" fmla="*/ 890101 w 1099227"/>
                    <a:gd name="connsiteY226" fmla="*/ 1077640 h 1312346"/>
                    <a:gd name="connsiteX227" fmla="*/ 897703 w 1099227"/>
                    <a:gd name="connsiteY227" fmla="*/ 1087312 h 1312346"/>
                    <a:gd name="connsiteX228" fmla="*/ 912907 w 1099227"/>
                    <a:gd name="connsiteY228" fmla="*/ 1106677 h 1312346"/>
                    <a:gd name="connsiteX229" fmla="*/ 920498 w 1099227"/>
                    <a:gd name="connsiteY229" fmla="*/ 1116371 h 1312346"/>
                    <a:gd name="connsiteX230" fmla="*/ 928077 w 1099227"/>
                    <a:gd name="connsiteY230" fmla="*/ 1126065 h 1312346"/>
                    <a:gd name="connsiteX231" fmla="*/ 935657 w 1099227"/>
                    <a:gd name="connsiteY231" fmla="*/ 1135770 h 1312346"/>
                    <a:gd name="connsiteX232" fmla="*/ 950794 w 1099227"/>
                    <a:gd name="connsiteY232" fmla="*/ 1155181 h 1312346"/>
                    <a:gd name="connsiteX233" fmla="*/ 965911 w 1099227"/>
                    <a:gd name="connsiteY233" fmla="*/ 1174614 h 1312346"/>
                    <a:gd name="connsiteX234" fmla="*/ 981006 w 1099227"/>
                    <a:gd name="connsiteY234" fmla="*/ 1194066 h 1312346"/>
                    <a:gd name="connsiteX235" fmla="*/ 988540 w 1099227"/>
                    <a:gd name="connsiteY235" fmla="*/ 1203794 h 1312346"/>
                    <a:gd name="connsiteX236" fmla="*/ 996067 w 1099227"/>
                    <a:gd name="connsiteY236" fmla="*/ 1213544 h 1312346"/>
                    <a:gd name="connsiteX237" fmla="*/ 1003590 w 1099227"/>
                    <a:gd name="connsiteY237" fmla="*/ 1223280 h 1312346"/>
                    <a:gd name="connsiteX238" fmla="*/ 1011117 w 1099227"/>
                    <a:gd name="connsiteY238" fmla="*/ 1233030 h 1312346"/>
                    <a:gd name="connsiteX239" fmla="*/ 1018632 w 1099227"/>
                    <a:gd name="connsiteY239" fmla="*/ 1242780 h 1312346"/>
                    <a:gd name="connsiteX240" fmla="*/ 1033637 w 1099227"/>
                    <a:gd name="connsiteY240" fmla="*/ 1262300 h 1312346"/>
                    <a:gd name="connsiteX241" fmla="*/ 1041141 w 1099227"/>
                    <a:gd name="connsiteY241" fmla="*/ 1272069 h 1312346"/>
                    <a:gd name="connsiteX242" fmla="*/ 1048633 w 1099227"/>
                    <a:gd name="connsiteY242" fmla="*/ 1281839 h 1312346"/>
                    <a:gd name="connsiteX243" fmla="*/ 1063596 w 1099227"/>
                    <a:gd name="connsiteY243" fmla="*/ 1301404 h 1312346"/>
                    <a:gd name="connsiteX244" fmla="*/ 1071067 w 1099227"/>
                    <a:gd name="connsiteY244" fmla="*/ 1311185 h 1312346"/>
                    <a:gd name="connsiteX245" fmla="*/ 1098230 w 1099227"/>
                    <a:gd name="connsiteY245" fmla="*/ 1289539 h 131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</a:cxnLst>
                  <a:rect l="l" t="t" r="r" b="b"/>
                  <a:pathLst>
                    <a:path w="1099227" h="1312346">
                      <a:moveTo>
                        <a:pt x="1098253" y="1289528"/>
                      </a:moveTo>
                      <a:lnTo>
                        <a:pt x="1090379" y="1280064"/>
                      </a:lnTo>
                      <a:lnTo>
                        <a:pt x="1082502" y="1270592"/>
                      </a:lnTo>
                      <a:lnTo>
                        <a:pt x="1074636" y="1261128"/>
                      </a:lnTo>
                      <a:lnTo>
                        <a:pt x="1066762" y="1251652"/>
                      </a:lnTo>
                      <a:lnTo>
                        <a:pt x="1058897" y="1242188"/>
                      </a:lnTo>
                      <a:lnTo>
                        <a:pt x="1051020" y="1232713"/>
                      </a:lnTo>
                      <a:lnTo>
                        <a:pt x="1043157" y="1223238"/>
                      </a:lnTo>
                      <a:lnTo>
                        <a:pt x="1035280" y="1213774"/>
                      </a:lnTo>
                      <a:lnTo>
                        <a:pt x="1027414" y="1204299"/>
                      </a:lnTo>
                      <a:lnTo>
                        <a:pt x="1019540" y="1194834"/>
                      </a:lnTo>
                      <a:lnTo>
                        <a:pt x="1011663" y="1185359"/>
                      </a:lnTo>
                      <a:lnTo>
                        <a:pt x="1003801" y="1175895"/>
                      </a:lnTo>
                      <a:lnTo>
                        <a:pt x="995924" y="1166420"/>
                      </a:lnTo>
                      <a:lnTo>
                        <a:pt x="988058" y="1156945"/>
                      </a:lnTo>
                      <a:lnTo>
                        <a:pt x="980184" y="1147481"/>
                      </a:lnTo>
                      <a:lnTo>
                        <a:pt x="972318" y="1138005"/>
                      </a:lnTo>
                      <a:lnTo>
                        <a:pt x="964442" y="1128541"/>
                      </a:lnTo>
                      <a:lnTo>
                        <a:pt x="956579" y="1119066"/>
                      </a:lnTo>
                      <a:lnTo>
                        <a:pt x="948702" y="1109602"/>
                      </a:lnTo>
                      <a:lnTo>
                        <a:pt x="940836" y="1100127"/>
                      </a:lnTo>
                      <a:lnTo>
                        <a:pt x="932962" y="1090654"/>
                      </a:lnTo>
                      <a:lnTo>
                        <a:pt x="925085" y="1081190"/>
                      </a:lnTo>
                      <a:lnTo>
                        <a:pt x="917223" y="1071715"/>
                      </a:lnTo>
                      <a:lnTo>
                        <a:pt x="909346" y="1062251"/>
                      </a:lnTo>
                      <a:lnTo>
                        <a:pt x="901480" y="1052776"/>
                      </a:lnTo>
                      <a:lnTo>
                        <a:pt x="893606" y="1043312"/>
                      </a:lnTo>
                      <a:lnTo>
                        <a:pt x="885740" y="1033836"/>
                      </a:lnTo>
                      <a:lnTo>
                        <a:pt x="877863" y="1024372"/>
                      </a:lnTo>
                      <a:lnTo>
                        <a:pt x="870001" y="1014897"/>
                      </a:lnTo>
                      <a:lnTo>
                        <a:pt x="862124" y="1005422"/>
                      </a:lnTo>
                      <a:lnTo>
                        <a:pt x="854250" y="995958"/>
                      </a:lnTo>
                      <a:lnTo>
                        <a:pt x="846384" y="986482"/>
                      </a:lnTo>
                      <a:lnTo>
                        <a:pt x="838507" y="977018"/>
                      </a:lnTo>
                      <a:lnTo>
                        <a:pt x="830644" y="967543"/>
                      </a:lnTo>
                      <a:lnTo>
                        <a:pt x="822767" y="958079"/>
                      </a:lnTo>
                      <a:lnTo>
                        <a:pt x="814902" y="948604"/>
                      </a:lnTo>
                      <a:lnTo>
                        <a:pt x="807028" y="939129"/>
                      </a:lnTo>
                      <a:lnTo>
                        <a:pt x="799162" y="929665"/>
                      </a:lnTo>
                      <a:lnTo>
                        <a:pt x="791285" y="920192"/>
                      </a:lnTo>
                      <a:lnTo>
                        <a:pt x="783422" y="910728"/>
                      </a:lnTo>
                      <a:lnTo>
                        <a:pt x="775545" y="901253"/>
                      </a:lnTo>
                      <a:lnTo>
                        <a:pt x="767671" y="891789"/>
                      </a:lnTo>
                      <a:lnTo>
                        <a:pt x="759806" y="882314"/>
                      </a:lnTo>
                      <a:lnTo>
                        <a:pt x="751929" y="872838"/>
                      </a:lnTo>
                      <a:lnTo>
                        <a:pt x="744066" y="863374"/>
                      </a:lnTo>
                      <a:lnTo>
                        <a:pt x="736189" y="853899"/>
                      </a:lnTo>
                      <a:lnTo>
                        <a:pt x="728324" y="844435"/>
                      </a:lnTo>
                      <a:lnTo>
                        <a:pt x="720450" y="834960"/>
                      </a:lnTo>
                      <a:lnTo>
                        <a:pt x="712584" y="825496"/>
                      </a:lnTo>
                      <a:lnTo>
                        <a:pt x="704707" y="816020"/>
                      </a:lnTo>
                      <a:lnTo>
                        <a:pt x="696844" y="806545"/>
                      </a:lnTo>
                      <a:lnTo>
                        <a:pt x="688967" y="797081"/>
                      </a:lnTo>
                      <a:lnTo>
                        <a:pt x="681093" y="787606"/>
                      </a:lnTo>
                      <a:lnTo>
                        <a:pt x="673228" y="778142"/>
                      </a:lnTo>
                      <a:lnTo>
                        <a:pt x="665351" y="768667"/>
                      </a:lnTo>
                      <a:lnTo>
                        <a:pt x="657488" y="759203"/>
                      </a:lnTo>
                      <a:lnTo>
                        <a:pt x="649611" y="749727"/>
                      </a:lnTo>
                      <a:lnTo>
                        <a:pt x="641745" y="740255"/>
                      </a:lnTo>
                      <a:lnTo>
                        <a:pt x="633871" y="730791"/>
                      </a:lnTo>
                      <a:lnTo>
                        <a:pt x="626006" y="721315"/>
                      </a:lnTo>
                      <a:lnTo>
                        <a:pt x="618129" y="711851"/>
                      </a:lnTo>
                      <a:lnTo>
                        <a:pt x="610266" y="702376"/>
                      </a:lnTo>
                      <a:lnTo>
                        <a:pt x="602389" y="692912"/>
                      </a:lnTo>
                      <a:lnTo>
                        <a:pt x="594515" y="683437"/>
                      </a:lnTo>
                      <a:lnTo>
                        <a:pt x="586649" y="673962"/>
                      </a:lnTo>
                      <a:lnTo>
                        <a:pt x="578773" y="664498"/>
                      </a:lnTo>
                      <a:lnTo>
                        <a:pt x="570910" y="655022"/>
                      </a:lnTo>
                      <a:lnTo>
                        <a:pt x="563033" y="645558"/>
                      </a:lnTo>
                      <a:lnTo>
                        <a:pt x="555167" y="636083"/>
                      </a:lnTo>
                      <a:lnTo>
                        <a:pt x="547293" y="626619"/>
                      </a:lnTo>
                      <a:lnTo>
                        <a:pt x="539427" y="617144"/>
                      </a:lnTo>
                      <a:lnTo>
                        <a:pt x="531551" y="607680"/>
                      </a:lnTo>
                      <a:lnTo>
                        <a:pt x="523688" y="598204"/>
                      </a:lnTo>
                      <a:lnTo>
                        <a:pt x="515811" y="588729"/>
                      </a:lnTo>
                      <a:lnTo>
                        <a:pt x="507937" y="579265"/>
                      </a:lnTo>
                      <a:lnTo>
                        <a:pt x="500071" y="569790"/>
                      </a:lnTo>
                      <a:lnTo>
                        <a:pt x="492194" y="560326"/>
                      </a:lnTo>
                      <a:lnTo>
                        <a:pt x="484332" y="550853"/>
                      </a:lnTo>
                      <a:lnTo>
                        <a:pt x="476455" y="541389"/>
                      </a:lnTo>
                      <a:lnTo>
                        <a:pt x="468589" y="531914"/>
                      </a:lnTo>
                      <a:lnTo>
                        <a:pt x="460715" y="522439"/>
                      </a:lnTo>
                      <a:lnTo>
                        <a:pt x="452849" y="512975"/>
                      </a:lnTo>
                      <a:lnTo>
                        <a:pt x="444973" y="503500"/>
                      </a:lnTo>
                      <a:lnTo>
                        <a:pt x="437110" y="494035"/>
                      </a:lnTo>
                      <a:lnTo>
                        <a:pt x="429233" y="484560"/>
                      </a:lnTo>
                      <a:lnTo>
                        <a:pt x="421359" y="475096"/>
                      </a:lnTo>
                      <a:lnTo>
                        <a:pt x="413493" y="465621"/>
                      </a:lnTo>
                      <a:lnTo>
                        <a:pt x="405616" y="456146"/>
                      </a:lnTo>
                      <a:lnTo>
                        <a:pt x="397753" y="446682"/>
                      </a:lnTo>
                      <a:lnTo>
                        <a:pt x="389877" y="437206"/>
                      </a:lnTo>
                      <a:lnTo>
                        <a:pt x="382011" y="427742"/>
                      </a:lnTo>
                      <a:lnTo>
                        <a:pt x="374137" y="418267"/>
                      </a:lnTo>
                      <a:lnTo>
                        <a:pt x="366271" y="408803"/>
                      </a:lnTo>
                      <a:lnTo>
                        <a:pt x="358394" y="399328"/>
                      </a:lnTo>
                      <a:lnTo>
                        <a:pt x="350532" y="389855"/>
                      </a:lnTo>
                      <a:lnTo>
                        <a:pt x="342655" y="380391"/>
                      </a:lnTo>
                      <a:lnTo>
                        <a:pt x="334789" y="370916"/>
                      </a:lnTo>
                      <a:lnTo>
                        <a:pt x="326915" y="361452"/>
                      </a:lnTo>
                      <a:lnTo>
                        <a:pt x="319038" y="351977"/>
                      </a:lnTo>
                      <a:lnTo>
                        <a:pt x="311175" y="342501"/>
                      </a:lnTo>
                      <a:lnTo>
                        <a:pt x="303298" y="333037"/>
                      </a:lnTo>
                      <a:lnTo>
                        <a:pt x="295433" y="323562"/>
                      </a:lnTo>
                      <a:lnTo>
                        <a:pt x="287559" y="314098"/>
                      </a:lnTo>
                      <a:lnTo>
                        <a:pt x="279693" y="304623"/>
                      </a:lnTo>
                      <a:lnTo>
                        <a:pt x="271816" y="295159"/>
                      </a:lnTo>
                      <a:lnTo>
                        <a:pt x="263953" y="285684"/>
                      </a:lnTo>
                      <a:lnTo>
                        <a:pt x="256076" y="276208"/>
                      </a:lnTo>
                      <a:lnTo>
                        <a:pt x="248211" y="266744"/>
                      </a:lnTo>
                      <a:lnTo>
                        <a:pt x="240337" y="257269"/>
                      </a:lnTo>
                      <a:lnTo>
                        <a:pt x="232460" y="247805"/>
                      </a:lnTo>
                      <a:lnTo>
                        <a:pt x="224597" y="238330"/>
                      </a:lnTo>
                      <a:lnTo>
                        <a:pt x="216720" y="228866"/>
                      </a:lnTo>
                      <a:lnTo>
                        <a:pt x="208855" y="219390"/>
                      </a:lnTo>
                      <a:lnTo>
                        <a:pt x="200980" y="209918"/>
                      </a:lnTo>
                      <a:lnTo>
                        <a:pt x="193115" y="200454"/>
                      </a:lnTo>
                      <a:lnTo>
                        <a:pt x="185238" y="190979"/>
                      </a:lnTo>
                      <a:lnTo>
                        <a:pt x="177375" y="181515"/>
                      </a:lnTo>
                      <a:lnTo>
                        <a:pt x="169498" y="172039"/>
                      </a:lnTo>
                      <a:lnTo>
                        <a:pt x="161633" y="162575"/>
                      </a:lnTo>
                      <a:lnTo>
                        <a:pt x="153759" y="153100"/>
                      </a:lnTo>
                      <a:lnTo>
                        <a:pt x="145893" y="143625"/>
                      </a:lnTo>
                      <a:lnTo>
                        <a:pt x="138019" y="134161"/>
                      </a:lnTo>
                      <a:lnTo>
                        <a:pt x="130142" y="124686"/>
                      </a:lnTo>
                      <a:lnTo>
                        <a:pt x="122276" y="115222"/>
                      </a:lnTo>
                      <a:lnTo>
                        <a:pt x="114402" y="105746"/>
                      </a:lnTo>
                      <a:lnTo>
                        <a:pt x="106537" y="96282"/>
                      </a:lnTo>
                      <a:lnTo>
                        <a:pt x="98660" y="86807"/>
                      </a:lnTo>
                      <a:lnTo>
                        <a:pt x="90797" y="77332"/>
                      </a:lnTo>
                      <a:lnTo>
                        <a:pt x="82920" y="67868"/>
                      </a:lnTo>
                      <a:lnTo>
                        <a:pt x="75055" y="58392"/>
                      </a:lnTo>
                      <a:lnTo>
                        <a:pt x="67180" y="48928"/>
                      </a:lnTo>
                      <a:lnTo>
                        <a:pt x="59315" y="39453"/>
                      </a:lnTo>
                      <a:lnTo>
                        <a:pt x="51441" y="29989"/>
                      </a:lnTo>
                      <a:lnTo>
                        <a:pt x="43575" y="20517"/>
                      </a:lnTo>
                      <a:lnTo>
                        <a:pt x="35698" y="11041"/>
                      </a:lnTo>
                      <a:lnTo>
                        <a:pt x="27835" y="1577"/>
                      </a:lnTo>
                      <a:lnTo>
                        <a:pt x="1577" y="24327"/>
                      </a:lnTo>
                      <a:lnTo>
                        <a:pt x="9838" y="33463"/>
                      </a:lnTo>
                      <a:lnTo>
                        <a:pt x="18085" y="42608"/>
                      </a:lnTo>
                      <a:lnTo>
                        <a:pt x="34560" y="60902"/>
                      </a:lnTo>
                      <a:lnTo>
                        <a:pt x="42798" y="70061"/>
                      </a:lnTo>
                      <a:lnTo>
                        <a:pt x="51023" y="79227"/>
                      </a:lnTo>
                      <a:lnTo>
                        <a:pt x="67455" y="97564"/>
                      </a:lnTo>
                      <a:lnTo>
                        <a:pt x="83862" y="115923"/>
                      </a:lnTo>
                      <a:lnTo>
                        <a:pt x="100250" y="134304"/>
                      </a:lnTo>
                      <a:lnTo>
                        <a:pt x="108432" y="143493"/>
                      </a:lnTo>
                      <a:lnTo>
                        <a:pt x="116615" y="152694"/>
                      </a:lnTo>
                      <a:lnTo>
                        <a:pt x="124786" y="161897"/>
                      </a:lnTo>
                      <a:lnTo>
                        <a:pt x="132946" y="171108"/>
                      </a:lnTo>
                      <a:lnTo>
                        <a:pt x="141106" y="180331"/>
                      </a:lnTo>
                      <a:lnTo>
                        <a:pt x="149266" y="189543"/>
                      </a:lnTo>
                      <a:lnTo>
                        <a:pt x="157418" y="198766"/>
                      </a:lnTo>
                      <a:lnTo>
                        <a:pt x="181834" y="226468"/>
                      </a:lnTo>
                      <a:lnTo>
                        <a:pt x="189960" y="235713"/>
                      </a:lnTo>
                      <a:lnTo>
                        <a:pt x="198078" y="244970"/>
                      </a:lnTo>
                      <a:lnTo>
                        <a:pt x="206193" y="254212"/>
                      </a:lnTo>
                      <a:lnTo>
                        <a:pt x="214300" y="263480"/>
                      </a:lnTo>
                      <a:lnTo>
                        <a:pt x="222404" y="272737"/>
                      </a:lnTo>
                      <a:lnTo>
                        <a:pt x="230500" y="282005"/>
                      </a:lnTo>
                      <a:lnTo>
                        <a:pt x="238595" y="291281"/>
                      </a:lnTo>
                      <a:lnTo>
                        <a:pt x="254761" y="309836"/>
                      </a:lnTo>
                      <a:lnTo>
                        <a:pt x="270908" y="328413"/>
                      </a:lnTo>
                      <a:lnTo>
                        <a:pt x="287031" y="347013"/>
                      </a:lnTo>
                      <a:lnTo>
                        <a:pt x="295082" y="356323"/>
                      </a:lnTo>
                      <a:lnTo>
                        <a:pt x="311164" y="374946"/>
                      </a:lnTo>
                      <a:lnTo>
                        <a:pt x="319204" y="384267"/>
                      </a:lnTo>
                      <a:lnTo>
                        <a:pt x="327232" y="393599"/>
                      </a:lnTo>
                      <a:lnTo>
                        <a:pt x="335252" y="402923"/>
                      </a:lnTo>
                      <a:lnTo>
                        <a:pt x="343269" y="412266"/>
                      </a:lnTo>
                      <a:lnTo>
                        <a:pt x="351275" y="421598"/>
                      </a:lnTo>
                      <a:lnTo>
                        <a:pt x="359283" y="430942"/>
                      </a:lnTo>
                      <a:lnTo>
                        <a:pt x="375275" y="449651"/>
                      </a:lnTo>
                      <a:lnTo>
                        <a:pt x="383262" y="459006"/>
                      </a:lnTo>
                      <a:lnTo>
                        <a:pt x="391245" y="468372"/>
                      </a:lnTo>
                      <a:lnTo>
                        <a:pt x="399220" y="477735"/>
                      </a:lnTo>
                      <a:lnTo>
                        <a:pt x="407195" y="487112"/>
                      </a:lnTo>
                      <a:lnTo>
                        <a:pt x="415159" y="496489"/>
                      </a:lnTo>
                      <a:lnTo>
                        <a:pt x="423120" y="505877"/>
                      </a:lnTo>
                      <a:lnTo>
                        <a:pt x="431072" y="515263"/>
                      </a:lnTo>
                      <a:lnTo>
                        <a:pt x="439014" y="524651"/>
                      </a:lnTo>
                      <a:lnTo>
                        <a:pt x="446955" y="534048"/>
                      </a:lnTo>
                      <a:lnTo>
                        <a:pt x="454899" y="543459"/>
                      </a:lnTo>
                      <a:lnTo>
                        <a:pt x="462829" y="552867"/>
                      </a:lnTo>
                      <a:lnTo>
                        <a:pt x="478667" y="571686"/>
                      </a:lnTo>
                      <a:lnTo>
                        <a:pt x="486586" y="581119"/>
                      </a:lnTo>
                      <a:lnTo>
                        <a:pt x="494497" y="590538"/>
                      </a:lnTo>
                      <a:lnTo>
                        <a:pt x="510290" y="609399"/>
                      </a:lnTo>
                      <a:lnTo>
                        <a:pt x="518178" y="618843"/>
                      </a:lnTo>
                      <a:lnTo>
                        <a:pt x="526063" y="628296"/>
                      </a:lnTo>
                      <a:lnTo>
                        <a:pt x="533940" y="637737"/>
                      </a:lnTo>
                      <a:lnTo>
                        <a:pt x="541817" y="647202"/>
                      </a:lnTo>
                      <a:lnTo>
                        <a:pt x="549679" y="656654"/>
                      </a:lnTo>
                      <a:lnTo>
                        <a:pt x="557545" y="666118"/>
                      </a:lnTo>
                      <a:lnTo>
                        <a:pt x="565400" y="675594"/>
                      </a:lnTo>
                      <a:lnTo>
                        <a:pt x="581086" y="694544"/>
                      </a:lnTo>
                      <a:lnTo>
                        <a:pt x="588926" y="704031"/>
                      </a:lnTo>
                      <a:lnTo>
                        <a:pt x="596758" y="713514"/>
                      </a:lnTo>
                      <a:lnTo>
                        <a:pt x="620224" y="742007"/>
                      </a:lnTo>
                      <a:lnTo>
                        <a:pt x="628033" y="751513"/>
                      </a:lnTo>
                      <a:lnTo>
                        <a:pt x="643630" y="770551"/>
                      </a:lnTo>
                      <a:lnTo>
                        <a:pt x="651420" y="780071"/>
                      </a:lnTo>
                      <a:lnTo>
                        <a:pt x="659207" y="789600"/>
                      </a:lnTo>
                      <a:lnTo>
                        <a:pt x="666983" y="799131"/>
                      </a:lnTo>
                      <a:lnTo>
                        <a:pt x="674762" y="808671"/>
                      </a:lnTo>
                      <a:lnTo>
                        <a:pt x="690294" y="827753"/>
                      </a:lnTo>
                      <a:lnTo>
                        <a:pt x="705803" y="846855"/>
                      </a:lnTo>
                      <a:lnTo>
                        <a:pt x="713549" y="856417"/>
                      </a:lnTo>
                      <a:lnTo>
                        <a:pt x="721294" y="865991"/>
                      </a:lnTo>
                      <a:lnTo>
                        <a:pt x="729025" y="875555"/>
                      </a:lnTo>
                      <a:lnTo>
                        <a:pt x="736747" y="885129"/>
                      </a:lnTo>
                      <a:lnTo>
                        <a:pt x="752192" y="904298"/>
                      </a:lnTo>
                      <a:lnTo>
                        <a:pt x="759904" y="913883"/>
                      </a:lnTo>
                      <a:lnTo>
                        <a:pt x="767604" y="923476"/>
                      </a:lnTo>
                      <a:lnTo>
                        <a:pt x="775304" y="933083"/>
                      </a:lnTo>
                      <a:lnTo>
                        <a:pt x="782993" y="942679"/>
                      </a:lnTo>
                      <a:lnTo>
                        <a:pt x="790685" y="952297"/>
                      </a:lnTo>
                      <a:lnTo>
                        <a:pt x="798363" y="961904"/>
                      </a:lnTo>
                      <a:lnTo>
                        <a:pt x="806041" y="971519"/>
                      </a:lnTo>
                      <a:lnTo>
                        <a:pt x="821377" y="990776"/>
                      </a:lnTo>
                      <a:lnTo>
                        <a:pt x="829032" y="1000405"/>
                      </a:lnTo>
                      <a:lnTo>
                        <a:pt x="836690" y="1010043"/>
                      </a:lnTo>
                      <a:lnTo>
                        <a:pt x="844334" y="1019684"/>
                      </a:lnTo>
                      <a:lnTo>
                        <a:pt x="851981" y="1029333"/>
                      </a:lnTo>
                      <a:lnTo>
                        <a:pt x="859617" y="1038985"/>
                      </a:lnTo>
                      <a:lnTo>
                        <a:pt x="882487" y="1067969"/>
                      </a:lnTo>
                      <a:lnTo>
                        <a:pt x="890101" y="1077640"/>
                      </a:lnTo>
                      <a:lnTo>
                        <a:pt x="897703" y="1087312"/>
                      </a:lnTo>
                      <a:lnTo>
                        <a:pt x="912907" y="1106677"/>
                      </a:lnTo>
                      <a:lnTo>
                        <a:pt x="920498" y="1116371"/>
                      </a:lnTo>
                      <a:lnTo>
                        <a:pt x="928077" y="1126065"/>
                      </a:lnTo>
                      <a:lnTo>
                        <a:pt x="935657" y="1135770"/>
                      </a:lnTo>
                      <a:lnTo>
                        <a:pt x="950794" y="1155181"/>
                      </a:lnTo>
                      <a:lnTo>
                        <a:pt x="965911" y="1174614"/>
                      </a:lnTo>
                      <a:lnTo>
                        <a:pt x="981006" y="1194066"/>
                      </a:lnTo>
                      <a:lnTo>
                        <a:pt x="988540" y="1203794"/>
                      </a:lnTo>
                      <a:lnTo>
                        <a:pt x="996067" y="1213544"/>
                      </a:lnTo>
                      <a:lnTo>
                        <a:pt x="1003590" y="1223280"/>
                      </a:lnTo>
                      <a:lnTo>
                        <a:pt x="1011117" y="1233030"/>
                      </a:lnTo>
                      <a:lnTo>
                        <a:pt x="1018632" y="1242780"/>
                      </a:lnTo>
                      <a:lnTo>
                        <a:pt x="1033637" y="1262300"/>
                      </a:lnTo>
                      <a:lnTo>
                        <a:pt x="1041141" y="1272069"/>
                      </a:lnTo>
                      <a:lnTo>
                        <a:pt x="1048633" y="1281839"/>
                      </a:lnTo>
                      <a:lnTo>
                        <a:pt x="1063596" y="1301404"/>
                      </a:lnTo>
                      <a:lnTo>
                        <a:pt x="1071067" y="1311185"/>
                      </a:lnTo>
                      <a:lnTo>
                        <a:pt x="1098230" y="1289539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8" name="Freeform: Shape 102">
                  <a:extLst>
                    <a:ext uri="{FF2B5EF4-FFF2-40B4-BE49-F238E27FC236}">
                      <a16:creationId xmlns:a16="http://schemas.microsoft.com/office/drawing/2014/main" id="{F4981CEE-5208-DD84-0512-10E5830C13BD}"/>
                    </a:ext>
                  </a:extLst>
                </p:cNvPr>
                <p:cNvSpPr/>
                <p:nvPr/>
              </p:nvSpPr>
              <p:spPr>
                <a:xfrm>
                  <a:off x="4364852" y="3163733"/>
                  <a:ext cx="342106" cy="1270284"/>
                </a:xfrm>
                <a:custGeom>
                  <a:avLst/>
                  <a:gdLst>
                    <a:gd name="connsiteX0" fmla="*/ 241310 w 342106"/>
                    <a:gd name="connsiteY0" fmla="*/ 1257653 h 1270284"/>
                    <a:gd name="connsiteX1" fmla="*/ 232480 w 342106"/>
                    <a:gd name="connsiteY1" fmla="*/ 1245977 h 1270284"/>
                    <a:gd name="connsiteX2" fmla="*/ 223829 w 342106"/>
                    <a:gd name="connsiteY2" fmla="*/ 1234323 h 1270284"/>
                    <a:gd name="connsiteX3" fmla="*/ 215349 w 342106"/>
                    <a:gd name="connsiteY3" fmla="*/ 1222677 h 1270284"/>
                    <a:gd name="connsiteX4" fmla="*/ 207035 w 342106"/>
                    <a:gd name="connsiteY4" fmla="*/ 1211057 h 1270284"/>
                    <a:gd name="connsiteX5" fmla="*/ 198897 w 342106"/>
                    <a:gd name="connsiteY5" fmla="*/ 1199444 h 1270284"/>
                    <a:gd name="connsiteX6" fmla="*/ 190933 w 342106"/>
                    <a:gd name="connsiteY6" fmla="*/ 1187846 h 1270284"/>
                    <a:gd name="connsiteX7" fmla="*/ 183135 w 342106"/>
                    <a:gd name="connsiteY7" fmla="*/ 1176257 h 1270284"/>
                    <a:gd name="connsiteX8" fmla="*/ 175510 w 342106"/>
                    <a:gd name="connsiteY8" fmla="*/ 1164690 h 1270284"/>
                    <a:gd name="connsiteX9" fmla="*/ 168063 w 342106"/>
                    <a:gd name="connsiteY9" fmla="*/ 1153123 h 1270284"/>
                    <a:gd name="connsiteX10" fmla="*/ 160789 w 342106"/>
                    <a:gd name="connsiteY10" fmla="*/ 1141586 h 1270284"/>
                    <a:gd name="connsiteX11" fmla="*/ 153680 w 342106"/>
                    <a:gd name="connsiteY11" fmla="*/ 1130053 h 1270284"/>
                    <a:gd name="connsiteX12" fmla="*/ 146745 w 342106"/>
                    <a:gd name="connsiteY12" fmla="*/ 1118542 h 1270284"/>
                    <a:gd name="connsiteX13" fmla="*/ 139976 w 342106"/>
                    <a:gd name="connsiteY13" fmla="*/ 1107039 h 1270284"/>
                    <a:gd name="connsiteX14" fmla="*/ 133395 w 342106"/>
                    <a:gd name="connsiteY14" fmla="*/ 1095550 h 1270284"/>
                    <a:gd name="connsiteX15" fmla="*/ 126973 w 342106"/>
                    <a:gd name="connsiteY15" fmla="*/ 1084081 h 1270284"/>
                    <a:gd name="connsiteX16" fmla="*/ 120731 w 342106"/>
                    <a:gd name="connsiteY16" fmla="*/ 1072624 h 1270284"/>
                    <a:gd name="connsiteX17" fmla="*/ 114652 w 342106"/>
                    <a:gd name="connsiteY17" fmla="*/ 1061177 h 1270284"/>
                    <a:gd name="connsiteX18" fmla="*/ 108746 w 342106"/>
                    <a:gd name="connsiteY18" fmla="*/ 1049742 h 1270284"/>
                    <a:gd name="connsiteX19" fmla="*/ 103017 w 342106"/>
                    <a:gd name="connsiteY19" fmla="*/ 1038326 h 1270284"/>
                    <a:gd name="connsiteX20" fmla="*/ 97465 w 342106"/>
                    <a:gd name="connsiteY20" fmla="*/ 1026924 h 1270284"/>
                    <a:gd name="connsiteX21" fmla="*/ 92076 w 342106"/>
                    <a:gd name="connsiteY21" fmla="*/ 1015542 h 1270284"/>
                    <a:gd name="connsiteX22" fmla="*/ 86863 w 342106"/>
                    <a:gd name="connsiteY22" fmla="*/ 1004163 h 1270284"/>
                    <a:gd name="connsiteX23" fmla="*/ 81824 w 342106"/>
                    <a:gd name="connsiteY23" fmla="*/ 992803 h 1270284"/>
                    <a:gd name="connsiteX24" fmla="*/ 76950 w 342106"/>
                    <a:gd name="connsiteY24" fmla="*/ 981455 h 1270284"/>
                    <a:gd name="connsiteX25" fmla="*/ 72250 w 342106"/>
                    <a:gd name="connsiteY25" fmla="*/ 970129 h 1270284"/>
                    <a:gd name="connsiteX26" fmla="*/ 67727 w 342106"/>
                    <a:gd name="connsiteY26" fmla="*/ 958814 h 1270284"/>
                    <a:gd name="connsiteX27" fmla="*/ 63367 w 342106"/>
                    <a:gd name="connsiteY27" fmla="*/ 947510 h 1270284"/>
                    <a:gd name="connsiteX28" fmla="*/ 59194 w 342106"/>
                    <a:gd name="connsiteY28" fmla="*/ 936215 h 1270284"/>
                    <a:gd name="connsiteX29" fmla="*/ 55173 w 342106"/>
                    <a:gd name="connsiteY29" fmla="*/ 924945 h 1270284"/>
                    <a:gd name="connsiteX30" fmla="*/ 51340 w 342106"/>
                    <a:gd name="connsiteY30" fmla="*/ 913684 h 1270284"/>
                    <a:gd name="connsiteX31" fmla="*/ 47669 w 342106"/>
                    <a:gd name="connsiteY31" fmla="*/ 902433 h 1270284"/>
                    <a:gd name="connsiteX32" fmla="*/ 44175 w 342106"/>
                    <a:gd name="connsiteY32" fmla="*/ 891206 h 1270284"/>
                    <a:gd name="connsiteX33" fmla="*/ 40858 w 342106"/>
                    <a:gd name="connsiteY33" fmla="*/ 879980 h 1270284"/>
                    <a:gd name="connsiteX34" fmla="*/ 37712 w 342106"/>
                    <a:gd name="connsiteY34" fmla="*/ 868783 h 1270284"/>
                    <a:gd name="connsiteX35" fmla="*/ 34734 w 342106"/>
                    <a:gd name="connsiteY35" fmla="*/ 857589 h 1270284"/>
                    <a:gd name="connsiteX36" fmla="*/ 31930 w 342106"/>
                    <a:gd name="connsiteY36" fmla="*/ 846417 h 1270284"/>
                    <a:gd name="connsiteX37" fmla="*/ 29291 w 342106"/>
                    <a:gd name="connsiteY37" fmla="*/ 835254 h 1270284"/>
                    <a:gd name="connsiteX38" fmla="*/ 26837 w 342106"/>
                    <a:gd name="connsiteY38" fmla="*/ 824105 h 1270284"/>
                    <a:gd name="connsiteX39" fmla="*/ 24535 w 342106"/>
                    <a:gd name="connsiteY39" fmla="*/ 812975 h 1270284"/>
                    <a:gd name="connsiteX40" fmla="*/ 22421 w 342106"/>
                    <a:gd name="connsiteY40" fmla="*/ 801845 h 1270284"/>
                    <a:gd name="connsiteX41" fmla="*/ 20483 w 342106"/>
                    <a:gd name="connsiteY41" fmla="*/ 790749 h 1270284"/>
                    <a:gd name="connsiteX42" fmla="*/ 18708 w 342106"/>
                    <a:gd name="connsiteY42" fmla="*/ 779653 h 1270284"/>
                    <a:gd name="connsiteX43" fmla="*/ 17098 w 342106"/>
                    <a:gd name="connsiteY43" fmla="*/ 768580 h 1270284"/>
                    <a:gd name="connsiteX44" fmla="*/ 15674 w 342106"/>
                    <a:gd name="connsiteY44" fmla="*/ 757517 h 1270284"/>
                    <a:gd name="connsiteX45" fmla="*/ 14415 w 342106"/>
                    <a:gd name="connsiteY45" fmla="*/ 746463 h 1270284"/>
                    <a:gd name="connsiteX46" fmla="*/ 13329 w 342106"/>
                    <a:gd name="connsiteY46" fmla="*/ 735434 h 1270284"/>
                    <a:gd name="connsiteX47" fmla="*/ 12421 w 342106"/>
                    <a:gd name="connsiteY47" fmla="*/ 724414 h 1270284"/>
                    <a:gd name="connsiteX48" fmla="*/ 11675 w 342106"/>
                    <a:gd name="connsiteY48" fmla="*/ 713405 h 1270284"/>
                    <a:gd name="connsiteX49" fmla="*/ 11106 w 342106"/>
                    <a:gd name="connsiteY49" fmla="*/ 702407 h 1270284"/>
                    <a:gd name="connsiteX50" fmla="*/ 10713 w 342106"/>
                    <a:gd name="connsiteY50" fmla="*/ 691432 h 1270284"/>
                    <a:gd name="connsiteX51" fmla="*/ 10480 w 342106"/>
                    <a:gd name="connsiteY51" fmla="*/ 680467 h 1270284"/>
                    <a:gd name="connsiteX52" fmla="*/ 10427 w 342106"/>
                    <a:gd name="connsiteY52" fmla="*/ 669525 h 1270284"/>
                    <a:gd name="connsiteX53" fmla="*/ 10548 w 342106"/>
                    <a:gd name="connsiteY53" fmla="*/ 658581 h 1270284"/>
                    <a:gd name="connsiteX54" fmla="*/ 10842 w 342106"/>
                    <a:gd name="connsiteY54" fmla="*/ 647661 h 1270284"/>
                    <a:gd name="connsiteX55" fmla="*/ 11302 w 342106"/>
                    <a:gd name="connsiteY55" fmla="*/ 636750 h 1270284"/>
                    <a:gd name="connsiteX56" fmla="*/ 11939 w 342106"/>
                    <a:gd name="connsiteY56" fmla="*/ 625862 h 1270284"/>
                    <a:gd name="connsiteX57" fmla="*/ 12749 w 342106"/>
                    <a:gd name="connsiteY57" fmla="*/ 614987 h 1270284"/>
                    <a:gd name="connsiteX58" fmla="*/ 13725 w 342106"/>
                    <a:gd name="connsiteY58" fmla="*/ 604121 h 1270284"/>
                    <a:gd name="connsiteX59" fmla="*/ 14875 w 342106"/>
                    <a:gd name="connsiteY59" fmla="*/ 593264 h 1270284"/>
                    <a:gd name="connsiteX60" fmla="*/ 16201 w 342106"/>
                    <a:gd name="connsiteY60" fmla="*/ 582431 h 1270284"/>
                    <a:gd name="connsiteX61" fmla="*/ 17690 w 342106"/>
                    <a:gd name="connsiteY61" fmla="*/ 571610 h 1270284"/>
                    <a:gd name="connsiteX62" fmla="*/ 19364 w 342106"/>
                    <a:gd name="connsiteY62" fmla="*/ 560797 h 1270284"/>
                    <a:gd name="connsiteX63" fmla="*/ 21206 w 342106"/>
                    <a:gd name="connsiteY63" fmla="*/ 550009 h 1270284"/>
                    <a:gd name="connsiteX64" fmla="*/ 23211 w 342106"/>
                    <a:gd name="connsiteY64" fmla="*/ 539219 h 1270284"/>
                    <a:gd name="connsiteX65" fmla="*/ 25390 w 342106"/>
                    <a:gd name="connsiteY65" fmla="*/ 528462 h 1270284"/>
                    <a:gd name="connsiteX66" fmla="*/ 27746 w 342106"/>
                    <a:gd name="connsiteY66" fmla="*/ 517705 h 1270284"/>
                    <a:gd name="connsiteX67" fmla="*/ 30275 w 342106"/>
                    <a:gd name="connsiteY67" fmla="*/ 506971 h 1270284"/>
                    <a:gd name="connsiteX68" fmla="*/ 32981 w 342106"/>
                    <a:gd name="connsiteY68" fmla="*/ 496248 h 1270284"/>
                    <a:gd name="connsiteX69" fmla="*/ 35850 w 342106"/>
                    <a:gd name="connsiteY69" fmla="*/ 485533 h 1270284"/>
                    <a:gd name="connsiteX70" fmla="*/ 38895 w 342106"/>
                    <a:gd name="connsiteY70" fmla="*/ 474833 h 1270284"/>
                    <a:gd name="connsiteX71" fmla="*/ 42106 w 342106"/>
                    <a:gd name="connsiteY71" fmla="*/ 464152 h 1270284"/>
                    <a:gd name="connsiteX72" fmla="*/ 45490 w 342106"/>
                    <a:gd name="connsiteY72" fmla="*/ 453485 h 1270284"/>
                    <a:gd name="connsiteX73" fmla="*/ 49049 w 342106"/>
                    <a:gd name="connsiteY73" fmla="*/ 442837 h 1270284"/>
                    <a:gd name="connsiteX74" fmla="*/ 52784 w 342106"/>
                    <a:gd name="connsiteY74" fmla="*/ 432201 h 1270284"/>
                    <a:gd name="connsiteX75" fmla="*/ 56684 w 342106"/>
                    <a:gd name="connsiteY75" fmla="*/ 421576 h 1270284"/>
                    <a:gd name="connsiteX76" fmla="*/ 60770 w 342106"/>
                    <a:gd name="connsiteY76" fmla="*/ 410962 h 1270284"/>
                    <a:gd name="connsiteX77" fmla="*/ 65010 w 342106"/>
                    <a:gd name="connsiteY77" fmla="*/ 400368 h 1270284"/>
                    <a:gd name="connsiteX78" fmla="*/ 69435 w 342106"/>
                    <a:gd name="connsiteY78" fmla="*/ 389777 h 1270284"/>
                    <a:gd name="connsiteX79" fmla="*/ 74025 w 342106"/>
                    <a:gd name="connsiteY79" fmla="*/ 379216 h 1270284"/>
                    <a:gd name="connsiteX80" fmla="*/ 78790 w 342106"/>
                    <a:gd name="connsiteY80" fmla="*/ 368659 h 1270284"/>
                    <a:gd name="connsiteX81" fmla="*/ 83731 w 342106"/>
                    <a:gd name="connsiteY81" fmla="*/ 358121 h 1270284"/>
                    <a:gd name="connsiteX82" fmla="*/ 88834 w 342106"/>
                    <a:gd name="connsiteY82" fmla="*/ 347594 h 1270284"/>
                    <a:gd name="connsiteX83" fmla="*/ 94114 w 342106"/>
                    <a:gd name="connsiteY83" fmla="*/ 337078 h 1270284"/>
                    <a:gd name="connsiteX84" fmla="*/ 99568 w 342106"/>
                    <a:gd name="connsiteY84" fmla="*/ 326585 h 1270284"/>
                    <a:gd name="connsiteX85" fmla="*/ 105188 w 342106"/>
                    <a:gd name="connsiteY85" fmla="*/ 316103 h 1270284"/>
                    <a:gd name="connsiteX86" fmla="*/ 110981 w 342106"/>
                    <a:gd name="connsiteY86" fmla="*/ 305630 h 1270284"/>
                    <a:gd name="connsiteX87" fmla="*/ 116951 w 342106"/>
                    <a:gd name="connsiteY87" fmla="*/ 295181 h 1270284"/>
                    <a:gd name="connsiteX88" fmla="*/ 123098 w 342106"/>
                    <a:gd name="connsiteY88" fmla="*/ 284730 h 1270284"/>
                    <a:gd name="connsiteX89" fmla="*/ 129407 w 342106"/>
                    <a:gd name="connsiteY89" fmla="*/ 274302 h 1270284"/>
                    <a:gd name="connsiteX90" fmla="*/ 135891 w 342106"/>
                    <a:gd name="connsiteY90" fmla="*/ 263895 h 1270284"/>
                    <a:gd name="connsiteX91" fmla="*/ 142539 w 342106"/>
                    <a:gd name="connsiteY91" fmla="*/ 253489 h 1270284"/>
                    <a:gd name="connsiteX92" fmla="*/ 149376 w 342106"/>
                    <a:gd name="connsiteY92" fmla="*/ 243105 h 1270284"/>
                    <a:gd name="connsiteX93" fmla="*/ 156375 w 342106"/>
                    <a:gd name="connsiteY93" fmla="*/ 232744 h 1270284"/>
                    <a:gd name="connsiteX94" fmla="*/ 163548 w 342106"/>
                    <a:gd name="connsiteY94" fmla="*/ 222382 h 1270284"/>
                    <a:gd name="connsiteX95" fmla="*/ 170889 w 342106"/>
                    <a:gd name="connsiteY95" fmla="*/ 212041 h 1270284"/>
                    <a:gd name="connsiteX96" fmla="*/ 178401 w 342106"/>
                    <a:gd name="connsiteY96" fmla="*/ 201713 h 1270284"/>
                    <a:gd name="connsiteX97" fmla="*/ 186090 w 342106"/>
                    <a:gd name="connsiteY97" fmla="*/ 191394 h 1270284"/>
                    <a:gd name="connsiteX98" fmla="*/ 193956 w 342106"/>
                    <a:gd name="connsiteY98" fmla="*/ 181097 h 1270284"/>
                    <a:gd name="connsiteX99" fmla="*/ 201984 w 342106"/>
                    <a:gd name="connsiteY99" fmla="*/ 170811 h 1270284"/>
                    <a:gd name="connsiteX100" fmla="*/ 210189 w 342106"/>
                    <a:gd name="connsiteY100" fmla="*/ 160537 h 1270284"/>
                    <a:gd name="connsiteX101" fmla="*/ 218571 w 342106"/>
                    <a:gd name="connsiteY101" fmla="*/ 150285 h 1270284"/>
                    <a:gd name="connsiteX102" fmla="*/ 227112 w 342106"/>
                    <a:gd name="connsiteY102" fmla="*/ 140041 h 1270284"/>
                    <a:gd name="connsiteX103" fmla="*/ 235833 w 342106"/>
                    <a:gd name="connsiteY103" fmla="*/ 129812 h 1270284"/>
                    <a:gd name="connsiteX104" fmla="*/ 244728 w 342106"/>
                    <a:gd name="connsiteY104" fmla="*/ 119590 h 1270284"/>
                    <a:gd name="connsiteX105" fmla="*/ 253797 w 342106"/>
                    <a:gd name="connsiteY105" fmla="*/ 109394 h 1270284"/>
                    <a:gd name="connsiteX106" fmla="*/ 263031 w 342106"/>
                    <a:gd name="connsiteY106" fmla="*/ 99207 h 1270284"/>
                    <a:gd name="connsiteX107" fmla="*/ 272439 w 342106"/>
                    <a:gd name="connsiteY107" fmla="*/ 89031 h 1270284"/>
                    <a:gd name="connsiteX108" fmla="*/ 282023 w 342106"/>
                    <a:gd name="connsiteY108" fmla="*/ 78877 h 1270284"/>
                    <a:gd name="connsiteX109" fmla="*/ 291773 w 342106"/>
                    <a:gd name="connsiteY109" fmla="*/ 68734 h 1270284"/>
                    <a:gd name="connsiteX110" fmla="*/ 301697 w 342106"/>
                    <a:gd name="connsiteY110" fmla="*/ 58600 h 1270284"/>
                    <a:gd name="connsiteX111" fmla="*/ 311798 w 342106"/>
                    <a:gd name="connsiteY111" fmla="*/ 48491 h 1270284"/>
                    <a:gd name="connsiteX112" fmla="*/ 322061 w 342106"/>
                    <a:gd name="connsiteY112" fmla="*/ 38382 h 1270284"/>
                    <a:gd name="connsiteX113" fmla="*/ 332509 w 342106"/>
                    <a:gd name="connsiteY113" fmla="*/ 28293 h 1270284"/>
                    <a:gd name="connsiteX114" fmla="*/ 343115 w 342106"/>
                    <a:gd name="connsiteY114" fmla="*/ 18226 h 1270284"/>
                    <a:gd name="connsiteX115" fmla="*/ 327021 w 342106"/>
                    <a:gd name="connsiteY115" fmla="*/ 1577 h 1270284"/>
                    <a:gd name="connsiteX116" fmla="*/ 316683 w 342106"/>
                    <a:gd name="connsiteY116" fmla="*/ 11950 h 1270284"/>
                    <a:gd name="connsiteX117" fmla="*/ 306518 w 342106"/>
                    <a:gd name="connsiteY117" fmla="*/ 22323 h 1270284"/>
                    <a:gd name="connsiteX118" fmla="*/ 296515 w 342106"/>
                    <a:gd name="connsiteY118" fmla="*/ 32718 h 1270284"/>
                    <a:gd name="connsiteX119" fmla="*/ 286681 w 342106"/>
                    <a:gd name="connsiteY119" fmla="*/ 43124 h 1270284"/>
                    <a:gd name="connsiteX120" fmla="*/ 277018 w 342106"/>
                    <a:gd name="connsiteY120" fmla="*/ 53541 h 1270284"/>
                    <a:gd name="connsiteX121" fmla="*/ 267523 w 342106"/>
                    <a:gd name="connsiteY121" fmla="*/ 63978 h 1270284"/>
                    <a:gd name="connsiteX122" fmla="*/ 258188 w 342106"/>
                    <a:gd name="connsiteY122" fmla="*/ 74429 h 1270284"/>
                    <a:gd name="connsiteX123" fmla="*/ 249021 w 342106"/>
                    <a:gd name="connsiteY123" fmla="*/ 84889 h 1270284"/>
                    <a:gd name="connsiteX124" fmla="*/ 240017 w 342106"/>
                    <a:gd name="connsiteY124" fmla="*/ 95362 h 1270284"/>
                    <a:gd name="connsiteX125" fmla="*/ 231190 w 342106"/>
                    <a:gd name="connsiteY125" fmla="*/ 105856 h 1270284"/>
                    <a:gd name="connsiteX126" fmla="*/ 222525 w 342106"/>
                    <a:gd name="connsiteY126" fmla="*/ 116349 h 1270284"/>
                    <a:gd name="connsiteX127" fmla="*/ 214023 w 342106"/>
                    <a:gd name="connsiteY127" fmla="*/ 126864 h 1270284"/>
                    <a:gd name="connsiteX128" fmla="*/ 205689 w 342106"/>
                    <a:gd name="connsiteY128" fmla="*/ 137402 h 1270284"/>
                    <a:gd name="connsiteX129" fmla="*/ 197529 w 342106"/>
                    <a:gd name="connsiteY129" fmla="*/ 147940 h 1270284"/>
                    <a:gd name="connsiteX130" fmla="*/ 189520 w 342106"/>
                    <a:gd name="connsiteY130" fmla="*/ 158498 h 1270284"/>
                    <a:gd name="connsiteX131" fmla="*/ 181688 w 342106"/>
                    <a:gd name="connsiteY131" fmla="*/ 169070 h 1270284"/>
                    <a:gd name="connsiteX132" fmla="*/ 174022 w 342106"/>
                    <a:gd name="connsiteY132" fmla="*/ 179650 h 1270284"/>
                    <a:gd name="connsiteX133" fmla="*/ 166529 w 342106"/>
                    <a:gd name="connsiteY133" fmla="*/ 190255 h 1270284"/>
                    <a:gd name="connsiteX134" fmla="*/ 159190 w 342106"/>
                    <a:gd name="connsiteY134" fmla="*/ 200869 h 1270284"/>
                    <a:gd name="connsiteX135" fmla="*/ 152026 w 342106"/>
                    <a:gd name="connsiteY135" fmla="*/ 211494 h 1270284"/>
                    <a:gd name="connsiteX136" fmla="*/ 145027 w 342106"/>
                    <a:gd name="connsiteY136" fmla="*/ 222130 h 1270284"/>
                    <a:gd name="connsiteX137" fmla="*/ 138190 w 342106"/>
                    <a:gd name="connsiteY137" fmla="*/ 232789 h 1270284"/>
                    <a:gd name="connsiteX138" fmla="*/ 131530 w 342106"/>
                    <a:gd name="connsiteY138" fmla="*/ 243445 h 1270284"/>
                    <a:gd name="connsiteX139" fmla="*/ 125025 w 342106"/>
                    <a:gd name="connsiteY139" fmla="*/ 254137 h 1270284"/>
                    <a:gd name="connsiteX140" fmla="*/ 118693 w 342106"/>
                    <a:gd name="connsiteY140" fmla="*/ 264826 h 1270284"/>
                    <a:gd name="connsiteX141" fmla="*/ 112526 w 342106"/>
                    <a:gd name="connsiteY141" fmla="*/ 275530 h 1270284"/>
                    <a:gd name="connsiteX142" fmla="*/ 106534 w 342106"/>
                    <a:gd name="connsiteY142" fmla="*/ 286253 h 1270284"/>
                    <a:gd name="connsiteX143" fmla="*/ 100696 w 342106"/>
                    <a:gd name="connsiteY143" fmla="*/ 296987 h 1270284"/>
                    <a:gd name="connsiteX144" fmla="*/ 95034 w 342106"/>
                    <a:gd name="connsiteY144" fmla="*/ 307744 h 1270284"/>
                    <a:gd name="connsiteX145" fmla="*/ 89535 w 342106"/>
                    <a:gd name="connsiteY145" fmla="*/ 318501 h 1270284"/>
                    <a:gd name="connsiteX146" fmla="*/ 84202 w 342106"/>
                    <a:gd name="connsiteY146" fmla="*/ 329280 h 1270284"/>
                    <a:gd name="connsiteX147" fmla="*/ 79042 w 342106"/>
                    <a:gd name="connsiteY147" fmla="*/ 340068 h 1270284"/>
                    <a:gd name="connsiteX148" fmla="*/ 74037 w 342106"/>
                    <a:gd name="connsiteY148" fmla="*/ 350869 h 1270284"/>
                    <a:gd name="connsiteX149" fmla="*/ 69205 w 342106"/>
                    <a:gd name="connsiteY149" fmla="*/ 361690 h 1270284"/>
                    <a:gd name="connsiteX150" fmla="*/ 64539 w 342106"/>
                    <a:gd name="connsiteY150" fmla="*/ 372526 h 1270284"/>
                    <a:gd name="connsiteX151" fmla="*/ 60035 w 342106"/>
                    <a:gd name="connsiteY151" fmla="*/ 383369 h 1270284"/>
                    <a:gd name="connsiteX152" fmla="*/ 55709 w 342106"/>
                    <a:gd name="connsiteY152" fmla="*/ 394224 h 1270284"/>
                    <a:gd name="connsiteX153" fmla="*/ 51547 w 342106"/>
                    <a:gd name="connsiteY153" fmla="*/ 405102 h 1270284"/>
                    <a:gd name="connsiteX154" fmla="*/ 47549 w 342106"/>
                    <a:gd name="connsiteY154" fmla="*/ 415979 h 1270284"/>
                    <a:gd name="connsiteX155" fmla="*/ 43715 w 342106"/>
                    <a:gd name="connsiteY155" fmla="*/ 426876 h 1270284"/>
                    <a:gd name="connsiteX156" fmla="*/ 40045 w 342106"/>
                    <a:gd name="connsiteY156" fmla="*/ 437798 h 1270284"/>
                    <a:gd name="connsiteX157" fmla="*/ 36551 w 342106"/>
                    <a:gd name="connsiteY157" fmla="*/ 448720 h 1270284"/>
                    <a:gd name="connsiteX158" fmla="*/ 33211 w 342106"/>
                    <a:gd name="connsiteY158" fmla="*/ 459662 h 1270284"/>
                    <a:gd name="connsiteX159" fmla="*/ 30056 w 342106"/>
                    <a:gd name="connsiteY159" fmla="*/ 470615 h 1270284"/>
                    <a:gd name="connsiteX160" fmla="*/ 27056 w 342106"/>
                    <a:gd name="connsiteY160" fmla="*/ 481579 h 1270284"/>
                    <a:gd name="connsiteX161" fmla="*/ 24218 w 342106"/>
                    <a:gd name="connsiteY161" fmla="*/ 492566 h 1270284"/>
                    <a:gd name="connsiteX162" fmla="*/ 21557 w 342106"/>
                    <a:gd name="connsiteY162" fmla="*/ 503564 h 1270284"/>
                    <a:gd name="connsiteX163" fmla="*/ 19058 w 342106"/>
                    <a:gd name="connsiteY163" fmla="*/ 514573 h 1270284"/>
                    <a:gd name="connsiteX164" fmla="*/ 16725 w 342106"/>
                    <a:gd name="connsiteY164" fmla="*/ 525594 h 1270284"/>
                    <a:gd name="connsiteX165" fmla="*/ 14558 w 342106"/>
                    <a:gd name="connsiteY165" fmla="*/ 536634 h 1270284"/>
                    <a:gd name="connsiteX166" fmla="*/ 12564 w 342106"/>
                    <a:gd name="connsiteY166" fmla="*/ 547687 h 1270284"/>
                    <a:gd name="connsiteX167" fmla="*/ 10733 w 342106"/>
                    <a:gd name="connsiteY167" fmla="*/ 558750 h 1270284"/>
                    <a:gd name="connsiteX168" fmla="*/ 9070 w 342106"/>
                    <a:gd name="connsiteY168" fmla="*/ 569824 h 1270284"/>
                    <a:gd name="connsiteX169" fmla="*/ 7567 w 342106"/>
                    <a:gd name="connsiteY169" fmla="*/ 580908 h 1270284"/>
                    <a:gd name="connsiteX170" fmla="*/ 6232 w 342106"/>
                    <a:gd name="connsiteY170" fmla="*/ 592016 h 1270284"/>
                    <a:gd name="connsiteX171" fmla="*/ 5071 w 342106"/>
                    <a:gd name="connsiteY171" fmla="*/ 603134 h 1270284"/>
                    <a:gd name="connsiteX172" fmla="*/ 4073 w 342106"/>
                    <a:gd name="connsiteY172" fmla="*/ 614275 h 1270284"/>
                    <a:gd name="connsiteX173" fmla="*/ 3240 w 342106"/>
                    <a:gd name="connsiteY173" fmla="*/ 625413 h 1270284"/>
                    <a:gd name="connsiteX174" fmla="*/ 2573 w 342106"/>
                    <a:gd name="connsiteY174" fmla="*/ 636577 h 1270284"/>
                    <a:gd name="connsiteX175" fmla="*/ 2079 w 342106"/>
                    <a:gd name="connsiteY175" fmla="*/ 647748 h 1270284"/>
                    <a:gd name="connsiteX176" fmla="*/ 1740 w 342106"/>
                    <a:gd name="connsiteY176" fmla="*/ 658931 h 1270284"/>
                    <a:gd name="connsiteX177" fmla="*/ 1577 w 342106"/>
                    <a:gd name="connsiteY177" fmla="*/ 670137 h 1270284"/>
                    <a:gd name="connsiteX178" fmla="*/ 1577 w 342106"/>
                    <a:gd name="connsiteY178" fmla="*/ 681353 h 1270284"/>
                    <a:gd name="connsiteX179" fmla="*/ 1751 w 342106"/>
                    <a:gd name="connsiteY179" fmla="*/ 692581 h 1270284"/>
                    <a:gd name="connsiteX180" fmla="*/ 2079 w 342106"/>
                    <a:gd name="connsiteY180" fmla="*/ 703820 h 1270284"/>
                    <a:gd name="connsiteX181" fmla="*/ 2584 w 342106"/>
                    <a:gd name="connsiteY181" fmla="*/ 715082 h 1270284"/>
                    <a:gd name="connsiteX182" fmla="*/ 3251 w 342106"/>
                    <a:gd name="connsiteY182" fmla="*/ 726341 h 1270284"/>
                    <a:gd name="connsiteX183" fmla="*/ 4095 w 342106"/>
                    <a:gd name="connsiteY183" fmla="*/ 737624 h 1270284"/>
                    <a:gd name="connsiteX184" fmla="*/ 5094 w 342106"/>
                    <a:gd name="connsiteY184" fmla="*/ 748928 h 1270284"/>
                    <a:gd name="connsiteX185" fmla="*/ 6266 w 342106"/>
                    <a:gd name="connsiteY185" fmla="*/ 760232 h 1270284"/>
                    <a:gd name="connsiteX186" fmla="*/ 7601 w 342106"/>
                    <a:gd name="connsiteY186" fmla="*/ 771558 h 1270284"/>
                    <a:gd name="connsiteX187" fmla="*/ 9101 w 342106"/>
                    <a:gd name="connsiteY187" fmla="*/ 782895 h 1270284"/>
                    <a:gd name="connsiteX188" fmla="*/ 10766 w 342106"/>
                    <a:gd name="connsiteY188" fmla="*/ 794243 h 1270284"/>
                    <a:gd name="connsiteX189" fmla="*/ 12606 w 342106"/>
                    <a:gd name="connsiteY189" fmla="*/ 805614 h 1270284"/>
                    <a:gd name="connsiteX190" fmla="*/ 14611 w 342106"/>
                    <a:gd name="connsiteY190" fmla="*/ 816996 h 1270284"/>
                    <a:gd name="connsiteX191" fmla="*/ 16781 w 342106"/>
                    <a:gd name="connsiteY191" fmla="*/ 828387 h 1270284"/>
                    <a:gd name="connsiteX192" fmla="*/ 19115 w 342106"/>
                    <a:gd name="connsiteY192" fmla="*/ 839788 h 1270284"/>
                    <a:gd name="connsiteX193" fmla="*/ 21610 w 342106"/>
                    <a:gd name="connsiteY193" fmla="*/ 851215 h 1270284"/>
                    <a:gd name="connsiteX194" fmla="*/ 24283 w 342106"/>
                    <a:gd name="connsiteY194" fmla="*/ 862651 h 1270284"/>
                    <a:gd name="connsiteX195" fmla="*/ 27120 w 342106"/>
                    <a:gd name="connsiteY195" fmla="*/ 874097 h 1270284"/>
                    <a:gd name="connsiteX196" fmla="*/ 30121 w 342106"/>
                    <a:gd name="connsiteY196" fmla="*/ 885555 h 1270284"/>
                    <a:gd name="connsiteX197" fmla="*/ 33287 w 342106"/>
                    <a:gd name="connsiteY197" fmla="*/ 897024 h 1270284"/>
                    <a:gd name="connsiteX198" fmla="*/ 36629 w 342106"/>
                    <a:gd name="connsiteY198" fmla="*/ 908513 h 1270284"/>
                    <a:gd name="connsiteX199" fmla="*/ 40123 w 342106"/>
                    <a:gd name="connsiteY199" fmla="*/ 920015 h 1270284"/>
                    <a:gd name="connsiteX200" fmla="*/ 43791 w 342106"/>
                    <a:gd name="connsiteY200" fmla="*/ 931538 h 1270284"/>
                    <a:gd name="connsiteX201" fmla="*/ 47635 w 342106"/>
                    <a:gd name="connsiteY201" fmla="*/ 943063 h 1270284"/>
                    <a:gd name="connsiteX202" fmla="*/ 51634 w 342106"/>
                    <a:gd name="connsiteY202" fmla="*/ 954608 h 1270284"/>
                    <a:gd name="connsiteX203" fmla="*/ 55810 w 342106"/>
                    <a:gd name="connsiteY203" fmla="*/ 966164 h 1270284"/>
                    <a:gd name="connsiteX204" fmla="*/ 60136 w 342106"/>
                    <a:gd name="connsiteY204" fmla="*/ 977731 h 1270284"/>
                    <a:gd name="connsiteX205" fmla="*/ 64637 w 342106"/>
                    <a:gd name="connsiteY205" fmla="*/ 989320 h 1270284"/>
                    <a:gd name="connsiteX206" fmla="*/ 69314 w 342106"/>
                    <a:gd name="connsiteY206" fmla="*/ 1000918 h 1270284"/>
                    <a:gd name="connsiteX207" fmla="*/ 74146 w 342106"/>
                    <a:gd name="connsiteY207" fmla="*/ 1012530 h 1270284"/>
                    <a:gd name="connsiteX208" fmla="*/ 79151 w 342106"/>
                    <a:gd name="connsiteY208" fmla="*/ 1024154 h 1270284"/>
                    <a:gd name="connsiteX209" fmla="*/ 84322 w 342106"/>
                    <a:gd name="connsiteY209" fmla="*/ 1035797 h 1270284"/>
                    <a:gd name="connsiteX210" fmla="*/ 89656 w 342106"/>
                    <a:gd name="connsiteY210" fmla="*/ 1047439 h 1270284"/>
                    <a:gd name="connsiteX211" fmla="*/ 95155 w 342106"/>
                    <a:gd name="connsiteY211" fmla="*/ 1059105 h 1270284"/>
                    <a:gd name="connsiteX212" fmla="*/ 100827 w 342106"/>
                    <a:gd name="connsiteY212" fmla="*/ 1070792 h 1270284"/>
                    <a:gd name="connsiteX213" fmla="*/ 106666 w 342106"/>
                    <a:gd name="connsiteY213" fmla="*/ 1082480 h 1270284"/>
                    <a:gd name="connsiteX214" fmla="*/ 112669 w 342106"/>
                    <a:gd name="connsiteY214" fmla="*/ 1094190 h 1270284"/>
                    <a:gd name="connsiteX215" fmla="*/ 118836 w 342106"/>
                    <a:gd name="connsiteY215" fmla="*/ 1105912 h 1270284"/>
                    <a:gd name="connsiteX216" fmla="*/ 125168 w 342106"/>
                    <a:gd name="connsiteY216" fmla="*/ 1117641 h 1270284"/>
                    <a:gd name="connsiteX217" fmla="*/ 131673 w 342106"/>
                    <a:gd name="connsiteY217" fmla="*/ 1129397 h 1270284"/>
                    <a:gd name="connsiteX218" fmla="*/ 138344 w 342106"/>
                    <a:gd name="connsiteY218" fmla="*/ 1141160 h 1270284"/>
                    <a:gd name="connsiteX219" fmla="*/ 145181 w 342106"/>
                    <a:gd name="connsiteY219" fmla="*/ 1152935 h 1270284"/>
                    <a:gd name="connsiteX220" fmla="*/ 152180 w 342106"/>
                    <a:gd name="connsiteY220" fmla="*/ 1164720 h 1270284"/>
                    <a:gd name="connsiteX221" fmla="*/ 159353 w 342106"/>
                    <a:gd name="connsiteY221" fmla="*/ 1176529 h 1270284"/>
                    <a:gd name="connsiteX222" fmla="*/ 166694 w 342106"/>
                    <a:gd name="connsiteY222" fmla="*/ 1188348 h 1270284"/>
                    <a:gd name="connsiteX223" fmla="*/ 174195 w 342106"/>
                    <a:gd name="connsiteY223" fmla="*/ 1200179 h 1270284"/>
                    <a:gd name="connsiteX224" fmla="*/ 181865 w 342106"/>
                    <a:gd name="connsiteY224" fmla="*/ 1212021 h 1270284"/>
                    <a:gd name="connsiteX225" fmla="*/ 189697 w 342106"/>
                    <a:gd name="connsiteY225" fmla="*/ 1223871 h 1270284"/>
                    <a:gd name="connsiteX226" fmla="*/ 197702 w 342106"/>
                    <a:gd name="connsiteY226" fmla="*/ 1235747 h 1270284"/>
                    <a:gd name="connsiteX227" fmla="*/ 205874 w 342106"/>
                    <a:gd name="connsiteY227" fmla="*/ 1247631 h 1270284"/>
                    <a:gd name="connsiteX228" fmla="*/ 214211 w 342106"/>
                    <a:gd name="connsiteY228" fmla="*/ 1259538 h 1270284"/>
                    <a:gd name="connsiteX229" fmla="*/ 222710 w 342106"/>
                    <a:gd name="connsiteY229" fmla="*/ 1271444 h 127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</a:cxnLst>
                  <a:rect l="l" t="t" r="r" b="b"/>
                  <a:pathLst>
                    <a:path w="342106" h="1270284">
                      <a:moveTo>
                        <a:pt x="241310" y="1257653"/>
                      </a:moveTo>
                      <a:lnTo>
                        <a:pt x="232480" y="1245977"/>
                      </a:lnTo>
                      <a:lnTo>
                        <a:pt x="223829" y="1234323"/>
                      </a:lnTo>
                      <a:lnTo>
                        <a:pt x="215349" y="1222677"/>
                      </a:lnTo>
                      <a:lnTo>
                        <a:pt x="207035" y="1211057"/>
                      </a:lnTo>
                      <a:lnTo>
                        <a:pt x="198897" y="1199444"/>
                      </a:lnTo>
                      <a:lnTo>
                        <a:pt x="190933" y="1187846"/>
                      </a:lnTo>
                      <a:lnTo>
                        <a:pt x="183135" y="1176257"/>
                      </a:lnTo>
                      <a:lnTo>
                        <a:pt x="175510" y="1164690"/>
                      </a:lnTo>
                      <a:lnTo>
                        <a:pt x="168063" y="1153123"/>
                      </a:lnTo>
                      <a:lnTo>
                        <a:pt x="160789" y="1141586"/>
                      </a:lnTo>
                      <a:lnTo>
                        <a:pt x="153680" y="1130053"/>
                      </a:lnTo>
                      <a:lnTo>
                        <a:pt x="146745" y="1118542"/>
                      </a:lnTo>
                      <a:lnTo>
                        <a:pt x="139976" y="1107039"/>
                      </a:lnTo>
                      <a:lnTo>
                        <a:pt x="133395" y="1095550"/>
                      </a:lnTo>
                      <a:lnTo>
                        <a:pt x="126973" y="1084081"/>
                      </a:lnTo>
                      <a:lnTo>
                        <a:pt x="120731" y="1072624"/>
                      </a:lnTo>
                      <a:lnTo>
                        <a:pt x="114652" y="1061177"/>
                      </a:lnTo>
                      <a:lnTo>
                        <a:pt x="108746" y="1049742"/>
                      </a:lnTo>
                      <a:lnTo>
                        <a:pt x="103017" y="1038326"/>
                      </a:lnTo>
                      <a:lnTo>
                        <a:pt x="97465" y="1026924"/>
                      </a:lnTo>
                      <a:lnTo>
                        <a:pt x="92076" y="1015542"/>
                      </a:lnTo>
                      <a:lnTo>
                        <a:pt x="86863" y="1004163"/>
                      </a:lnTo>
                      <a:lnTo>
                        <a:pt x="81824" y="992803"/>
                      </a:lnTo>
                      <a:lnTo>
                        <a:pt x="76950" y="981455"/>
                      </a:lnTo>
                      <a:lnTo>
                        <a:pt x="72250" y="970129"/>
                      </a:lnTo>
                      <a:lnTo>
                        <a:pt x="67727" y="958814"/>
                      </a:lnTo>
                      <a:lnTo>
                        <a:pt x="63367" y="947510"/>
                      </a:lnTo>
                      <a:lnTo>
                        <a:pt x="59194" y="936215"/>
                      </a:lnTo>
                      <a:lnTo>
                        <a:pt x="55173" y="924945"/>
                      </a:lnTo>
                      <a:lnTo>
                        <a:pt x="51340" y="913684"/>
                      </a:lnTo>
                      <a:lnTo>
                        <a:pt x="47669" y="902433"/>
                      </a:lnTo>
                      <a:lnTo>
                        <a:pt x="44175" y="891206"/>
                      </a:lnTo>
                      <a:lnTo>
                        <a:pt x="40858" y="879980"/>
                      </a:lnTo>
                      <a:lnTo>
                        <a:pt x="37712" y="868783"/>
                      </a:lnTo>
                      <a:lnTo>
                        <a:pt x="34734" y="857589"/>
                      </a:lnTo>
                      <a:lnTo>
                        <a:pt x="31930" y="846417"/>
                      </a:lnTo>
                      <a:lnTo>
                        <a:pt x="29291" y="835254"/>
                      </a:lnTo>
                      <a:lnTo>
                        <a:pt x="26837" y="824105"/>
                      </a:lnTo>
                      <a:lnTo>
                        <a:pt x="24535" y="812975"/>
                      </a:lnTo>
                      <a:lnTo>
                        <a:pt x="22421" y="801845"/>
                      </a:lnTo>
                      <a:lnTo>
                        <a:pt x="20483" y="790749"/>
                      </a:lnTo>
                      <a:lnTo>
                        <a:pt x="18708" y="779653"/>
                      </a:lnTo>
                      <a:lnTo>
                        <a:pt x="17098" y="768580"/>
                      </a:lnTo>
                      <a:lnTo>
                        <a:pt x="15674" y="757517"/>
                      </a:lnTo>
                      <a:lnTo>
                        <a:pt x="14415" y="746463"/>
                      </a:lnTo>
                      <a:lnTo>
                        <a:pt x="13329" y="735434"/>
                      </a:lnTo>
                      <a:lnTo>
                        <a:pt x="12421" y="724414"/>
                      </a:lnTo>
                      <a:lnTo>
                        <a:pt x="11675" y="713405"/>
                      </a:lnTo>
                      <a:lnTo>
                        <a:pt x="11106" y="702407"/>
                      </a:lnTo>
                      <a:lnTo>
                        <a:pt x="10713" y="691432"/>
                      </a:lnTo>
                      <a:lnTo>
                        <a:pt x="10480" y="680467"/>
                      </a:lnTo>
                      <a:lnTo>
                        <a:pt x="10427" y="669525"/>
                      </a:lnTo>
                      <a:lnTo>
                        <a:pt x="10548" y="658581"/>
                      </a:lnTo>
                      <a:lnTo>
                        <a:pt x="10842" y="647661"/>
                      </a:lnTo>
                      <a:lnTo>
                        <a:pt x="11302" y="636750"/>
                      </a:lnTo>
                      <a:lnTo>
                        <a:pt x="11939" y="625862"/>
                      </a:lnTo>
                      <a:lnTo>
                        <a:pt x="12749" y="614987"/>
                      </a:lnTo>
                      <a:lnTo>
                        <a:pt x="13725" y="604121"/>
                      </a:lnTo>
                      <a:lnTo>
                        <a:pt x="14875" y="593264"/>
                      </a:lnTo>
                      <a:lnTo>
                        <a:pt x="16201" y="582431"/>
                      </a:lnTo>
                      <a:lnTo>
                        <a:pt x="17690" y="571610"/>
                      </a:lnTo>
                      <a:lnTo>
                        <a:pt x="19364" y="560797"/>
                      </a:lnTo>
                      <a:lnTo>
                        <a:pt x="21206" y="550009"/>
                      </a:lnTo>
                      <a:lnTo>
                        <a:pt x="23211" y="539219"/>
                      </a:lnTo>
                      <a:lnTo>
                        <a:pt x="25390" y="528462"/>
                      </a:lnTo>
                      <a:lnTo>
                        <a:pt x="27746" y="517705"/>
                      </a:lnTo>
                      <a:lnTo>
                        <a:pt x="30275" y="506971"/>
                      </a:lnTo>
                      <a:lnTo>
                        <a:pt x="32981" y="496248"/>
                      </a:lnTo>
                      <a:lnTo>
                        <a:pt x="35850" y="485533"/>
                      </a:lnTo>
                      <a:lnTo>
                        <a:pt x="38895" y="474833"/>
                      </a:lnTo>
                      <a:lnTo>
                        <a:pt x="42106" y="464152"/>
                      </a:lnTo>
                      <a:lnTo>
                        <a:pt x="45490" y="453485"/>
                      </a:lnTo>
                      <a:lnTo>
                        <a:pt x="49049" y="442837"/>
                      </a:lnTo>
                      <a:lnTo>
                        <a:pt x="52784" y="432201"/>
                      </a:lnTo>
                      <a:lnTo>
                        <a:pt x="56684" y="421576"/>
                      </a:lnTo>
                      <a:lnTo>
                        <a:pt x="60770" y="410962"/>
                      </a:lnTo>
                      <a:lnTo>
                        <a:pt x="65010" y="400368"/>
                      </a:lnTo>
                      <a:lnTo>
                        <a:pt x="69435" y="389777"/>
                      </a:lnTo>
                      <a:lnTo>
                        <a:pt x="74025" y="379216"/>
                      </a:lnTo>
                      <a:lnTo>
                        <a:pt x="78790" y="368659"/>
                      </a:lnTo>
                      <a:lnTo>
                        <a:pt x="83731" y="358121"/>
                      </a:lnTo>
                      <a:lnTo>
                        <a:pt x="88834" y="347594"/>
                      </a:lnTo>
                      <a:lnTo>
                        <a:pt x="94114" y="337078"/>
                      </a:lnTo>
                      <a:lnTo>
                        <a:pt x="99568" y="326585"/>
                      </a:lnTo>
                      <a:lnTo>
                        <a:pt x="105188" y="316103"/>
                      </a:lnTo>
                      <a:lnTo>
                        <a:pt x="110981" y="305630"/>
                      </a:lnTo>
                      <a:lnTo>
                        <a:pt x="116951" y="295181"/>
                      </a:lnTo>
                      <a:lnTo>
                        <a:pt x="123098" y="284730"/>
                      </a:lnTo>
                      <a:lnTo>
                        <a:pt x="129407" y="274302"/>
                      </a:lnTo>
                      <a:lnTo>
                        <a:pt x="135891" y="263895"/>
                      </a:lnTo>
                      <a:lnTo>
                        <a:pt x="142539" y="253489"/>
                      </a:lnTo>
                      <a:lnTo>
                        <a:pt x="149376" y="243105"/>
                      </a:lnTo>
                      <a:lnTo>
                        <a:pt x="156375" y="232744"/>
                      </a:lnTo>
                      <a:lnTo>
                        <a:pt x="163548" y="222382"/>
                      </a:lnTo>
                      <a:lnTo>
                        <a:pt x="170889" y="212041"/>
                      </a:lnTo>
                      <a:lnTo>
                        <a:pt x="178401" y="201713"/>
                      </a:lnTo>
                      <a:lnTo>
                        <a:pt x="186090" y="191394"/>
                      </a:lnTo>
                      <a:lnTo>
                        <a:pt x="193956" y="181097"/>
                      </a:lnTo>
                      <a:lnTo>
                        <a:pt x="201984" y="170811"/>
                      </a:lnTo>
                      <a:lnTo>
                        <a:pt x="210189" y="160537"/>
                      </a:lnTo>
                      <a:lnTo>
                        <a:pt x="218571" y="150285"/>
                      </a:lnTo>
                      <a:lnTo>
                        <a:pt x="227112" y="140041"/>
                      </a:lnTo>
                      <a:lnTo>
                        <a:pt x="235833" y="129812"/>
                      </a:lnTo>
                      <a:lnTo>
                        <a:pt x="244728" y="119590"/>
                      </a:lnTo>
                      <a:lnTo>
                        <a:pt x="253797" y="109394"/>
                      </a:lnTo>
                      <a:lnTo>
                        <a:pt x="263031" y="99207"/>
                      </a:lnTo>
                      <a:lnTo>
                        <a:pt x="272439" y="89031"/>
                      </a:lnTo>
                      <a:lnTo>
                        <a:pt x="282023" y="78877"/>
                      </a:lnTo>
                      <a:lnTo>
                        <a:pt x="291773" y="68734"/>
                      </a:lnTo>
                      <a:lnTo>
                        <a:pt x="301697" y="58600"/>
                      </a:lnTo>
                      <a:lnTo>
                        <a:pt x="311798" y="48491"/>
                      </a:lnTo>
                      <a:lnTo>
                        <a:pt x="322061" y="38382"/>
                      </a:lnTo>
                      <a:lnTo>
                        <a:pt x="332509" y="28293"/>
                      </a:lnTo>
                      <a:lnTo>
                        <a:pt x="343115" y="18226"/>
                      </a:lnTo>
                      <a:lnTo>
                        <a:pt x="327021" y="1577"/>
                      </a:lnTo>
                      <a:lnTo>
                        <a:pt x="316683" y="11950"/>
                      </a:lnTo>
                      <a:lnTo>
                        <a:pt x="306518" y="22323"/>
                      </a:lnTo>
                      <a:lnTo>
                        <a:pt x="296515" y="32718"/>
                      </a:lnTo>
                      <a:lnTo>
                        <a:pt x="286681" y="43124"/>
                      </a:lnTo>
                      <a:lnTo>
                        <a:pt x="277018" y="53541"/>
                      </a:lnTo>
                      <a:lnTo>
                        <a:pt x="267523" y="63978"/>
                      </a:lnTo>
                      <a:lnTo>
                        <a:pt x="258188" y="74429"/>
                      </a:lnTo>
                      <a:lnTo>
                        <a:pt x="249021" y="84889"/>
                      </a:lnTo>
                      <a:lnTo>
                        <a:pt x="240017" y="95362"/>
                      </a:lnTo>
                      <a:lnTo>
                        <a:pt x="231190" y="105856"/>
                      </a:lnTo>
                      <a:lnTo>
                        <a:pt x="222525" y="116349"/>
                      </a:lnTo>
                      <a:lnTo>
                        <a:pt x="214023" y="126864"/>
                      </a:lnTo>
                      <a:lnTo>
                        <a:pt x="205689" y="137402"/>
                      </a:lnTo>
                      <a:lnTo>
                        <a:pt x="197529" y="147940"/>
                      </a:lnTo>
                      <a:lnTo>
                        <a:pt x="189520" y="158498"/>
                      </a:lnTo>
                      <a:lnTo>
                        <a:pt x="181688" y="169070"/>
                      </a:lnTo>
                      <a:lnTo>
                        <a:pt x="174022" y="179650"/>
                      </a:lnTo>
                      <a:lnTo>
                        <a:pt x="166529" y="190255"/>
                      </a:lnTo>
                      <a:lnTo>
                        <a:pt x="159190" y="200869"/>
                      </a:lnTo>
                      <a:lnTo>
                        <a:pt x="152026" y="211494"/>
                      </a:lnTo>
                      <a:lnTo>
                        <a:pt x="145027" y="222130"/>
                      </a:lnTo>
                      <a:lnTo>
                        <a:pt x="138190" y="232789"/>
                      </a:lnTo>
                      <a:lnTo>
                        <a:pt x="131530" y="243445"/>
                      </a:lnTo>
                      <a:lnTo>
                        <a:pt x="125025" y="254137"/>
                      </a:lnTo>
                      <a:lnTo>
                        <a:pt x="118693" y="264826"/>
                      </a:lnTo>
                      <a:lnTo>
                        <a:pt x="112526" y="275530"/>
                      </a:lnTo>
                      <a:lnTo>
                        <a:pt x="106534" y="286253"/>
                      </a:lnTo>
                      <a:lnTo>
                        <a:pt x="100696" y="296987"/>
                      </a:lnTo>
                      <a:lnTo>
                        <a:pt x="95034" y="307744"/>
                      </a:lnTo>
                      <a:lnTo>
                        <a:pt x="89535" y="318501"/>
                      </a:lnTo>
                      <a:lnTo>
                        <a:pt x="84202" y="329280"/>
                      </a:lnTo>
                      <a:lnTo>
                        <a:pt x="79042" y="340068"/>
                      </a:lnTo>
                      <a:lnTo>
                        <a:pt x="74037" y="350869"/>
                      </a:lnTo>
                      <a:lnTo>
                        <a:pt x="69205" y="361690"/>
                      </a:lnTo>
                      <a:lnTo>
                        <a:pt x="64539" y="372526"/>
                      </a:lnTo>
                      <a:lnTo>
                        <a:pt x="60035" y="383369"/>
                      </a:lnTo>
                      <a:lnTo>
                        <a:pt x="55709" y="394224"/>
                      </a:lnTo>
                      <a:lnTo>
                        <a:pt x="51547" y="405102"/>
                      </a:lnTo>
                      <a:lnTo>
                        <a:pt x="47549" y="415979"/>
                      </a:lnTo>
                      <a:lnTo>
                        <a:pt x="43715" y="426876"/>
                      </a:lnTo>
                      <a:lnTo>
                        <a:pt x="40045" y="437798"/>
                      </a:lnTo>
                      <a:lnTo>
                        <a:pt x="36551" y="448720"/>
                      </a:lnTo>
                      <a:lnTo>
                        <a:pt x="33211" y="459662"/>
                      </a:lnTo>
                      <a:lnTo>
                        <a:pt x="30056" y="470615"/>
                      </a:lnTo>
                      <a:lnTo>
                        <a:pt x="27056" y="481579"/>
                      </a:lnTo>
                      <a:lnTo>
                        <a:pt x="24218" y="492566"/>
                      </a:lnTo>
                      <a:lnTo>
                        <a:pt x="21557" y="503564"/>
                      </a:lnTo>
                      <a:lnTo>
                        <a:pt x="19058" y="514573"/>
                      </a:lnTo>
                      <a:lnTo>
                        <a:pt x="16725" y="525594"/>
                      </a:lnTo>
                      <a:lnTo>
                        <a:pt x="14558" y="536634"/>
                      </a:lnTo>
                      <a:lnTo>
                        <a:pt x="12564" y="547687"/>
                      </a:lnTo>
                      <a:lnTo>
                        <a:pt x="10733" y="558750"/>
                      </a:lnTo>
                      <a:lnTo>
                        <a:pt x="9070" y="569824"/>
                      </a:lnTo>
                      <a:lnTo>
                        <a:pt x="7567" y="580908"/>
                      </a:lnTo>
                      <a:lnTo>
                        <a:pt x="6232" y="592016"/>
                      </a:lnTo>
                      <a:lnTo>
                        <a:pt x="5071" y="603134"/>
                      </a:lnTo>
                      <a:lnTo>
                        <a:pt x="4073" y="614275"/>
                      </a:lnTo>
                      <a:lnTo>
                        <a:pt x="3240" y="625413"/>
                      </a:lnTo>
                      <a:lnTo>
                        <a:pt x="2573" y="636577"/>
                      </a:lnTo>
                      <a:lnTo>
                        <a:pt x="2079" y="647748"/>
                      </a:lnTo>
                      <a:lnTo>
                        <a:pt x="1740" y="658931"/>
                      </a:lnTo>
                      <a:lnTo>
                        <a:pt x="1577" y="670137"/>
                      </a:lnTo>
                      <a:lnTo>
                        <a:pt x="1577" y="681353"/>
                      </a:lnTo>
                      <a:lnTo>
                        <a:pt x="1751" y="692581"/>
                      </a:lnTo>
                      <a:lnTo>
                        <a:pt x="2079" y="703820"/>
                      </a:lnTo>
                      <a:lnTo>
                        <a:pt x="2584" y="715082"/>
                      </a:lnTo>
                      <a:lnTo>
                        <a:pt x="3251" y="726341"/>
                      </a:lnTo>
                      <a:lnTo>
                        <a:pt x="4095" y="737624"/>
                      </a:lnTo>
                      <a:lnTo>
                        <a:pt x="5094" y="748928"/>
                      </a:lnTo>
                      <a:lnTo>
                        <a:pt x="6266" y="760232"/>
                      </a:lnTo>
                      <a:lnTo>
                        <a:pt x="7601" y="771558"/>
                      </a:lnTo>
                      <a:lnTo>
                        <a:pt x="9101" y="782895"/>
                      </a:lnTo>
                      <a:lnTo>
                        <a:pt x="10766" y="794243"/>
                      </a:lnTo>
                      <a:lnTo>
                        <a:pt x="12606" y="805614"/>
                      </a:lnTo>
                      <a:lnTo>
                        <a:pt x="14611" y="816996"/>
                      </a:lnTo>
                      <a:lnTo>
                        <a:pt x="16781" y="828387"/>
                      </a:lnTo>
                      <a:lnTo>
                        <a:pt x="19115" y="839788"/>
                      </a:lnTo>
                      <a:lnTo>
                        <a:pt x="21610" y="851215"/>
                      </a:lnTo>
                      <a:lnTo>
                        <a:pt x="24283" y="862651"/>
                      </a:lnTo>
                      <a:lnTo>
                        <a:pt x="27120" y="874097"/>
                      </a:lnTo>
                      <a:lnTo>
                        <a:pt x="30121" y="885555"/>
                      </a:lnTo>
                      <a:lnTo>
                        <a:pt x="33287" y="897024"/>
                      </a:lnTo>
                      <a:lnTo>
                        <a:pt x="36629" y="908513"/>
                      </a:lnTo>
                      <a:lnTo>
                        <a:pt x="40123" y="920015"/>
                      </a:lnTo>
                      <a:lnTo>
                        <a:pt x="43791" y="931538"/>
                      </a:lnTo>
                      <a:lnTo>
                        <a:pt x="47635" y="943063"/>
                      </a:lnTo>
                      <a:lnTo>
                        <a:pt x="51634" y="954608"/>
                      </a:lnTo>
                      <a:lnTo>
                        <a:pt x="55810" y="966164"/>
                      </a:lnTo>
                      <a:lnTo>
                        <a:pt x="60136" y="977731"/>
                      </a:lnTo>
                      <a:lnTo>
                        <a:pt x="64637" y="989320"/>
                      </a:lnTo>
                      <a:lnTo>
                        <a:pt x="69314" y="1000918"/>
                      </a:lnTo>
                      <a:lnTo>
                        <a:pt x="74146" y="1012530"/>
                      </a:lnTo>
                      <a:lnTo>
                        <a:pt x="79151" y="1024154"/>
                      </a:lnTo>
                      <a:lnTo>
                        <a:pt x="84322" y="1035797"/>
                      </a:lnTo>
                      <a:lnTo>
                        <a:pt x="89656" y="1047439"/>
                      </a:lnTo>
                      <a:lnTo>
                        <a:pt x="95155" y="1059105"/>
                      </a:lnTo>
                      <a:lnTo>
                        <a:pt x="100827" y="1070792"/>
                      </a:lnTo>
                      <a:lnTo>
                        <a:pt x="106666" y="1082480"/>
                      </a:lnTo>
                      <a:lnTo>
                        <a:pt x="112669" y="1094190"/>
                      </a:lnTo>
                      <a:lnTo>
                        <a:pt x="118836" y="1105912"/>
                      </a:lnTo>
                      <a:lnTo>
                        <a:pt x="125168" y="1117641"/>
                      </a:lnTo>
                      <a:lnTo>
                        <a:pt x="131673" y="1129397"/>
                      </a:lnTo>
                      <a:lnTo>
                        <a:pt x="138344" y="1141160"/>
                      </a:lnTo>
                      <a:lnTo>
                        <a:pt x="145181" y="1152935"/>
                      </a:lnTo>
                      <a:lnTo>
                        <a:pt x="152180" y="1164720"/>
                      </a:lnTo>
                      <a:lnTo>
                        <a:pt x="159353" y="1176529"/>
                      </a:lnTo>
                      <a:lnTo>
                        <a:pt x="166694" y="1188348"/>
                      </a:lnTo>
                      <a:lnTo>
                        <a:pt x="174195" y="1200179"/>
                      </a:lnTo>
                      <a:lnTo>
                        <a:pt x="181865" y="1212021"/>
                      </a:lnTo>
                      <a:lnTo>
                        <a:pt x="189697" y="1223871"/>
                      </a:lnTo>
                      <a:lnTo>
                        <a:pt x="197702" y="1235747"/>
                      </a:lnTo>
                      <a:lnTo>
                        <a:pt x="205874" y="1247631"/>
                      </a:lnTo>
                      <a:lnTo>
                        <a:pt x="214211" y="1259538"/>
                      </a:lnTo>
                      <a:lnTo>
                        <a:pt x="222710" y="1271444"/>
                      </a:lnTo>
                      <a:close/>
                    </a:path>
                  </a:pathLst>
                </a:custGeom>
                <a:solidFill>
                  <a:srgbClr val="0080FF">
                    <a:alpha val="49000"/>
                  </a:srgbClr>
                </a:solidFill>
                <a:ln w="7144" cap="rnd">
                  <a:solidFill>
                    <a:srgbClr val="0080FF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9" name="Freeform: Shape 103">
                  <a:extLst>
                    <a:ext uri="{FF2B5EF4-FFF2-40B4-BE49-F238E27FC236}">
                      <a16:creationId xmlns:a16="http://schemas.microsoft.com/office/drawing/2014/main" id="{0808F2D4-8681-38B1-E87D-7E64346E1F6E}"/>
                    </a:ext>
                  </a:extLst>
                </p:cNvPr>
                <p:cNvSpPr/>
                <p:nvPr/>
              </p:nvSpPr>
              <p:spPr>
                <a:xfrm>
                  <a:off x="3275756" y="3565889"/>
                  <a:ext cx="1410488" cy="804794"/>
                </a:xfrm>
                <a:custGeom>
                  <a:avLst/>
                  <a:gdLst>
                    <a:gd name="connsiteX0" fmla="*/ 1577 w 1410488"/>
                    <a:gd name="connsiteY0" fmla="*/ 24207 h 804793"/>
                    <a:gd name="connsiteX1" fmla="*/ 14000 w 1410488"/>
                    <a:gd name="connsiteY1" fmla="*/ 26748 h 804793"/>
                    <a:gd name="connsiteX2" fmla="*/ 26388 w 1410488"/>
                    <a:gd name="connsiteY2" fmla="*/ 29333 h 804793"/>
                    <a:gd name="connsiteX3" fmla="*/ 38755 w 1410488"/>
                    <a:gd name="connsiteY3" fmla="*/ 31972 h 804793"/>
                    <a:gd name="connsiteX4" fmla="*/ 51087 w 1410488"/>
                    <a:gd name="connsiteY4" fmla="*/ 34655 h 804793"/>
                    <a:gd name="connsiteX5" fmla="*/ 63389 w 1410488"/>
                    <a:gd name="connsiteY5" fmla="*/ 37406 h 804793"/>
                    <a:gd name="connsiteX6" fmla="*/ 75669 w 1410488"/>
                    <a:gd name="connsiteY6" fmla="*/ 40199 h 804793"/>
                    <a:gd name="connsiteX7" fmla="*/ 87926 w 1410488"/>
                    <a:gd name="connsiteY7" fmla="*/ 43037 h 804793"/>
                    <a:gd name="connsiteX8" fmla="*/ 100138 w 1410488"/>
                    <a:gd name="connsiteY8" fmla="*/ 45939 h 804793"/>
                    <a:gd name="connsiteX9" fmla="*/ 112330 w 1410488"/>
                    <a:gd name="connsiteY9" fmla="*/ 48886 h 804793"/>
                    <a:gd name="connsiteX10" fmla="*/ 124500 w 1410488"/>
                    <a:gd name="connsiteY10" fmla="*/ 51876 h 804793"/>
                    <a:gd name="connsiteX11" fmla="*/ 136625 w 1410488"/>
                    <a:gd name="connsiteY11" fmla="*/ 54932 h 804793"/>
                    <a:gd name="connsiteX12" fmla="*/ 148739 w 1410488"/>
                    <a:gd name="connsiteY12" fmla="*/ 58031 h 804793"/>
                    <a:gd name="connsiteX13" fmla="*/ 160811 w 1410488"/>
                    <a:gd name="connsiteY13" fmla="*/ 61185 h 804793"/>
                    <a:gd name="connsiteX14" fmla="*/ 172861 w 1410488"/>
                    <a:gd name="connsiteY14" fmla="*/ 64385 h 804793"/>
                    <a:gd name="connsiteX15" fmla="*/ 184876 w 1410488"/>
                    <a:gd name="connsiteY15" fmla="*/ 67638 h 804793"/>
                    <a:gd name="connsiteX16" fmla="*/ 196872 w 1410488"/>
                    <a:gd name="connsiteY16" fmla="*/ 70947 h 804793"/>
                    <a:gd name="connsiteX17" fmla="*/ 208832 w 1410488"/>
                    <a:gd name="connsiteY17" fmla="*/ 74309 h 804793"/>
                    <a:gd name="connsiteX18" fmla="*/ 220761 w 1410488"/>
                    <a:gd name="connsiteY18" fmla="*/ 77716 h 804793"/>
                    <a:gd name="connsiteX19" fmla="*/ 232667 w 1410488"/>
                    <a:gd name="connsiteY19" fmla="*/ 81176 h 804793"/>
                    <a:gd name="connsiteX20" fmla="*/ 244543 w 1410488"/>
                    <a:gd name="connsiteY20" fmla="*/ 84693 h 804793"/>
                    <a:gd name="connsiteX21" fmla="*/ 256382 w 1410488"/>
                    <a:gd name="connsiteY21" fmla="*/ 88254 h 804793"/>
                    <a:gd name="connsiteX22" fmla="*/ 268202 w 1410488"/>
                    <a:gd name="connsiteY22" fmla="*/ 91869 h 804793"/>
                    <a:gd name="connsiteX23" fmla="*/ 279999 w 1410488"/>
                    <a:gd name="connsiteY23" fmla="*/ 95536 h 804793"/>
                    <a:gd name="connsiteX24" fmla="*/ 291751 w 1410488"/>
                    <a:gd name="connsiteY24" fmla="*/ 99252 h 804793"/>
                    <a:gd name="connsiteX25" fmla="*/ 303483 w 1410488"/>
                    <a:gd name="connsiteY25" fmla="*/ 103018 h 804793"/>
                    <a:gd name="connsiteX26" fmla="*/ 315182 w 1410488"/>
                    <a:gd name="connsiteY26" fmla="*/ 106843 h 804793"/>
                    <a:gd name="connsiteX27" fmla="*/ 326859 w 1410488"/>
                    <a:gd name="connsiteY27" fmla="*/ 110710 h 804793"/>
                    <a:gd name="connsiteX28" fmla="*/ 338502 w 1410488"/>
                    <a:gd name="connsiteY28" fmla="*/ 114641 h 804793"/>
                    <a:gd name="connsiteX29" fmla="*/ 350125 w 1410488"/>
                    <a:gd name="connsiteY29" fmla="*/ 118617 h 804793"/>
                    <a:gd name="connsiteX30" fmla="*/ 361703 w 1410488"/>
                    <a:gd name="connsiteY30" fmla="*/ 122636 h 804793"/>
                    <a:gd name="connsiteX31" fmla="*/ 373270 w 1410488"/>
                    <a:gd name="connsiteY31" fmla="*/ 126713 h 804793"/>
                    <a:gd name="connsiteX32" fmla="*/ 384793 w 1410488"/>
                    <a:gd name="connsiteY32" fmla="*/ 130841 h 804793"/>
                    <a:gd name="connsiteX33" fmla="*/ 396295 w 1410488"/>
                    <a:gd name="connsiteY33" fmla="*/ 135025 h 804793"/>
                    <a:gd name="connsiteX34" fmla="*/ 407764 w 1410488"/>
                    <a:gd name="connsiteY34" fmla="*/ 139253 h 804793"/>
                    <a:gd name="connsiteX35" fmla="*/ 419211 w 1410488"/>
                    <a:gd name="connsiteY35" fmla="*/ 143538 h 804793"/>
                    <a:gd name="connsiteX36" fmla="*/ 430624 w 1410488"/>
                    <a:gd name="connsiteY36" fmla="*/ 147873 h 804793"/>
                    <a:gd name="connsiteX37" fmla="*/ 442014 w 1410488"/>
                    <a:gd name="connsiteY37" fmla="*/ 152256 h 804793"/>
                    <a:gd name="connsiteX38" fmla="*/ 453363 w 1410488"/>
                    <a:gd name="connsiteY38" fmla="*/ 156692 h 804793"/>
                    <a:gd name="connsiteX39" fmla="*/ 464700 w 1410488"/>
                    <a:gd name="connsiteY39" fmla="*/ 161185 h 804793"/>
                    <a:gd name="connsiteX40" fmla="*/ 475995 w 1410488"/>
                    <a:gd name="connsiteY40" fmla="*/ 165730 h 804793"/>
                    <a:gd name="connsiteX41" fmla="*/ 487265 w 1410488"/>
                    <a:gd name="connsiteY41" fmla="*/ 170318 h 804793"/>
                    <a:gd name="connsiteX42" fmla="*/ 498504 w 1410488"/>
                    <a:gd name="connsiteY42" fmla="*/ 174964 h 804793"/>
                    <a:gd name="connsiteX43" fmla="*/ 509720 w 1410488"/>
                    <a:gd name="connsiteY43" fmla="*/ 179650 h 804793"/>
                    <a:gd name="connsiteX44" fmla="*/ 520903 w 1410488"/>
                    <a:gd name="connsiteY44" fmla="*/ 184406 h 804793"/>
                    <a:gd name="connsiteX45" fmla="*/ 532055 w 1410488"/>
                    <a:gd name="connsiteY45" fmla="*/ 189204 h 804793"/>
                    <a:gd name="connsiteX46" fmla="*/ 543185 w 1410488"/>
                    <a:gd name="connsiteY46" fmla="*/ 194044 h 804793"/>
                    <a:gd name="connsiteX47" fmla="*/ 554281 w 1410488"/>
                    <a:gd name="connsiteY47" fmla="*/ 198940 h 804793"/>
                    <a:gd name="connsiteX48" fmla="*/ 565355 w 1410488"/>
                    <a:gd name="connsiteY48" fmla="*/ 203903 h 804793"/>
                    <a:gd name="connsiteX49" fmla="*/ 576395 w 1410488"/>
                    <a:gd name="connsiteY49" fmla="*/ 208897 h 804793"/>
                    <a:gd name="connsiteX50" fmla="*/ 587404 w 1410488"/>
                    <a:gd name="connsiteY50" fmla="*/ 213959 h 804793"/>
                    <a:gd name="connsiteX51" fmla="*/ 598390 w 1410488"/>
                    <a:gd name="connsiteY51" fmla="*/ 219062 h 804793"/>
                    <a:gd name="connsiteX52" fmla="*/ 609344 w 1410488"/>
                    <a:gd name="connsiteY52" fmla="*/ 224211 h 804793"/>
                    <a:gd name="connsiteX53" fmla="*/ 620266 w 1410488"/>
                    <a:gd name="connsiteY53" fmla="*/ 229424 h 804793"/>
                    <a:gd name="connsiteX54" fmla="*/ 631165 w 1410488"/>
                    <a:gd name="connsiteY54" fmla="*/ 234682 h 804793"/>
                    <a:gd name="connsiteX55" fmla="*/ 642031 w 1410488"/>
                    <a:gd name="connsiteY55" fmla="*/ 239995 h 804793"/>
                    <a:gd name="connsiteX56" fmla="*/ 652864 w 1410488"/>
                    <a:gd name="connsiteY56" fmla="*/ 245363 h 804793"/>
                    <a:gd name="connsiteX57" fmla="*/ 663674 w 1410488"/>
                    <a:gd name="connsiteY57" fmla="*/ 250775 h 804793"/>
                    <a:gd name="connsiteX58" fmla="*/ 674453 w 1410488"/>
                    <a:gd name="connsiteY58" fmla="*/ 256240 h 804793"/>
                    <a:gd name="connsiteX59" fmla="*/ 685210 w 1410488"/>
                    <a:gd name="connsiteY59" fmla="*/ 261750 h 804793"/>
                    <a:gd name="connsiteX60" fmla="*/ 695933 w 1410488"/>
                    <a:gd name="connsiteY60" fmla="*/ 267325 h 804793"/>
                    <a:gd name="connsiteX61" fmla="*/ 706625 w 1410488"/>
                    <a:gd name="connsiteY61" fmla="*/ 272944 h 804793"/>
                    <a:gd name="connsiteX62" fmla="*/ 717292 w 1410488"/>
                    <a:gd name="connsiteY62" fmla="*/ 278609 h 804793"/>
                    <a:gd name="connsiteX63" fmla="*/ 727928 w 1410488"/>
                    <a:gd name="connsiteY63" fmla="*/ 284338 h 804793"/>
                    <a:gd name="connsiteX64" fmla="*/ 738542 w 1410488"/>
                    <a:gd name="connsiteY64" fmla="*/ 290109 h 804793"/>
                    <a:gd name="connsiteX65" fmla="*/ 749114 w 1410488"/>
                    <a:gd name="connsiteY65" fmla="*/ 295936 h 804793"/>
                    <a:gd name="connsiteX66" fmla="*/ 759674 w 1410488"/>
                    <a:gd name="connsiteY66" fmla="*/ 301808 h 804793"/>
                    <a:gd name="connsiteX67" fmla="*/ 770190 w 1410488"/>
                    <a:gd name="connsiteY67" fmla="*/ 307733 h 804793"/>
                    <a:gd name="connsiteX68" fmla="*/ 780683 w 1410488"/>
                    <a:gd name="connsiteY68" fmla="*/ 313714 h 804793"/>
                    <a:gd name="connsiteX69" fmla="*/ 791142 w 1410488"/>
                    <a:gd name="connsiteY69" fmla="*/ 319749 h 804793"/>
                    <a:gd name="connsiteX70" fmla="*/ 801582 w 1410488"/>
                    <a:gd name="connsiteY70" fmla="*/ 325828 h 804793"/>
                    <a:gd name="connsiteX71" fmla="*/ 811988 w 1410488"/>
                    <a:gd name="connsiteY71" fmla="*/ 331964 h 804793"/>
                    <a:gd name="connsiteX72" fmla="*/ 822372 w 1410488"/>
                    <a:gd name="connsiteY72" fmla="*/ 338141 h 804793"/>
                    <a:gd name="connsiteX73" fmla="*/ 832714 w 1410488"/>
                    <a:gd name="connsiteY73" fmla="*/ 344386 h 804793"/>
                    <a:gd name="connsiteX74" fmla="*/ 843041 w 1410488"/>
                    <a:gd name="connsiteY74" fmla="*/ 350673 h 804793"/>
                    <a:gd name="connsiteX75" fmla="*/ 853327 w 1410488"/>
                    <a:gd name="connsiteY75" fmla="*/ 357005 h 804793"/>
                    <a:gd name="connsiteX76" fmla="*/ 863590 w 1410488"/>
                    <a:gd name="connsiteY76" fmla="*/ 363401 h 804793"/>
                    <a:gd name="connsiteX77" fmla="*/ 873823 w 1410488"/>
                    <a:gd name="connsiteY77" fmla="*/ 369842 h 804793"/>
                    <a:gd name="connsiteX78" fmla="*/ 884030 w 1410488"/>
                    <a:gd name="connsiteY78" fmla="*/ 376337 h 804793"/>
                    <a:gd name="connsiteX79" fmla="*/ 894206 w 1410488"/>
                    <a:gd name="connsiteY79" fmla="*/ 382876 h 804793"/>
                    <a:gd name="connsiteX80" fmla="*/ 904349 w 1410488"/>
                    <a:gd name="connsiteY80" fmla="*/ 389471 h 804793"/>
                    <a:gd name="connsiteX81" fmla="*/ 914472 w 1410488"/>
                    <a:gd name="connsiteY81" fmla="*/ 396120 h 804793"/>
                    <a:gd name="connsiteX82" fmla="*/ 924558 w 1410488"/>
                    <a:gd name="connsiteY82" fmla="*/ 402822 h 804793"/>
                    <a:gd name="connsiteX83" fmla="*/ 934625 w 1410488"/>
                    <a:gd name="connsiteY83" fmla="*/ 409571 h 804793"/>
                    <a:gd name="connsiteX84" fmla="*/ 944658 w 1410488"/>
                    <a:gd name="connsiteY84" fmla="*/ 416372 h 804793"/>
                    <a:gd name="connsiteX85" fmla="*/ 954661 w 1410488"/>
                    <a:gd name="connsiteY85" fmla="*/ 423230 h 804793"/>
                    <a:gd name="connsiteX86" fmla="*/ 964638 w 1410488"/>
                    <a:gd name="connsiteY86" fmla="*/ 430132 h 804793"/>
                    <a:gd name="connsiteX87" fmla="*/ 974584 w 1410488"/>
                    <a:gd name="connsiteY87" fmla="*/ 437086 h 804793"/>
                    <a:gd name="connsiteX88" fmla="*/ 984497 w 1410488"/>
                    <a:gd name="connsiteY88" fmla="*/ 444096 h 804793"/>
                    <a:gd name="connsiteX89" fmla="*/ 994390 w 1410488"/>
                    <a:gd name="connsiteY89" fmla="*/ 451152 h 804793"/>
                    <a:gd name="connsiteX90" fmla="*/ 1004247 w 1410488"/>
                    <a:gd name="connsiteY90" fmla="*/ 458260 h 804793"/>
                    <a:gd name="connsiteX91" fmla="*/ 1014084 w 1410488"/>
                    <a:gd name="connsiteY91" fmla="*/ 465425 h 804793"/>
                    <a:gd name="connsiteX92" fmla="*/ 1023876 w 1410488"/>
                    <a:gd name="connsiteY92" fmla="*/ 472631 h 804793"/>
                    <a:gd name="connsiteX93" fmla="*/ 1033659 w 1410488"/>
                    <a:gd name="connsiteY93" fmla="*/ 479894 h 804793"/>
                    <a:gd name="connsiteX94" fmla="*/ 1043395 w 1410488"/>
                    <a:gd name="connsiteY94" fmla="*/ 487210 h 804793"/>
                    <a:gd name="connsiteX95" fmla="*/ 1053112 w 1410488"/>
                    <a:gd name="connsiteY95" fmla="*/ 494582 h 804793"/>
                    <a:gd name="connsiteX96" fmla="*/ 1062806 w 1410488"/>
                    <a:gd name="connsiteY96" fmla="*/ 501999 h 804793"/>
                    <a:gd name="connsiteX97" fmla="*/ 1072458 w 1410488"/>
                    <a:gd name="connsiteY97" fmla="*/ 509470 h 804793"/>
                    <a:gd name="connsiteX98" fmla="*/ 1082084 w 1410488"/>
                    <a:gd name="connsiteY98" fmla="*/ 516993 h 804793"/>
                    <a:gd name="connsiteX99" fmla="*/ 1091691 w 1410488"/>
                    <a:gd name="connsiteY99" fmla="*/ 524562 h 804793"/>
                    <a:gd name="connsiteX100" fmla="*/ 1101265 w 1410488"/>
                    <a:gd name="connsiteY100" fmla="*/ 532186 h 804793"/>
                    <a:gd name="connsiteX101" fmla="*/ 1110804 w 1410488"/>
                    <a:gd name="connsiteY101" fmla="*/ 539867 h 804793"/>
                    <a:gd name="connsiteX102" fmla="*/ 1120313 w 1410488"/>
                    <a:gd name="connsiteY102" fmla="*/ 547587 h 804793"/>
                    <a:gd name="connsiteX103" fmla="*/ 1129800 w 1410488"/>
                    <a:gd name="connsiteY103" fmla="*/ 555365 h 804793"/>
                    <a:gd name="connsiteX104" fmla="*/ 1139264 w 1410488"/>
                    <a:gd name="connsiteY104" fmla="*/ 563197 h 804793"/>
                    <a:gd name="connsiteX105" fmla="*/ 1148683 w 1410488"/>
                    <a:gd name="connsiteY105" fmla="*/ 571071 h 804793"/>
                    <a:gd name="connsiteX106" fmla="*/ 1158094 w 1410488"/>
                    <a:gd name="connsiteY106" fmla="*/ 579004 h 804793"/>
                    <a:gd name="connsiteX107" fmla="*/ 1167459 w 1410488"/>
                    <a:gd name="connsiteY107" fmla="*/ 586988 h 804793"/>
                    <a:gd name="connsiteX108" fmla="*/ 1176803 w 1410488"/>
                    <a:gd name="connsiteY108" fmla="*/ 595027 h 804793"/>
                    <a:gd name="connsiteX109" fmla="*/ 1186113 w 1410488"/>
                    <a:gd name="connsiteY109" fmla="*/ 603112 h 804793"/>
                    <a:gd name="connsiteX110" fmla="*/ 1195400 w 1410488"/>
                    <a:gd name="connsiteY110" fmla="*/ 611252 h 804793"/>
                    <a:gd name="connsiteX111" fmla="*/ 1204645 w 1410488"/>
                    <a:gd name="connsiteY111" fmla="*/ 619443 h 804793"/>
                    <a:gd name="connsiteX112" fmla="*/ 1213879 w 1410488"/>
                    <a:gd name="connsiteY112" fmla="*/ 627682 h 804793"/>
                    <a:gd name="connsiteX113" fmla="*/ 1223071 w 1410488"/>
                    <a:gd name="connsiteY113" fmla="*/ 635974 h 804793"/>
                    <a:gd name="connsiteX114" fmla="*/ 1232249 w 1410488"/>
                    <a:gd name="connsiteY114" fmla="*/ 644311 h 804793"/>
                    <a:gd name="connsiteX115" fmla="*/ 1241385 w 1410488"/>
                    <a:gd name="connsiteY115" fmla="*/ 652712 h 804793"/>
                    <a:gd name="connsiteX116" fmla="*/ 1250499 w 1410488"/>
                    <a:gd name="connsiteY116" fmla="*/ 661155 h 804793"/>
                    <a:gd name="connsiteX117" fmla="*/ 1259579 w 1410488"/>
                    <a:gd name="connsiteY117" fmla="*/ 669657 h 804793"/>
                    <a:gd name="connsiteX118" fmla="*/ 1268628 w 1410488"/>
                    <a:gd name="connsiteY118" fmla="*/ 678202 h 804793"/>
                    <a:gd name="connsiteX119" fmla="*/ 1277651 w 1410488"/>
                    <a:gd name="connsiteY119" fmla="*/ 686799 h 804793"/>
                    <a:gd name="connsiteX120" fmla="*/ 1286655 w 1410488"/>
                    <a:gd name="connsiteY120" fmla="*/ 695453 h 804793"/>
                    <a:gd name="connsiteX121" fmla="*/ 1295617 w 1410488"/>
                    <a:gd name="connsiteY121" fmla="*/ 704160 h 804793"/>
                    <a:gd name="connsiteX122" fmla="*/ 1304554 w 1410488"/>
                    <a:gd name="connsiteY122" fmla="*/ 712912 h 804793"/>
                    <a:gd name="connsiteX123" fmla="*/ 1313472 w 1410488"/>
                    <a:gd name="connsiteY123" fmla="*/ 721719 h 804793"/>
                    <a:gd name="connsiteX124" fmla="*/ 1322344 w 1410488"/>
                    <a:gd name="connsiteY124" fmla="*/ 730569 h 804793"/>
                    <a:gd name="connsiteX125" fmla="*/ 1331205 w 1410488"/>
                    <a:gd name="connsiteY125" fmla="*/ 739486 h 804793"/>
                    <a:gd name="connsiteX126" fmla="*/ 1340024 w 1410488"/>
                    <a:gd name="connsiteY126" fmla="*/ 748446 h 804793"/>
                    <a:gd name="connsiteX127" fmla="*/ 1348818 w 1410488"/>
                    <a:gd name="connsiteY127" fmla="*/ 757450 h 804793"/>
                    <a:gd name="connsiteX128" fmla="*/ 1357581 w 1410488"/>
                    <a:gd name="connsiteY128" fmla="*/ 766521 h 804793"/>
                    <a:gd name="connsiteX129" fmla="*/ 1366321 w 1410488"/>
                    <a:gd name="connsiteY129" fmla="*/ 775635 h 804793"/>
                    <a:gd name="connsiteX130" fmla="*/ 1375031 w 1410488"/>
                    <a:gd name="connsiteY130" fmla="*/ 784802 h 804793"/>
                    <a:gd name="connsiteX131" fmla="*/ 1383707 w 1410488"/>
                    <a:gd name="connsiteY131" fmla="*/ 794013 h 804793"/>
                    <a:gd name="connsiteX132" fmla="*/ 1392361 w 1410488"/>
                    <a:gd name="connsiteY132" fmla="*/ 803281 h 804793"/>
                    <a:gd name="connsiteX133" fmla="*/ 1409107 w 1410488"/>
                    <a:gd name="connsiteY133" fmla="*/ 787289 h 804793"/>
                    <a:gd name="connsiteX134" fmla="*/ 1400204 w 1410488"/>
                    <a:gd name="connsiteY134" fmla="*/ 778262 h 804793"/>
                    <a:gd name="connsiteX135" fmla="*/ 1391276 w 1410488"/>
                    <a:gd name="connsiteY135" fmla="*/ 769281 h 804793"/>
                    <a:gd name="connsiteX136" fmla="*/ 1382316 w 1410488"/>
                    <a:gd name="connsiteY136" fmla="*/ 760344 h 804793"/>
                    <a:gd name="connsiteX137" fmla="*/ 1373332 w 1410488"/>
                    <a:gd name="connsiteY137" fmla="*/ 751460 h 804793"/>
                    <a:gd name="connsiteX138" fmla="*/ 1364330 w 1410488"/>
                    <a:gd name="connsiteY138" fmla="*/ 742619 h 804793"/>
                    <a:gd name="connsiteX139" fmla="*/ 1355293 w 1410488"/>
                    <a:gd name="connsiteY139" fmla="*/ 733822 h 804793"/>
                    <a:gd name="connsiteX140" fmla="*/ 1346232 w 1410488"/>
                    <a:gd name="connsiteY140" fmla="*/ 725070 h 804793"/>
                    <a:gd name="connsiteX141" fmla="*/ 1337141 w 1410488"/>
                    <a:gd name="connsiteY141" fmla="*/ 716375 h 804793"/>
                    <a:gd name="connsiteX142" fmla="*/ 1328028 w 1410488"/>
                    <a:gd name="connsiteY142" fmla="*/ 707721 h 804793"/>
                    <a:gd name="connsiteX143" fmla="*/ 1318892 w 1410488"/>
                    <a:gd name="connsiteY143" fmla="*/ 699121 h 804793"/>
                    <a:gd name="connsiteX144" fmla="*/ 1309725 w 1410488"/>
                    <a:gd name="connsiteY144" fmla="*/ 690557 h 804793"/>
                    <a:gd name="connsiteX145" fmla="*/ 1300536 w 1410488"/>
                    <a:gd name="connsiteY145" fmla="*/ 682046 h 804793"/>
                    <a:gd name="connsiteX146" fmla="*/ 1291310 w 1410488"/>
                    <a:gd name="connsiteY146" fmla="*/ 673577 h 804793"/>
                    <a:gd name="connsiteX147" fmla="*/ 1282068 w 1410488"/>
                    <a:gd name="connsiteY147" fmla="*/ 665165 h 804793"/>
                    <a:gd name="connsiteX148" fmla="*/ 1272800 w 1410488"/>
                    <a:gd name="connsiteY148" fmla="*/ 656797 h 804793"/>
                    <a:gd name="connsiteX149" fmla="*/ 1263502 w 1410488"/>
                    <a:gd name="connsiteY149" fmla="*/ 648472 h 804793"/>
                    <a:gd name="connsiteX150" fmla="*/ 1254178 w 1410488"/>
                    <a:gd name="connsiteY150" fmla="*/ 640191 h 804793"/>
                    <a:gd name="connsiteX151" fmla="*/ 1244823 w 1410488"/>
                    <a:gd name="connsiteY151" fmla="*/ 631964 h 804793"/>
                    <a:gd name="connsiteX152" fmla="*/ 1235449 w 1410488"/>
                    <a:gd name="connsiteY152" fmla="*/ 623781 h 804793"/>
                    <a:gd name="connsiteX153" fmla="*/ 1226049 w 1410488"/>
                    <a:gd name="connsiteY153" fmla="*/ 615644 h 804793"/>
                    <a:gd name="connsiteX154" fmla="*/ 1216619 w 1410488"/>
                    <a:gd name="connsiteY154" fmla="*/ 607559 h 804793"/>
                    <a:gd name="connsiteX155" fmla="*/ 1207166 w 1410488"/>
                    <a:gd name="connsiteY155" fmla="*/ 599508 h 804793"/>
                    <a:gd name="connsiteX156" fmla="*/ 1197680 w 1410488"/>
                    <a:gd name="connsiteY156" fmla="*/ 591511 h 804793"/>
                    <a:gd name="connsiteX157" fmla="*/ 1188171 w 1410488"/>
                    <a:gd name="connsiteY157" fmla="*/ 583570 h 804793"/>
                    <a:gd name="connsiteX158" fmla="*/ 1178631 w 1410488"/>
                    <a:gd name="connsiteY158" fmla="*/ 575673 h 804793"/>
                    <a:gd name="connsiteX159" fmla="*/ 1169080 w 1410488"/>
                    <a:gd name="connsiteY159" fmla="*/ 567819 h 804793"/>
                    <a:gd name="connsiteX160" fmla="*/ 1159484 w 1410488"/>
                    <a:gd name="connsiteY160" fmla="*/ 560009 h 804793"/>
                    <a:gd name="connsiteX161" fmla="*/ 1149877 w 1410488"/>
                    <a:gd name="connsiteY161" fmla="*/ 552244 h 804793"/>
                    <a:gd name="connsiteX162" fmla="*/ 1140237 w 1410488"/>
                    <a:gd name="connsiteY162" fmla="*/ 544533 h 804793"/>
                    <a:gd name="connsiteX163" fmla="*/ 1130565 w 1410488"/>
                    <a:gd name="connsiteY163" fmla="*/ 536864 h 804793"/>
                    <a:gd name="connsiteX164" fmla="*/ 1120871 w 1410488"/>
                    <a:gd name="connsiteY164" fmla="*/ 529250 h 804793"/>
                    <a:gd name="connsiteX165" fmla="*/ 1111155 w 1410488"/>
                    <a:gd name="connsiteY165" fmla="*/ 521671 h 804793"/>
                    <a:gd name="connsiteX166" fmla="*/ 1101419 w 1410488"/>
                    <a:gd name="connsiteY166" fmla="*/ 514147 h 804793"/>
                    <a:gd name="connsiteX167" fmla="*/ 1091646 w 1410488"/>
                    <a:gd name="connsiteY167" fmla="*/ 506677 h 804793"/>
                    <a:gd name="connsiteX168" fmla="*/ 1081843 w 1410488"/>
                    <a:gd name="connsiteY168" fmla="*/ 499237 h 804793"/>
                    <a:gd name="connsiteX169" fmla="*/ 1072017 w 1410488"/>
                    <a:gd name="connsiteY169" fmla="*/ 491854 h 804793"/>
                    <a:gd name="connsiteX170" fmla="*/ 1062172 w 1410488"/>
                    <a:gd name="connsiteY170" fmla="*/ 484515 h 804793"/>
                    <a:gd name="connsiteX171" fmla="*/ 1052290 w 1410488"/>
                    <a:gd name="connsiteY171" fmla="*/ 477222 h 804793"/>
                    <a:gd name="connsiteX172" fmla="*/ 1042389 w 1410488"/>
                    <a:gd name="connsiteY172" fmla="*/ 469981 h 804793"/>
                    <a:gd name="connsiteX173" fmla="*/ 1032465 w 1410488"/>
                    <a:gd name="connsiteY173" fmla="*/ 462783 h 804793"/>
                    <a:gd name="connsiteX174" fmla="*/ 1022507 w 1410488"/>
                    <a:gd name="connsiteY174" fmla="*/ 455630 h 804793"/>
                    <a:gd name="connsiteX175" fmla="*/ 1012530 w 1410488"/>
                    <a:gd name="connsiteY175" fmla="*/ 448532 h 804793"/>
                    <a:gd name="connsiteX176" fmla="*/ 1002516 w 1410488"/>
                    <a:gd name="connsiteY176" fmla="*/ 441480 h 804793"/>
                    <a:gd name="connsiteX177" fmla="*/ 992483 w 1410488"/>
                    <a:gd name="connsiteY177" fmla="*/ 434470 h 804793"/>
                    <a:gd name="connsiteX178" fmla="*/ 982427 w 1410488"/>
                    <a:gd name="connsiteY178" fmla="*/ 427501 h 804793"/>
                    <a:gd name="connsiteX179" fmla="*/ 972338 w 1410488"/>
                    <a:gd name="connsiteY179" fmla="*/ 420589 h 804793"/>
                    <a:gd name="connsiteX180" fmla="*/ 962229 w 1410488"/>
                    <a:gd name="connsiteY180" fmla="*/ 413722 h 804793"/>
                    <a:gd name="connsiteX181" fmla="*/ 952086 w 1410488"/>
                    <a:gd name="connsiteY181" fmla="*/ 406899 h 804793"/>
                    <a:gd name="connsiteX182" fmla="*/ 941921 w 1410488"/>
                    <a:gd name="connsiteY182" fmla="*/ 400127 h 804793"/>
                    <a:gd name="connsiteX183" fmla="*/ 931723 w 1410488"/>
                    <a:gd name="connsiteY183" fmla="*/ 393403 h 804793"/>
                    <a:gd name="connsiteX184" fmla="*/ 921513 w 1410488"/>
                    <a:gd name="connsiteY184" fmla="*/ 386720 h 804793"/>
                    <a:gd name="connsiteX185" fmla="*/ 911261 w 1410488"/>
                    <a:gd name="connsiteY185" fmla="*/ 380083 h 804793"/>
                    <a:gd name="connsiteX186" fmla="*/ 900998 w 1410488"/>
                    <a:gd name="connsiteY186" fmla="*/ 373499 h 804793"/>
                    <a:gd name="connsiteX187" fmla="*/ 890701 w 1410488"/>
                    <a:gd name="connsiteY187" fmla="*/ 366959 h 804793"/>
                    <a:gd name="connsiteX188" fmla="*/ 880373 w 1410488"/>
                    <a:gd name="connsiteY188" fmla="*/ 360465 h 804793"/>
                    <a:gd name="connsiteX189" fmla="*/ 870020 w 1410488"/>
                    <a:gd name="connsiteY189" fmla="*/ 354024 h 804793"/>
                    <a:gd name="connsiteX190" fmla="*/ 859648 w 1410488"/>
                    <a:gd name="connsiteY190" fmla="*/ 347628 h 804793"/>
                    <a:gd name="connsiteX191" fmla="*/ 849241 w 1410488"/>
                    <a:gd name="connsiteY191" fmla="*/ 341273 h 804793"/>
                    <a:gd name="connsiteX192" fmla="*/ 838813 w 1410488"/>
                    <a:gd name="connsiteY192" fmla="*/ 334964 h 804793"/>
                    <a:gd name="connsiteX193" fmla="*/ 828365 w 1410488"/>
                    <a:gd name="connsiteY193" fmla="*/ 328711 h 804793"/>
                    <a:gd name="connsiteX194" fmla="*/ 817880 w 1410488"/>
                    <a:gd name="connsiteY194" fmla="*/ 322499 h 804793"/>
                    <a:gd name="connsiteX195" fmla="*/ 807375 w 1410488"/>
                    <a:gd name="connsiteY195" fmla="*/ 316333 h 804793"/>
                    <a:gd name="connsiteX196" fmla="*/ 796840 w 1410488"/>
                    <a:gd name="connsiteY196" fmla="*/ 310220 h 804793"/>
                    <a:gd name="connsiteX197" fmla="*/ 786280 w 1410488"/>
                    <a:gd name="connsiteY197" fmla="*/ 304152 h 804793"/>
                    <a:gd name="connsiteX198" fmla="*/ 775689 w 1410488"/>
                    <a:gd name="connsiteY198" fmla="*/ 298126 h 804793"/>
                    <a:gd name="connsiteX199" fmla="*/ 765072 w 1410488"/>
                    <a:gd name="connsiteY199" fmla="*/ 292147 h 804793"/>
                    <a:gd name="connsiteX200" fmla="*/ 754436 w 1410488"/>
                    <a:gd name="connsiteY200" fmla="*/ 286219 h 804793"/>
                    <a:gd name="connsiteX201" fmla="*/ 743780 w 1410488"/>
                    <a:gd name="connsiteY201" fmla="*/ 280339 h 804793"/>
                    <a:gd name="connsiteX202" fmla="*/ 733077 w 1410488"/>
                    <a:gd name="connsiteY202" fmla="*/ 274512 h 804793"/>
                    <a:gd name="connsiteX203" fmla="*/ 722365 w 1410488"/>
                    <a:gd name="connsiteY203" fmla="*/ 268716 h 804793"/>
                    <a:gd name="connsiteX204" fmla="*/ 711619 w 1410488"/>
                    <a:gd name="connsiteY204" fmla="*/ 262976 h 804793"/>
                    <a:gd name="connsiteX205" fmla="*/ 700851 w 1410488"/>
                    <a:gd name="connsiteY205" fmla="*/ 257280 h 804793"/>
                    <a:gd name="connsiteX206" fmla="*/ 690053 w 1410488"/>
                    <a:gd name="connsiteY206" fmla="*/ 251638 h 804793"/>
                    <a:gd name="connsiteX207" fmla="*/ 679229 w 1410488"/>
                    <a:gd name="connsiteY207" fmla="*/ 246030 h 804793"/>
                    <a:gd name="connsiteX208" fmla="*/ 668374 w 1410488"/>
                    <a:gd name="connsiteY208" fmla="*/ 240478 h 804793"/>
                    <a:gd name="connsiteX209" fmla="*/ 657508 w 1410488"/>
                    <a:gd name="connsiteY209" fmla="*/ 234979 h 804793"/>
                    <a:gd name="connsiteX210" fmla="*/ 646597 w 1410488"/>
                    <a:gd name="connsiteY210" fmla="*/ 229514 h 804793"/>
                    <a:gd name="connsiteX211" fmla="*/ 635677 w 1410488"/>
                    <a:gd name="connsiteY211" fmla="*/ 224101 h 804793"/>
                    <a:gd name="connsiteX212" fmla="*/ 624713 w 1410488"/>
                    <a:gd name="connsiteY212" fmla="*/ 218734 h 804793"/>
                    <a:gd name="connsiteX213" fmla="*/ 613738 w 1410488"/>
                    <a:gd name="connsiteY213" fmla="*/ 213420 h 804793"/>
                    <a:gd name="connsiteX214" fmla="*/ 602729 w 1410488"/>
                    <a:gd name="connsiteY214" fmla="*/ 208154 h 804793"/>
                    <a:gd name="connsiteX215" fmla="*/ 591697 w 1410488"/>
                    <a:gd name="connsiteY215" fmla="*/ 202927 h 804793"/>
                    <a:gd name="connsiteX216" fmla="*/ 580635 w 1410488"/>
                    <a:gd name="connsiteY216" fmla="*/ 197748 h 804793"/>
                    <a:gd name="connsiteX217" fmla="*/ 569550 w 1410488"/>
                    <a:gd name="connsiteY217" fmla="*/ 192619 h 804793"/>
                    <a:gd name="connsiteX218" fmla="*/ 558431 w 1410488"/>
                    <a:gd name="connsiteY218" fmla="*/ 187538 h 804793"/>
                    <a:gd name="connsiteX219" fmla="*/ 547290 w 1410488"/>
                    <a:gd name="connsiteY219" fmla="*/ 182499 h 804793"/>
                    <a:gd name="connsiteX220" fmla="*/ 536130 w 1410488"/>
                    <a:gd name="connsiteY220" fmla="*/ 177505 h 804793"/>
                    <a:gd name="connsiteX221" fmla="*/ 524936 w 1410488"/>
                    <a:gd name="connsiteY221" fmla="*/ 172564 h 804793"/>
                    <a:gd name="connsiteX222" fmla="*/ 513719 w 1410488"/>
                    <a:gd name="connsiteY222" fmla="*/ 167668 h 804793"/>
                    <a:gd name="connsiteX223" fmla="*/ 502480 w 1410488"/>
                    <a:gd name="connsiteY223" fmla="*/ 162817 h 804793"/>
                    <a:gd name="connsiteX224" fmla="*/ 491207 w 1410488"/>
                    <a:gd name="connsiteY224" fmla="*/ 158019 h 804793"/>
                    <a:gd name="connsiteX225" fmla="*/ 479915 w 1410488"/>
                    <a:gd name="connsiteY225" fmla="*/ 153263 h 804793"/>
                    <a:gd name="connsiteX226" fmla="*/ 468589 w 1410488"/>
                    <a:gd name="connsiteY226" fmla="*/ 148555 h 804793"/>
                    <a:gd name="connsiteX227" fmla="*/ 457241 w 1410488"/>
                    <a:gd name="connsiteY227" fmla="*/ 143897 h 804793"/>
                    <a:gd name="connsiteX228" fmla="*/ 445859 w 1410488"/>
                    <a:gd name="connsiteY228" fmla="*/ 139276 h 804793"/>
                    <a:gd name="connsiteX229" fmla="*/ 434457 w 1410488"/>
                    <a:gd name="connsiteY229" fmla="*/ 134708 h 804793"/>
                    <a:gd name="connsiteX230" fmla="*/ 423033 w 1410488"/>
                    <a:gd name="connsiteY230" fmla="*/ 130196 h 804793"/>
                    <a:gd name="connsiteX231" fmla="*/ 411575 w 1410488"/>
                    <a:gd name="connsiteY231" fmla="*/ 125715 h 804793"/>
                    <a:gd name="connsiteX232" fmla="*/ 400095 w 1410488"/>
                    <a:gd name="connsiteY232" fmla="*/ 121290 h 804793"/>
                    <a:gd name="connsiteX233" fmla="*/ 388595 w 1410488"/>
                    <a:gd name="connsiteY233" fmla="*/ 116918 h 804793"/>
                    <a:gd name="connsiteX234" fmla="*/ 377059 w 1410488"/>
                    <a:gd name="connsiteY234" fmla="*/ 112583 h 804793"/>
                    <a:gd name="connsiteX235" fmla="*/ 365492 w 1410488"/>
                    <a:gd name="connsiteY235" fmla="*/ 108298 h 804793"/>
                    <a:gd name="connsiteX236" fmla="*/ 353913 w 1410488"/>
                    <a:gd name="connsiteY236" fmla="*/ 104058 h 804793"/>
                    <a:gd name="connsiteX237" fmla="*/ 342293 w 1410488"/>
                    <a:gd name="connsiteY237" fmla="*/ 99863 h 804793"/>
                    <a:gd name="connsiteX238" fmla="*/ 330659 w 1410488"/>
                    <a:gd name="connsiteY238" fmla="*/ 95724 h 804793"/>
                    <a:gd name="connsiteX239" fmla="*/ 318993 w 1410488"/>
                    <a:gd name="connsiteY239" fmla="*/ 91627 h 804793"/>
                    <a:gd name="connsiteX240" fmla="*/ 307306 w 1410488"/>
                    <a:gd name="connsiteY240" fmla="*/ 87575 h 804793"/>
                    <a:gd name="connsiteX241" fmla="*/ 295587 w 1410488"/>
                    <a:gd name="connsiteY241" fmla="*/ 83577 h 804793"/>
                    <a:gd name="connsiteX242" fmla="*/ 283843 w 1410488"/>
                    <a:gd name="connsiteY242" fmla="*/ 79612 h 804793"/>
                    <a:gd name="connsiteX243" fmla="*/ 272069 w 1410488"/>
                    <a:gd name="connsiteY243" fmla="*/ 75711 h 804793"/>
                    <a:gd name="connsiteX244" fmla="*/ 260272 w 1410488"/>
                    <a:gd name="connsiteY244" fmla="*/ 71844 h 804793"/>
                    <a:gd name="connsiteX245" fmla="*/ 248452 w 1410488"/>
                    <a:gd name="connsiteY245" fmla="*/ 68033 h 804793"/>
                    <a:gd name="connsiteX246" fmla="*/ 236599 w 1410488"/>
                    <a:gd name="connsiteY246" fmla="*/ 64253 h 804793"/>
                    <a:gd name="connsiteX247" fmla="*/ 224726 w 1410488"/>
                    <a:gd name="connsiteY247" fmla="*/ 60540 h 804793"/>
                    <a:gd name="connsiteX248" fmla="*/ 212820 w 1410488"/>
                    <a:gd name="connsiteY248" fmla="*/ 56859 h 804793"/>
                    <a:gd name="connsiteX249" fmla="*/ 200891 w 1410488"/>
                    <a:gd name="connsiteY249" fmla="*/ 53233 h 804793"/>
                    <a:gd name="connsiteX250" fmla="*/ 188940 w 1410488"/>
                    <a:gd name="connsiteY250" fmla="*/ 49652 h 804793"/>
                    <a:gd name="connsiteX251" fmla="*/ 176957 w 1410488"/>
                    <a:gd name="connsiteY251" fmla="*/ 46124 h 804793"/>
                    <a:gd name="connsiteX252" fmla="*/ 164953 w 1410488"/>
                    <a:gd name="connsiteY252" fmla="*/ 42630 h 804793"/>
                    <a:gd name="connsiteX253" fmla="*/ 152915 w 1410488"/>
                    <a:gd name="connsiteY253" fmla="*/ 39192 h 804793"/>
                    <a:gd name="connsiteX254" fmla="*/ 140865 w 1410488"/>
                    <a:gd name="connsiteY254" fmla="*/ 35797 h 804793"/>
                    <a:gd name="connsiteX255" fmla="*/ 128771 w 1410488"/>
                    <a:gd name="connsiteY255" fmla="*/ 32454 h 804793"/>
                    <a:gd name="connsiteX256" fmla="*/ 116657 w 1410488"/>
                    <a:gd name="connsiteY256" fmla="*/ 29159 h 804793"/>
                    <a:gd name="connsiteX257" fmla="*/ 104521 w 1410488"/>
                    <a:gd name="connsiteY257" fmla="*/ 25903 h 804793"/>
                    <a:gd name="connsiteX258" fmla="*/ 92362 w 1410488"/>
                    <a:gd name="connsiteY258" fmla="*/ 22695 h 804793"/>
                    <a:gd name="connsiteX259" fmla="*/ 80169 w 1410488"/>
                    <a:gd name="connsiteY259" fmla="*/ 19541 h 804793"/>
                    <a:gd name="connsiteX260" fmla="*/ 67946 w 1410488"/>
                    <a:gd name="connsiteY260" fmla="*/ 16428 h 804793"/>
                    <a:gd name="connsiteX261" fmla="*/ 55711 w 1410488"/>
                    <a:gd name="connsiteY261" fmla="*/ 13363 h 804793"/>
                    <a:gd name="connsiteX262" fmla="*/ 43432 w 1410488"/>
                    <a:gd name="connsiteY262" fmla="*/ 10349 h 804793"/>
                    <a:gd name="connsiteX263" fmla="*/ 31142 w 1410488"/>
                    <a:gd name="connsiteY263" fmla="*/ 7382 h 804793"/>
                    <a:gd name="connsiteX264" fmla="*/ 18817 w 1410488"/>
                    <a:gd name="connsiteY264" fmla="*/ 4457 h 804793"/>
                    <a:gd name="connsiteX265" fmla="*/ 6462 w 1410488"/>
                    <a:gd name="connsiteY265" fmla="*/ 1577 h 804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</a:cxnLst>
                  <a:rect l="l" t="t" r="r" b="b"/>
                  <a:pathLst>
                    <a:path w="1410488" h="804793">
                      <a:moveTo>
                        <a:pt x="1577" y="24207"/>
                      </a:moveTo>
                      <a:lnTo>
                        <a:pt x="14000" y="26748"/>
                      </a:lnTo>
                      <a:lnTo>
                        <a:pt x="26388" y="29333"/>
                      </a:lnTo>
                      <a:lnTo>
                        <a:pt x="38755" y="31972"/>
                      </a:lnTo>
                      <a:lnTo>
                        <a:pt x="51087" y="34655"/>
                      </a:lnTo>
                      <a:lnTo>
                        <a:pt x="63389" y="37406"/>
                      </a:lnTo>
                      <a:lnTo>
                        <a:pt x="75669" y="40199"/>
                      </a:lnTo>
                      <a:lnTo>
                        <a:pt x="87926" y="43037"/>
                      </a:lnTo>
                      <a:lnTo>
                        <a:pt x="100138" y="45939"/>
                      </a:lnTo>
                      <a:lnTo>
                        <a:pt x="112330" y="48886"/>
                      </a:lnTo>
                      <a:lnTo>
                        <a:pt x="124500" y="51876"/>
                      </a:lnTo>
                      <a:lnTo>
                        <a:pt x="136625" y="54932"/>
                      </a:lnTo>
                      <a:lnTo>
                        <a:pt x="148739" y="58031"/>
                      </a:lnTo>
                      <a:lnTo>
                        <a:pt x="160811" y="61185"/>
                      </a:lnTo>
                      <a:lnTo>
                        <a:pt x="172861" y="64385"/>
                      </a:lnTo>
                      <a:lnTo>
                        <a:pt x="184876" y="67638"/>
                      </a:lnTo>
                      <a:lnTo>
                        <a:pt x="196872" y="70947"/>
                      </a:lnTo>
                      <a:lnTo>
                        <a:pt x="208832" y="74309"/>
                      </a:lnTo>
                      <a:lnTo>
                        <a:pt x="220761" y="77716"/>
                      </a:lnTo>
                      <a:lnTo>
                        <a:pt x="232667" y="81176"/>
                      </a:lnTo>
                      <a:lnTo>
                        <a:pt x="244543" y="84693"/>
                      </a:lnTo>
                      <a:lnTo>
                        <a:pt x="256382" y="88254"/>
                      </a:lnTo>
                      <a:lnTo>
                        <a:pt x="268202" y="91869"/>
                      </a:lnTo>
                      <a:lnTo>
                        <a:pt x="279999" y="95536"/>
                      </a:lnTo>
                      <a:lnTo>
                        <a:pt x="291751" y="99252"/>
                      </a:lnTo>
                      <a:lnTo>
                        <a:pt x="303483" y="103018"/>
                      </a:lnTo>
                      <a:lnTo>
                        <a:pt x="315182" y="106843"/>
                      </a:lnTo>
                      <a:lnTo>
                        <a:pt x="326859" y="110710"/>
                      </a:lnTo>
                      <a:lnTo>
                        <a:pt x="338502" y="114641"/>
                      </a:lnTo>
                      <a:lnTo>
                        <a:pt x="350125" y="118617"/>
                      </a:lnTo>
                      <a:lnTo>
                        <a:pt x="361703" y="122636"/>
                      </a:lnTo>
                      <a:lnTo>
                        <a:pt x="373270" y="126713"/>
                      </a:lnTo>
                      <a:lnTo>
                        <a:pt x="384793" y="130841"/>
                      </a:lnTo>
                      <a:lnTo>
                        <a:pt x="396295" y="135025"/>
                      </a:lnTo>
                      <a:lnTo>
                        <a:pt x="407764" y="139253"/>
                      </a:lnTo>
                      <a:lnTo>
                        <a:pt x="419211" y="143538"/>
                      </a:lnTo>
                      <a:lnTo>
                        <a:pt x="430624" y="147873"/>
                      </a:lnTo>
                      <a:lnTo>
                        <a:pt x="442014" y="152256"/>
                      </a:lnTo>
                      <a:lnTo>
                        <a:pt x="453363" y="156692"/>
                      </a:lnTo>
                      <a:lnTo>
                        <a:pt x="464700" y="161185"/>
                      </a:lnTo>
                      <a:lnTo>
                        <a:pt x="475995" y="165730"/>
                      </a:lnTo>
                      <a:lnTo>
                        <a:pt x="487265" y="170318"/>
                      </a:lnTo>
                      <a:lnTo>
                        <a:pt x="498504" y="174964"/>
                      </a:lnTo>
                      <a:lnTo>
                        <a:pt x="509720" y="179650"/>
                      </a:lnTo>
                      <a:lnTo>
                        <a:pt x="520903" y="184406"/>
                      </a:lnTo>
                      <a:lnTo>
                        <a:pt x="532055" y="189204"/>
                      </a:lnTo>
                      <a:lnTo>
                        <a:pt x="543185" y="194044"/>
                      </a:lnTo>
                      <a:lnTo>
                        <a:pt x="554281" y="198940"/>
                      </a:lnTo>
                      <a:lnTo>
                        <a:pt x="565355" y="203903"/>
                      </a:lnTo>
                      <a:lnTo>
                        <a:pt x="576395" y="208897"/>
                      </a:lnTo>
                      <a:lnTo>
                        <a:pt x="587404" y="213959"/>
                      </a:lnTo>
                      <a:lnTo>
                        <a:pt x="598390" y="219062"/>
                      </a:lnTo>
                      <a:lnTo>
                        <a:pt x="609344" y="224211"/>
                      </a:lnTo>
                      <a:lnTo>
                        <a:pt x="620266" y="229424"/>
                      </a:lnTo>
                      <a:lnTo>
                        <a:pt x="631165" y="234682"/>
                      </a:lnTo>
                      <a:lnTo>
                        <a:pt x="642031" y="239995"/>
                      </a:lnTo>
                      <a:lnTo>
                        <a:pt x="652864" y="245363"/>
                      </a:lnTo>
                      <a:lnTo>
                        <a:pt x="663674" y="250775"/>
                      </a:lnTo>
                      <a:lnTo>
                        <a:pt x="674453" y="256240"/>
                      </a:lnTo>
                      <a:lnTo>
                        <a:pt x="685210" y="261750"/>
                      </a:lnTo>
                      <a:lnTo>
                        <a:pt x="695933" y="267325"/>
                      </a:lnTo>
                      <a:lnTo>
                        <a:pt x="706625" y="272944"/>
                      </a:lnTo>
                      <a:lnTo>
                        <a:pt x="717292" y="278609"/>
                      </a:lnTo>
                      <a:lnTo>
                        <a:pt x="727928" y="284338"/>
                      </a:lnTo>
                      <a:lnTo>
                        <a:pt x="738542" y="290109"/>
                      </a:lnTo>
                      <a:lnTo>
                        <a:pt x="749114" y="295936"/>
                      </a:lnTo>
                      <a:lnTo>
                        <a:pt x="759674" y="301808"/>
                      </a:lnTo>
                      <a:lnTo>
                        <a:pt x="770190" y="307733"/>
                      </a:lnTo>
                      <a:lnTo>
                        <a:pt x="780683" y="313714"/>
                      </a:lnTo>
                      <a:lnTo>
                        <a:pt x="791142" y="319749"/>
                      </a:lnTo>
                      <a:lnTo>
                        <a:pt x="801582" y="325828"/>
                      </a:lnTo>
                      <a:lnTo>
                        <a:pt x="811988" y="331964"/>
                      </a:lnTo>
                      <a:lnTo>
                        <a:pt x="822372" y="338141"/>
                      </a:lnTo>
                      <a:lnTo>
                        <a:pt x="832714" y="344386"/>
                      </a:lnTo>
                      <a:lnTo>
                        <a:pt x="843041" y="350673"/>
                      </a:lnTo>
                      <a:lnTo>
                        <a:pt x="853327" y="357005"/>
                      </a:lnTo>
                      <a:lnTo>
                        <a:pt x="863590" y="363401"/>
                      </a:lnTo>
                      <a:lnTo>
                        <a:pt x="873823" y="369842"/>
                      </a:lnTo>
                      <a:lnTo>
                        <a:pt x="884030" y="376337"/>
                      </a:lnTo>
                      <a:lnTo>
                        <a:pt x="894206" y="382876"/>
                      </a:lnTo>
                      <a:lnTo>
                        <a:pt x="904349" y="389471"/>
                      </a:lnTo>
                      <a:lnTo>
                        <a:pt x="914472" y="396120"/>
                      </a:lnTo>
                      <a:lnTo>
                        <a:pt x="924558" y="402822"/>
                      </a:lnTo>
                      <a:lnTo>
                        <a:pt x="934625" y="409571"/>
                      </a:lnTo>
                      <a:lnTo>
                        <a:pt x="944658" y="416372"/>
                      </a:lnTo>
                      <a:lnTo>
                        <a:pt x="954661" y="423230"/>
                      </a:lnTo>
                      <a:lnTo>
                        <a:pt x="964638" y="430132"/>
                      </a:lnTo>
                      <a:lnTo>
                        <a:pt x="974584" y="437086"/>
                      </a:lnTo>
                      <a:lnTo>
                        <a:pt x="984497" y="444096"/>
                      </a:lnTo>
                      <a:lnTo>
                        <a:pt x="994390" y="451152"/>
                      </a:lnTo>
                      <a:lnTo>
                        <a:pt x="1004247" y="458260"/>
                      </a:lnTo>
                      <a:lnTo>
                        <a:pt x="1014084" y="465425"/>
                      </a:lnTo>
                      <a:lnTo>
                        <a:pt x="1023876" y="472631"/>
                      </a:lnTo>
                      <a:lnTo>
                        <a:pt x="1033659" y="479894"/>
                      </a:lnTo>
                      <a:lnTo>
                        <a:pt x="1043395" y="487210"/>
                      </a:lnTo>
                      <a:lnTo>
                        <a:pt x="1053112" y="494582"/>
                      </a:lnTo>
                      <a:lnTo>
                        <a:pt x="1062806" y="501999"/>
                      </a:lnTo>
                      <a:lnTo>
                        <a:pt x="1072458" y="509470"/>
                      </a:lnTo>
                      <a:lnTo>
                        <a:pt x="1082084" y="516993"/>
                      </a:lnTo>
                      <a:lnTo>
                        <a:pt x="1091691" y="524562"/>
                      </a:lnTo>
                      <a:lnTo>
                        <a:pt x="1101265" y="532186"/>
                      </a:lnTo>
                      <a:lnTo>
                        <a:pt x="1110804" y="539867"/>
                      </a:lnTo>
                      <a:lnTo>
                        <a:pt x="1120313" y="547587"/>
                      </a:lnTo>
                      <a:lnTo>
                        <a:pt x="1129800" y="555365"/>
                      </a:lnTo>
                      <a:lnTo>
                        <a:pt x="1139264" y="563197"/>
                      </a:lnTo>
                      <a:lnTo>
                        <a:pt x="1148683" y="571071"/>
                      </a:lnTo>
                      <a:lnTo>
                        <a:pt x="1158094" y="579004"/>
                      </a:lnTo>
                      <a:lnTo>
                        <a:pt x="1167459" y="586988"/>
                      </a:lnTo>
                      <a:lnTo>
                        <a:pt x="1176803" y="595027"/>
                      </a:lnTo>
                      <a:lnTo>
                        <a:pt x="1186113" y="603112"/>
                      </a:lnTo>
                      <a:lnTo>
                        <a:pt x="1195400" y="611252"/>
                      </a:lnTo>
                      <a:lnTo>
                        <a:pt x="1204645" y="619443"/>
                      </a:lnTo>
                      <a:lnTo>
                        <a:pt x="1213879" y="627682"/>
                      </a:lnTo>
                      <a:lnTo>
                        <a:pt x="1223071" y="635974"/>
                      </a:lnTo>
                      <a:lnTo>
                        <a:pt x="1232249" y="644311"/>
                      </a:lnTo>
                      <a:lnTo>
                        <a:pt x="1241385" y="652712"/>
                      </a:lnTo>
                      <a:lnTo>
                        <a:pt x="1250499" y="661155"/>
                      </a:lnTo>
                      <a:lnTo>
                        <a:pt x="1259579" y="669657"/>
                      </a:lnTo>
                      <a:lnTo>
                        <a:pt x="1268628" y="678202"/>
                      </a:lnTo>
                      <a:lnTo>
                        <a:pt x="1277651" y="686799"/>
                      </a:lnTo>
                      <a:lnTo>
                        <a:pt x="1286655" y="695453"/>
                      </a:lnTo>
                      <a:lnTo>
                        <a:pt x="1295617" y="704160"/>
                      </a:lnTo>
                      <a:lnTo>
                        <a:pt x="1304554" y="712912"/>
                      </a:lnTo>
                      <a:lnTo>
                        <a:pt x="1313472" y="721719"/>
                      </a:lnTo>
                      <a:lnTo>
                        <a:pt x="1322344" y="730569"/>
                      </a:lnTo>
                      <a:lnTo>
                        <a:pt x="1331205" y="739486"/>
                      </a:lnTo>
                      <a:lnTo>
                        <a:pt x="1340024" y="748446"/>
                      </a:lnTo>
                      <a:lnTo>
                        <a:pt x="1348818" y="757450"/>
                      </a:lnTo>
                      <a:lnTo>
                        <a:pt x="1357581" y="766521"/>
                      </a:lnTo>
                      <a:lnTo>
                        <a:pt x="1366321" y="775635"/>
                      </a:lnTo>
                      <a:lnTo>
                        <a:pt x="1375031" y="784802"/>
                      </a:lnTo>
                      <a:lnTo>
                        <a:pt x="1383707" y="794013"/>
                      </a:lnTo>
                      <a:lnTo>
                        <a:pt x="1392361" y="803281"/>
                      </a:lnTo>
                      <a:lnTo>
                        <a:pt x="1409107" y="787289"/>
                      </a:lnTo>
                      <a:lnTo>
                        <a:pt x="1400204" y="778262"/>
                      </a:lnTo>
                      <a:lnTo>
                        <a:pt x="1391276" y="769281"/>
                      </a:lnTo>
                      <a:lnTo>
                        <a:pt x="1382316" y="760344"/>
                      </a:lnTo>
                      <a:lnTo>
                        <a:pt x="1373332" y="751460"/>
                      </a:lnTo>
                      <a:lnTo>
                        <a:pt x="1364330" y="742619"/>
                      </a:lnTo>
                      <a:lnTo>
                        <a:pt x="1355293" y="733822"/>
                      </a:lnTo>
                      <a:lnTo>
                        <a:pt x="1346232" y="725070"/>
                      </a:lnTo>
                      <a:lnTo>
                        <a:pt x="1337141" y="716375"/>
                      </a:lnTo>
                      <a:lnTo>
                        <a:pt x="1328028" y="707721"/>
                      </a:lnTo>
                      <a:lnTo>
                        <a:pt x="1318892" y="699121"/>
                      </a:lnTo>
                      <a:lnTo>
                        <a:pt x="1309725" y="690557"/>
                      </a:lnTo>
                      <a:lnTo>
                        <a:pt x="1300536" y="682046"/>
                      </a:lnTo>
                      <a:lnTo>
                        <a:pt x="1291310" y="673577"/>
                      </a:lnTo>
                      <a:lnTo>
                        <a:pt x="1282068" y="665165"/>
                      </a:lnTo>
                      <a:lnTo>
                        <a:pt x="1272800" y="656797"/>
                      </a:lnTo>
                      <a:lnTo>
                        <a:pt x="1263502" y="648472"/>
                      </a:lnTo>
                      <a:lnTo>
                        <a:pt x="1254178" y="640191"/>
                      </a:lnTo>
                      <a:lnTo>
                        <a:pt x="1244823" y="631964"/>
                      </a:lnTo>
                      <a:lnTo>
                        <a:pt x="1235449" y="623781"/>
                      </a:lnTo>
                      <a:lnTo>
                        <a:pt x="1226049" y="615644"/>
                      </a:lnTo>
                      <a:lnTo>
                        <a:pt x="1216619" y="607559"/>
                      </a:lnTo>
                      <a:lnTo>
                        <a:pt x="1207166" y="599508"/>
                      </a:lnTo>
                      <a:lnTo>
                        <a:pt x="1197680" y="591511"/>
                      </a:lnTo>
                      <a:lnTo>
                        <a:pt x="1188171" y="583570"/>
                      </a:lnTo>
                      <a:lnTo>
                        <a:pt x="1178631" y="575673"/>
                      </a:lnTo>
                      <a:lnTo>
                        <a:pt x="1169080" y="567819"/>
                      </a:lnTo>
                      <a:lnTo>
                        <a:pt x="1159484" y="560009"/>
                      </a:lnTo>
                      <a:lnTo>
                        <a:pt x="1149877" y="552244"/>
                      </a:lnTo>
                      <a:lnTo>
                        <a:pt x="1140237" y="544533"/>
                      </a:lnTo>
                      <a:lnTo>
                        <a:pt x="1130565" y="536864"/>
                      </a:lnTo>
                      <a:lnTo>
                        <a:pt x="1120871" y="529250"/>
                      </a:lnTo>
                      <a:lnTo>
                        <a:pt x="1111155" y="521671"/>
                      </a:lnTo>
                      <a:lnTo>
                        <a:pt x="1101419" y="514147"/>
                      </a:lnTo>
                      <a:lnTo>
                        <a:pt x="1091646" y="506677"/>
                      </a:lnTo>
                      <a:lnTo>
                        <a:pt x="1081843" y="499237"/>
                      </a:lnTo>
                      <a:lnTo>
                        <a:pt x="1072017" y="491854"/>
                      </a:lnTo>
                      <a:lnTo>
                        <a:pt x="1062172" y="484515"/>
                      </a:lnTo>
                      <a:lnTo>
                        <a:pt x="1052290" y="477222"/>
                      </a:lnTo>
                      <a:lnTo>
                        <a:pt x="1042389" y="469981"/>
                      </a:lnTo>
                      <a:lnTo>
                        <a:pt x="1032465" y="462783"/>
                      </a:lnTo>
                      <a:lnTo>
                        <a:pt x="1022507" y="455630"/>
                      </a:lnTo>
                      <a:lnTo>
                        <a:pt x="1012530" y="448532"/>
                      </a:lnTo>
                      <a:lnTo>
                        <a:pt x="1002516" y="441480"/>
                      </a:lnTo>
                      <a:lnTo>
                        <a:pt x="992483" y="434470"/>
                      </a:lnTo>
                      <a:lnTo>
                        <a:pt x="982427" y="427501"/>
                      </a:lnTo>
                      <a:lnTo>
                        <a:pt x="972338" y="420589"/>
                      </a:lnTo>
                      <a:lnTo>
                        <a:pt x="962229" y="413722"/>
                      </a:lnTo>
                      <a:lnTo>
                        <a:pt x="952086" y="406899"/>
                      </a:lnTo>
                      <a:lnTo>
                        <a:pt x="941921" y="400127"/>
                      </a:lnTo>
                      <a:lnTo>
                        <a:pt x="931723" y="393403"/>
                      </a:lnTo>
                      <a:lnTo>
                        <a:pt x="921513" y="386720"/>
                      </a:lnTo>
                      <a:lnTo>
                        <a:pt x="911261" y="380083"/>
                      </a:lnTo>
                      <a:lnTo>
                        <a:pt x="900998" y="373499"/>
                      </a:lnTo>
                      <a:lnTo>
                        <a:pt x="890701" y="366959"/>
                      </a:lnTo>
                      <a:lnTo>
                        <a:pt x="880373" y="360465"/>
                      </a:lnTo>
                      <a:lnTo>
                        <a:pt x="870020" y="354024"/>
                      </a:lnTo>
                      <a:lnTo>
                        <a:pt x="859648" y="347628"/>
                      </a:lnTo>
                      <a:lnTo>
                        <a:pt x="849241" y="341273"/>
                      </a:lnTo>
                      <a:lnTo>
                        <a:pt x="838813" y="334964"/>
                      </a:lnTo>
                      <a:lnTo>
                        <a:pt x="828365" y="328711"/>
                      </a:lnTo>
                      <a:lnTo>
                        <a:pt x="817880" y="322499"/>
                      </a:lnTo>
                      <a:lnTo>
                        <a:pt x="807375" y="316333"/>
                      </a:lnTo>
                      <a:lnTo>
                        <a:pt x="796840" y="310220"/>
                      </a:lnTo>
                      <a:lnTo>
                        <a:pt x="786280" y="304152"/>
                      </a:lnTo>
                      <a:lnTo>
                        <a:pt x="775689" y="298126"/>
                      </a:lnTo>
                      <a:lnTo>
                        <a:pt x="765072" y="292147"/>
                      </a:lnTo>
                      <a:lnTo>
                        <a:pt x="754436" y="286219"/>
                      </a:lnTo>
                      <a:lnTo>
                        <a:pt x="743780" y="280339"/>
                      </a:lnTo>
                      <a:lnTo>
                        <a:pt x="733077" y="274512"/>
                      </a:lnTo>
                      <a:lnTo>
                        <a:pt x="722365" y="268716"/>
                      </a:lnTo>
                      <a:lnTo>
                        <a:pt x="711619" y="262976"/>
                      </a:lnTo>
                      <a:lnTo>
                        <a:pt x="700851" y="257280"/>
                      </a:lnTo>
                      <a:lnTo>
                        <a:pt x="690053" y="251638"/>
                      </a:lnTo>
                      <a:lnTo>
                        <a:pt x="679229" y="246030"/>
                      </a:lnTo>
                      <a:lnTo>
                        <a:pt x="668374" y="240478"/>
                      </a:lnTo>
                      <a:lnTo>
                        <a:pt x="657508" y="234979"/>
                      </a:lnTo>
                      <a:lnTo>
                        <a:pt x="646597" y="229514"/>
                      </a:lnTo>
                      <a:lnTo>
                        <a:pt x="635677" y="224101"/>
                      </a:lnTo>
                      <a:lnTo>
                        <a:pt x="624713" y="218734"/>
                      </a:lnTo>
                      <a:lnTo>
                        <a:pt x="613738" y="213420"/>
                      </a:lnTo>
                      <a:lnTo>
                        <a:pt x="602729" y="208154"/>
                      </a:lnTo>
                      <a:lnTo>
                        <a:pt x="591697" y="202927"/>
                      </a:lnTo>
                      <a:lnTo>
                        <a:pt x="580635" y="197748"/>
                      </a:lnTo>
                      <a:lnTo>
                        <a:pt x="569550" y="192619"/>
                      </a:lnTo>
                      <a:lnTo>
                        <a:pt x="558431" y="187538"/>
                      </a:lnTo>
                      <a:lnTo>
                        <a:pt x="547290" y="182499"/>
                      </a:lnTo>
                      <a:lnTo>
                        <a:pt x="536130" y="177505"/>
                      </a:lnTo>
                      <a:lnTo>
                        <a:pt x="524936" y="172564"/>
                      </a:lnTo>
                      <a:lnTo>
                        <a:pt x="513719" y="167668"/>
                      </a:lnTo>
                      <a:lnTo>
                        <a:pt x="502480" y="162817"/>
                      </a:lnTo>
                      <a:lnTo>
                        <a:pt x="491207" y="158019"/>
                      </a:lnTo>
                      <a:lnTo>
                        <a:pt x="479915" y="153263"/>
                      </a:lnTo>
                      <a:lnTo>
                        <a:pt x="468589" y="148555"/>
                      </a:lnTo>
                      <a:lnTo>
                        <a:pt x="457241" y="143897"/>
                      </a:lnTo>
                      <a:lnTo>
                        <a:pt x="445859" y="139276"/>
                      </a:lnTo>
                      <a:lnTo>
                        <a:pt x="434457" y="134708"/>
                      </a:lnTo>
                      <a:lnTo>
                        <a:pt x="423033" y="130196"/>
                      </a:lnTo>
                      <a:lnTo>
                        <a:pt x="411575" y="125715"/>
                      </a:lnTo>
                      <a:lnTo>
                        <a:pt x="400095" y="121290"/>
                      </a:lnTo>
                      <a:lnTo>
                        <a:pt x="388595" y="116918"/>
                      </a:lnTo>
                      <a:lnTo>
                        <a:pt x="377059" y="112583"/>
                      </a:lnTo>
                      <a:lnTo>
                        <a:pt x="365492" y="108298"/>
                      </a:lnTo>
                      <a:lnTo>
                        <a:pt x="353913" y="104058"/>
                      </a:lnTo>
                      <a:lnTo>
                        <a:pt x="342293" y="99863"/>
                      </a:lnTo>
                      <a:lnTo>
                        <a:pt x="330659" y="95724"/>
                      </a:lnTo>
                      <a:lnTo>
                        <a:pt x="318993" y="91627"/>
                      </a:lnTo>
                      <a:lnTo>
                        <a:pt x="307306" y="87575"/>
                      </a:lnTo>
                      <a:lnTo>
                        <a:pt x="295587" y="83577"/>
                      </a:lnTo>
                      <a:lnTo>
                        <a:pt x="283843" y="79612"/>
                      </a:lnTo>
                      <a:lnTo>
                        <a:pt x="272069" y="75711"/>
                      </a:lnTo>
                      <a:lnTo>
                        <a:pt x="260272" y="71844"/>
                      </a:lnTo>
                      <a:lnTo>
                        <a:pt x="248452" y="68033"/>
                      </a:lnTo>
                      <a:lnTo>
                        <a:pt x="236599" y="64253"/>
                      </a:lnTo>
                      <a:lnTo>
                        <a:pt x="224726" y="60540"/>
                      </a:lnTo>
                      <a:lnTo>
                        <a:pt x="212820" y="56859"/>
                      </a:lnTo>
                      <a:lnTo>
                        <a:pt x="200891" y="53233"/>
                      </a:lnTo>
                      <a:lnTo>
                        <a:pt x="188940" y="49652"/>
                      </a:lnTo>
                      <a:lnTo>
                        <a:pt x="176957" y="46124"/>
                      </a:lnTo>
                      <a:lnTo>
                        <a:pt x="164953" y="42630"/>
                      </a:lnTo>
                      <a:lnTo>
                        <a:pt x="152915" y="39192"/>
                      </a:lnTo>
                      <a:lnTo>
                        <a:pt x="140865" y="35797"/>
                      </a:lnTo>
                      <a:lnTo>
                        <a:pt x="128771" y="32454"/>
                      </a:lnTo>
                      <a:lnTo>
                        <a:pt x="116657" y="29159"/>
                      </a:lnTo>
                      <a:lnTo>
                        <a:pt x="104521" y="25903"/>
                      </a:lnTo>
                      <a:lnTo>
                        <a:pt x="92362" y="22695"/>
                      </a:lnTo>
                      <a:lnTo>
                        <a:pt x="80169" y="19541"/>
                      </a:lnTo>
                      <a:lnTo>
                        <a:pt x="67946" y="16428"/>
                      </a:lnTo>
                      <a:lnTo>
                        <a:pt x="55711" y="13363"/>
                      </a:lnTo>
                      <a:lnTo>
                        <a:pt x="43432" y="10349"/>
                      </a:lnTo>
                      <a:lnTo>
                        <a:pt x="31142" y="7382"/>
                      </a:lnTo>
                      <a:lnTo>
                        <a:pt x="18817" y="4457"/>
                      </a:lnTo>
                      <a:lnTo>
                        <a:pt x="6462" y="1577"/>
                      </a:lnTo>
                      <a:close/>
                    </a:path>
                  </a:pathLst>
                </a:custGeom>
                <a:solidFill>
                  <a:srgbClr val="0080FF">
                    <a:alpha val="49000"/>
                  </a:srgbClr>
                </a:solidFill>
                <a:ln w="7144" cap="rnd">
                  <a:solidFill>
                    <a:srgbClr val="0080FF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50" name="Freeform: Shape 104">
                  <a:extLst>
                    <a:ext uri="{FF2B5EF4-FFF2-40B4-BE49-F238E27FC236}">
                      <a16:creationId xmlns:a16="http://schemas.microsoft.com/office/drawing/2014/main" id="{0159846E-F794-CC13-0CA6-C812C511D2BC}"/>
                    </a:ext>
                  </a:extLst>
                </p:cNvPr>
                <p:cNvSpPr/>
                <p:nvPr/>
              </p:nvSpPr>
              <p:spPr>
                <a:xfrm>
                  <a:off x="3970232" y="4127332"/>
                  <a:ext cx="616913" cy="459882"/>
                </a:xfrm>
                <a:custGeom>
                  <a:avLst/>
                  <a:gdLst>
                    <a:gd name="connsiteX0" fmla="*/ 617330 w 616913"/>
                    <a:gd name="connsiteY0" fmla="*/ 307845 h 459882"/>
                    <a:gd name="connsiteX1" fmla="*/ 605729 w 616913"/>
                    <a:gd name="connsiteY1" fmla="*/ 291886 h 459882"/>
                    <a:gd name="connsiteX2" fmla="*/ 594229 w 616913"/>
                    <a:gd name="connsiteY2" fmla="*/ 276354 h 459882"/>
                    <a:gd name="connsiteX3" fmla="*/ 582836 w 616913"/>
                    <a:gd name="connsiteY3" fmla="*/ 261237 h 459882"/>
                    <a:gd name="connsiteX4" fmla="*/ 571544 w 616913"/>
                    <a:gd name="connsiteY4" fmla="*/ 246560 h 459882"/>
                    <a:gd name="connsiteX5" fmla="*/ 560349 w 616913"/>
                    <a:gd name="connsiteY5" fmla="*/ 232309 h 459882"/>
                    <a:gd name="connsiteX6" fmla="*/ 549265 w 616913"/>
                    <a:gd name="connsiteY6" fmla="*/ 218474 h 459882"/>
                    <a:gd name="connsiteX7" fmla="*/ 538278 w 616913"/>
                    <a:gd name="connsiteY7" fmla="*/ 205078 h 459882"/>
                    <a:gd name="connsiteX8" fmla="*/ 527401 w 616913"/>
                    <a:gd name="connsiteY8" fmla="*/ 192109 h 459882"/>
                    <a:gd name="connsiteX9" fmla="*/ 516621 w 616913"/>
                    <a:gd name="connsiteY9" fmla="*/ 179555 h 459882"/>
                    <a:gd name="connsiteX10" fmla="*/ 505940 w 616913"/>
                    <a:gd name="connsiteY10" fmla="*/ 167441 h 459882"/>
                    <a:gd name="connsiteX11" fmla="*/ 495372 w 616913"/>
                    <a:gd name="connsiteY11" fmla="*/ 155753 h 459882"/>
                    <a:gd name="connsiteX12" fmla="*/ 484901 w 616913"/>
                    <a:gd name="connsiteY12" fmla="*/ 144491 h 459882"/>
                    <a:gd name="connsiteX13" fmla="*/ 474537 w 616913"/>
                    <a:gd name="connsiteY13" fmla="*/ 133648 h 459882"/>
                    <a:gd name="connsiteX14" fmla="*/ 464273 w 616913"/>
                    <a:gd name="connsiteY14" fmla="*/ 123241 h 459882"/>
                    <a:gd name="connsiteX15" fmla="*/ 454108 w 616913"/>
                    <a:gd name="connsiteY15" fmla="*/ 113261 h 459882"/>
                    <a:gd name="connsiteX16" fmla="*/ 444053 w 616913"/>
                    <a:gd name="connsiteY16" fmla="*/ 103699 h 459882"/>
                    <a:gd name="connsiteX17" fmla="*/ 434095 w 616913"/>
                    <a:gd name="connsiteY17" fmla="*/ 94575 h 459882"/>
                    <a:gd name="connsiteX18" fmla="*/ 424250 w 616913"/>
                    <a:gd name="connsiteY18" fmla="*/ 85879 h 459882"/>
                    <a:gd name="connsiteX19" fmla="*/ 414500 w 616913"/>
                    <a:gd name="connsiteY19" fmla="*/ 77598 h 459882"/>
                    <a:gd name="connsiteX20" fmla="*/ 404851 w 616913"/>
                    <a:gd name="connsiteY20" fmla="*/ 69755 h 459882"/>
                    <a:gd name="connsiteX21" fmla="*/ 395308 w 616913"/>
                    <a:gd name="connsiteY21" fmla="*/ 62338 h 459882"/>
                    <a:gd name="connsiteX22" fmla="*/ 385867 w 616913"/>
                    <a:gd name="connsiteY22" fmla="*/ 55350 h 459882"/>
                    <a:gd name="connsiteX23" fmla="*/ 376535 w 616913"/>
                    <a:gd name="connsiteY23" fmla="*/ 48777 h 459882"/>
                    <a:gd name="connsiteX24" fmla="*/ 367300 w 616913"/>
                    <a:gd name="connsiteY24" fmla="*/ 42644 h 459882"/>
                    <a:gd name="connsiteX25" fmla="*/ 358164 w 616913"/>
                    <a:gd name="connsiteY25" fmla="*/ 36938 h 459882"/>
                    <a:gd name="connsiteX26" fmla="*/ 349138 w 616913"/>
                    <a:gd name="connsiteY26" fmla="*/ 31646 h 459882"/>
                    <a:gd name="connsiteX27" fmla="*/ 340212 w 616913"/>
                    <a:gd name="connsiteY27" fmla="*/ 26795 h 459882"/>
                    <a:gd name="connsiteX28" fmla="*/ 331382 w 616913"/>
                    <a:gd name="connsiteY28" fmla="*/ 22367 h 459882"/>
                    <a:gd name="connsiteX29" fmla="*/ 322664 w 616913"/>
                    <a:gd name="connsiteY29" fmla="*/ 18371 h 459882"/>
                    <a:gd name="connsiteX30" fmla="*/ 314055 w 616913"/>
                    <a:gd name="connsiteY30" fmla="*/ 14788 h 459882"/>
                    <a:gd name="connsiteX31" fmla="*/ 305533 w 616913"/>
                    <a:gd name="connsiteY31" fmla="*/ 11644 h 459882"/>
                    <a:gd name="connsiteX32" fmla="*/ 297132 w 616913"/>
                    <a:gd name="connsiteY32" fmla="*/ 8927 h 459882"/>
                    <a:gd name="connsiteX33" fmla="*/ 288818 w 616913"/>
                    <a:gd name="connsiteY33" fmla="*/ 6628 h 459882"/>
                    <a:gd name="connsiteX34" fmla="*/ 280613 w 616913"/>
                    <a:gd name="connsiteY34" fmla="*/ 4766 h 459882"/>
                    <a:gd name="connsiteX35" fmla="*/ 272506 w 616913"/>
                    <a:gd name="connsiteY35" fmla="*/ 3330 h 459882"/>
                    <a:gd name="connsiteX36" fmla="*/ 264511 w 616913"/>
                    <a:gd name="connsiteY36" fmla="*/ 2323 h 459882"/>
                    <a:gd name="connsiteX37" fmla="*/ 256612 w 616913"/>
                    <a:gd name="connsiteY37" fmla="*/ 1732 h 459882"/>
                    <a:gd name="connsiteX38" fmla="*/ 248825 w 616913"/>
                    <a:gd name="connsiteY38" fmla="*/ 1577 h 459882"/>
                    <a:gd name="connsiteX39" fmla="*/ 241136 w 616913"/>
                    <a:gd name="connsiteY39" fmla="*/ 1852 h 459882"/>
                    <a:gd name="connsiteX40" fmla="*/ 233545 w 616913"/>
                    <a:gd name="connsiteY40" fmla="*/ 2542 h 459882"/>
                    <a:gd name="connsiteX41" fmla="*/ 226064 w 616913"/>
                    <a:gd name="connsiteY41" fmla="*/ 3669 h 459882"/>
                    <a:gd name="connsiteX42" fmla="*/ 218680 w 616913"/>
                    <a:gd name="connsiteY42" fmla="*/ 5226 h 459882"/>
                    <a:gd name="connsiteX43" fmla="*/ 211395 w 616913"/>
                    <a:gd name="connsiteY43" fmla="*/ 7208 h 459882"/>
                    <a:gd name="connsiteX44" fmla="*/ 204222 w 616913"/>
                    <a:gd name="connsiteY44" fmla="*/ 9608 h 459882"/>
                    <a:gd name="connsiteX45" fmla="*/ 197144 w 616913"/>
                    <a:gd name="connsiteY45" fmla="*/ 12443 h 459882"/>
                    <a:gd name="connsiteX46" fmla="*/ 190179 w 616913"/>
                    <a:gd name="connsiteY46" fmla="*/ 15708 h 459882"/>
                    <a:gd name="connsiteX47" fmla="*/ 183312 w 616913"/>
                    <a:gd name="connsiteY47" fmla="*/ 19401 h 459882"/>
                    <a:gd name="connsiteX48" fmla="*/ 176542 w 616913"/>
                    <a:gd name="connsiteY48" fmla="*/ 23509 h 459882"/>
                    <a:gd name="connsiteX49" fmla="*/ 169883 w 616913"/>
                    <a:gd name="connsiteY49" fmla="*/ 28054 h 459882"/>
                    <a:gd name="connsiteX50" fmla="*/ 163332 w 616913"/>
                    <a:gd name="connsiteY50" fmla="*/ 33026 h 459882"/>
                    <a:gd name="connsiteX51" fmla="*/ 156868 w 616913"/>
                    <a:gd name="connsiteY51" fmla="*/ 38427 h 459882"/>
                    <a:gd name="connsiteX52" fmla="*/ 150514 w 616913"/>
                    <a:gd name="connsiteY52" fmla="*/ 44243 h 459882"/>
                    <a:gd name="connsiteX53" fmla="*/ 144272 w 616913"/>
                    <a:gd name="connsiteY53" fmla="*/ 50499 h 459882"/>
                    <a:gd name="connsiteX54" fmla="*/ 138126 w 616913"/>
                    <a:gd name="connsiteY54" fmla="*/ 57178 h 459882"/>
                    <a:gd name="connsiteX55" fmla="*/ 132080 w 616913"/>
                    <a:gd name="connsiteY55" fmla="*/ 64290 h 459882"/>
                    <a:gd name="connsiteX56" fmla="*/ 126132 w 616913"/>
                    <a:gd name="connsiteY56" fmla="*/ 71813 h 459882"/>
                    <a:gd name="connsiteX57" fmla="*/ 120294 w 616913"/>
                    <a:gd name="connsiteY57" fmla="*/ 79777 h 459882"/>
                    <a:gd name="connsiteX58" fmla="*/ 114565 w 616913"/>
                    <a:gd name="connsiteY58" fmla="*/ 88167 h 459882"/>
                    <a:gd name="connsiteX59" fmla="*/ 108934 w 616913"/>
                    <a:gd name="connsiteY59" fmla="*/ 96986 h 459882"/>
                    <a:gd name="connsiteX60" fmla="*/ 103404 w 616913"/>
                    <a:gd name="connsiteY60" fmla="*/ 106220 h 459882"/>
                    <a:gd name="connsiteX61" fmla="*/ 97981 w 616913"/>
                    <a:gd name="connsiteY61" fmla="*/ 115892 h 459882"/>
                    <a:gd name="connsiteX62" fmla="*/ 92659 w 616913"/>
                    <a:gd name="connsiteY62" fmla="*/ 125992 h 459882"/>
                    <a:gd name="connsiteX63" fmla="*/ 87432 w 616913"/>
                    <a:gd name="connsiteY63" fmla="*/ 136516 h 459882"/>
                    <a:gd name="connsiteX64" fmla="*/ 82317 w 616913"/>
                    <a:gd name="connsiteY64" fmla="*/ 147461 h 459882"/>
                    <a:gd name="connsiteX65" fmla="*/ 77301 w 616913"/>
                    <a:gd name="connsiteY65" fmla="*/ 158840 h 459882"/>
                    <a:gd name="connsiteX66" fmla="*/ 72393 w 616913"/>
                    <a:gd name="connsiteY66" fmla="*/ 170648 h 459882"/>
                    <a:gd name="connsiteX67" fmla="*/ 67584 w 616913"/>
                    <a:gd name="connsiteY67" fmla="*/ 182886 h 459882"/>
                    <a:gd name="connsiteX68" fmla="*/ 62876 w 616913"/>
                    <a:gd name="connsiteY68" fmla="*/ 195535 h 459882"/>
                    <a:gd name="connsiteX69" fmla="*/ 58274 w 616913"/>
                    <a:gd name="connsiteY69" fmla="*/ 208625 h 459882"/>
                    <a:gd name="connsiteX70" fmla="*/ 53771 w 616913"/>
                    <a:gd name="connsiteY70" fmla="*/ 222144 h 459882"/>
                    <a:gd name="connsiteX71" fmla="*/ 49380 w 616913"/>
                    <a:gd name="connsiteY71" fmla="*/ 236086 h 459882"/>
                    <a:gd name="connsiteX72" fmla="*/ 45087 w 616913"/>
                    <a:gd name="connsiteY72" fmla="*/ 250447 h 459882"/>
                    <a:gd name="connsiteX73" fmla="*/ 40892 w 616913"/>
                    <a:gd name="connsiteY73" fmla="*/ 265247 h 459882"/>
                    <a:gd name="connsiteX74" fmla="*/ 36806 w 616913"/>
                    <a:gd name="connsiteY74" fmla="*/ 280471 h 459882"/>
                    <a:gd name="connsiteX75" fmla="*/ 32818 w 616913"/>
                    <a:gd name="connsiteY75" fmla="*/ 296124 h 459882"/>
                    <a:gd name="connsiteX76" fmla="*/ 28929 w 616913"/>
                    <a:gd name="connsiteY76" fmla="*/ 312194 h 459882"/>
                    <a:gd name="connsiteX77" fmla="*/ 25149 w 616913"/>
                    <a:gd name="connsiteY77" fmla="*/ 328702 h 459882"/>
                    <a:gd name="connsiteX78" fmla="*/ 21481 w 616913"/>
                    <a:gd name="connsiteY78" fmla="*/ 345637 h 459882"/>
                    <a:gd name="connsiteX79" fmla="*/ 17898 w 616913"/>
                    <a:gd name="connsiteY79" fmla="*/ 362997 h 459882"/>
                    <a:gd name="connsiteX80" fmla="*/ 14437 w 616913"/>
                    <a:gd name="connsiteY80" fmla="*/ 380787 h 459882"/>
                    <a:gd name="connsiteX81" fmla="*/ 11064 w 616913"/>
                    <a:gd name="connsiteY81" fmla="*/ 398991 h 459882"/>
                    <a:gd name="connsiteX82" fmla="*/ 7800 w 616913"/>
                    <a:gd name="connsiteY82" fmla="*/ 417633 h 459882"/>
                    <a:gd name="connsiteX83" fmla="*/ 4634 w 616913"/>
                    <a:gd name="connsiteY83" fmla="*/ 436704 h 459882"/>
                    <a:gd name="connsiteX84" fmla="*/ 1577 w 616913"/>
                    <a:gd name="connsiteY84" fmla="*/ 456202 h 459882"/>
                    <a:gd name="connsiteX85" fmla="*/ 24515 w 616913"/>
                    <a:gd name="connsiteY85" fmla="*/ 459379 h 459882"/>
                    <a:gd name="connsiteX86" fmla="*/ 27090 w 616913"/>
                    <a:gd name="connsiteY86" fmla="*/ 439335 h 459882"/>
                    <a:gd name="connsiteX87" fmla="*/ 29784 w 616913"/>
                    <a:gd name="connsiteY87" fmla="*/ 419748 h 459882"/>
                    <a:gd name="connsiteX88" fmla="*/ 32577 w 616913"/>
                    <a:gd name="connsiteY88" fmla="*/ 400612 h 459882"/>
                    <a:gd name="connsiteX89" fmla="*/ 35480 w 616913"/>
                    <a:gd name="connsiteY89" fmla="*/ 381936 h 459882"/>
                    <a:gd name="connsiteX90" fmla="*/ 38491 w 616913"/>
                    <a:gd name="connsiteY90" fmla="*/ 363709 h 459882"/>
                    <a:gd name="connsiteX91" fmla="*/ 41612 w 616913"/>
                    <a:gd name="connsiteY91" fmla="*/ 345931 h 459882"/>
                    <a:gd name="connsiteX92" fmla="*/ 44845 w 616913"/>
                    <a:gd name="connsiteY92" fmla="*/ 328613 h 459882"/>
                    <a:gd name="connsiteX93" fmla="*/ 48185 w 616913"/>
                    <a:gd name="connsiteY93" fmla="*/ 311745 h 459882"/>
                    <a:gd name="connsiteX94" fmla="*/ 51637 w 616913"/>
                    <a:gd name="connsiteY94" fmla="*/ 295324 h 459882"/>
                    <a:gd name="connsiteX95" fmla="*/ 55195 w 616913"/>
                    <a:gd name="connsiteY95" fmla="*/ 279366 h 459882"/>
                    <a:gd name="connsiteX96" fmla="*/ 58855 w 616913"/>
                    <a:gd name="connsiteY96" fmla="*/ 263856 h 459882"/>
                    <a:gd name="connsiteX97" fmla="*/ 62635 w 616913"/>
                    <a:gd name="connsiteY97" fmla="*/ 248803 h 459882"/>
                    <a:gd name="connsiteX98" fmla="*/ 66521 w 616913"/>
                    <a:gd name="connsiteY98" fmla="*/ 234202 h 459882"/>
                    <a:gd name="connsiteX99" fmla="*/ 70520 w 616913"/>
                    <a:gd name="connsiteY99" fmla="*/ 220049 h 459882"/>
                    <a:gd name="connsiteX100" fmla="*/ 74617 w 616913"/>
                    <a:gd name="connsiteY100" fmla="*/ 206360 h 459882"/>
                    <a:gd name="connsiteX101" fmla="*/ 78835 w 616913"/>
                    <a:gd name="connsiteY101" fmla="*/ 193115 h 459882"/>
                    <a:gd name="connsiteX102" fmla="*/ 83161 w 616913"/>
                    <a:gd name="connsiteY102" fmla="*/ 180323 h 459882"/>
                    <a:gd name="connsiteX103" fmla="*/ 87586 w 616913"/>
                    <a:gd name="connsiteY103" fmla="*/ 167987 h 459882"/>
                    <a:gd name="connsiteX104" fmla="*/ 92132 w 616913"/>
                    <a:gd name="connsiteY104" fmla="*/ 156103 h 459882"/>
                    <a:gd name="connsiteX105" fmla="*/ 96787 w 616913"/>
                    <a:gd name="connsiteY105" fmla="*/ 144679 h 459882"/>
                    <a:gd name="connsiteX106" fmla="*/ 101542 w 616913"/>
                    <a:gd name="connsiteY106" fmla="*/ 133704 h 459882"/>
                    <a:gd name="connsiteX107" fmla="*/ 106416 w 616913"/>
                    <a:gd name="connsiteY107" fmla="*/ 123177 h 459882"/>
                    <a:gd name="connsiteX108" fmla="*/ 111388 w 616913"/>
                    <a:gd name="connsiteY108" fmla="*/ 113110 h 459882"/>
                    <a:gd name="connsiteX109" fmla="*/ 116483 w 616913"/>
                    <a:gd name="connsiteY109" fmla="*/ 103492 h 459882"/>
                    <a:gd name="connsiteX110" fmla="*/ 121674 w 616913"/>
                    <a:gd name="connsiteY110" fmla="*/ 94325 h 459882"/>
                    <a:gd name="connsiteX111" fmla="*/ 126976 w 616913"/>
                    <a:gd name="connsiteY111" fmla="*/ 85615 h 459882"/>
                    <a:gd name="connsiteX112" fmla="*/ 132397 w 616913"/>
                    <a:gd name="connsiteY112" fmla="*/ 77357 h 459882"/>
                    <a:gd name="connsiteX113" fmla="*/ 137918 w 616913"/>
                    <a:gd name="connsiteY113" fmla="*/ 69547 h 459882"/>
                    <a:gd name="connsiteX114" fmla="*/ 143549 w 616913"/>
                    <a:gd name="connsiteY114" fmla="*/ 62198 h 459882"/>
                    <a:gd name="connsiteX115" fmla="*/ 149289 w 616913"/>
                    <a:gd name="connsiteY115" fmla="*/ 55305 h 459882"/>
                    <a:gd name="connsiteX116" fmla="*/ 155149 w 616913"/>
                    <a:gd name="connsiteY116" fmla="*/ 48855 h 459882"/>
                    <a:gd name="connsiteX117" fmla="*/ 161108 w 616913"/>
                    <a:gd name="connsiteY117" fmla="*/ 42863 h 459882"/>
                    <a:gd name="connsiteX118" fmla="*/ 167176 w 616913"/>
                    <a:gd name="connsiteY118" fmla="*/ 37330 h 459882"/>
                    <a:gd name="connsiteX119" fmla="*/ 173354 w 616913"/>
                    <a:gd name="connsiteY119" fmla="*/ 32249 h 459882"/>
                    <a:gd name="connsiteX120" fmla="*/ 179641 w 616913"/>
                    <a:gd name="connsiteY120" fmla="*/ 27614 h 459882"/>
                    <a:gd name="connsiteX121" fmla="*/ 186037 w 616913"/>
                    <a:gd name="connsiteY121" fmla="*/ 23430 h 459882"/>
                    <a:gd name="connsiteX122" fmla="*/ 192546 w 616913"/>
                    <a:gd name="connsiteY122" fmla="*/ 19706 h 459882"/>
                    <a:gd name="connsiteX123" fmla="*/ 199161 w 616913"/>
                    <a:gd name="connsiteY123" fmla="*/ 16431 h 459882"/>
                    <a:gd name="connsiteX124" fmla="*/ 205888 w 616913"/>
                    <a:gd name="connsiteY124" fmla="*/ 13616 h 459882"/>
                    <a:gd name="connsiteX125" fmla="*/ 212722 w 616913"/>
                    <a:gd name="connsiteY125" fmla="*/ 11252 h 459882"/>
                    <a:gd name="connsiteX126" fmla="*/ 219667 w 616913"/>
                    <a:gd name="connsiteY126" fmla="*/ 9334 h 459882"/>
                    <a:gd name="connsiteX127" fmla="*/ 226720 w 616913"/>
                    <a:gd name="connsiteY127" fmla="*/ 7875 h 459882"/>
                    <a:gd name="connsiteX128" fmla="*/ 233884 w 616913"/>
                    <a:gd name="connsiteY128" fmla="*/ 6869 h 459882"/>
                    <a:gd name="connsiteX129" fmla="*/ 241158 w 616913"/>
                    <a:gd name="connsiteY129" fmla="*/ 6322 h 459882"/>
                    <a:gd name="connsiteX130" fmla="*/ 248531 w 616913"/>
                    <a:gd name="connsiteY130" fmla="*/ 6224 h 459882"/>
                    <a:gd name="connsiteX131" fmla="*/ 256020 w 616913"/>
                    <a:gd name="connsiteY131" fmla="*/ 6574 h 459882"/>
                    <a:gd name="connsiteX132" fmla="*/ 263622 w 616913"/>
                    <a:gd name="connsiteY132" fmla="*/ 7385 h 459882"/>
                    <a:gd name="connsiteX133" fmla="*/ 271323 w 616913"/>
                    <a:gd name="connsiteY133" fmla="*/ 8644 h 459882"/>
                    <a:gd name="connsiteX134" fmla="*/ 279146 w 616913"/>
                    <a:gd name="connsiteY134" fmla="*/ 10352 h 459882"/>
                    <a:gd name="connsiteX135" fmla="*/ 287076 w 616913"/>
                    <a:gd name="connsiteY135" fmla="*/ 12522 h 459882"/>
                    <a:gd name="connsiteX136" fmla="*/ 295105 w 616913"/>
                    <a:gd name="connsiteY136" fmla="*/ 15138 h 459882"/>
                    <a:gd name="connsiteX137" fmla="*/ 303253 w 616913"/>
                    <a:gd name="connsiteY137" fmla="*/ 18206 h 459882"/>
                    <a:gd name="connsiteX138" fmla="*/ 311503 w 616913"/>
                    <a:gd name="connsiteY138" fmla="*/ 21734 h 459882"/>
                    <a:gd name="connsiteX139" fmla="*/ 319871 w 616913"/>
                    <a:gd name="connsiteY139" fmla="*/ 25710 h 459882"/>
                    <a:gd name="connsiteX140" fmla="*/ 328337 w 616913"/>
                    <a:gd name="connsiteY140" fmla="*/ 30146 h 459882"/>
                    <a:gd name="connsiteX141" fmla="*/ 336926 w 616913"/>
                    <a:gd name="connsiteY141" fmla="*/ 35031 h 459882"/>
                    <a:gd name="connsiteX142" fmla="*/ 345613 w 616913"/>
                    <a:gd name="connsiteY142" fmla="*/ 40364 h 459882"/>
                    <a:gd name="connsiteX143" fmla="*/ 354407 w 616913"/>
                    <a:gd name="connsiteY143" fmla="*/ 46161 h 459882"/>
                    <a:gd name="connsiteX144" fmla="*/ 363324 w 616913"/>
                    <a:gd name="connsiteY144" fmla="*/ 52403 h 459882"/>
                    <a:gd name="connsiteX145" fmla="*/ 372339 w 616913"/>
                    <a:gd name="connsiteY145" fmla="*/ 59107 h 459882"/>
                    <a:gd name="connsiteX146" fmla="*/ 381464 w 616913"/>
                    <a:gd name="connsiteY146" fmla="*/ 66261 h 459882"/>
                    <a:gd name="connsiteX147" fmla="*/ 390698 w 616913"/>
                    <a:gd name="connsiteY147" fmla="*/ 73863 h 459882"/>
                    <a:gd name="connsiteX148" fmla="*/ 400053 w 616913"/>
                    <a:gd name="connsiteY148" fmla="*/ 81925 h 459882"/>
                    <a:gd name="connsiteX149" fmla="*/ 409506 w 616913"/>
                    <a:gd name="connsiteY149" fmla="*/ 90424 h 459882"/>
                    <a:gd name="connsiteX150" fmla="*/ 419068 w 616913"/>
                    <a:gd name="connsiteY150" fmla="*/ 99395 h 459882"/>
                    <a:gd name="connsiteX151" fmla="*/ 428739 w 616913"/>
                    <a:gd name="connsiteY151" fmla="*/ 108817 h 459882"/>
                    <a:gd name="connsiteX152" fmla="*/ 438520 w 616913"/>
                    <a:gd name="connsiteY152" fmla="*/ 118685 h 459882"/>
                    <a:gd name="connsiteX153" fmla="*/ 448413 w 616913"/>
                    <a:gd name="connsiteY153" fmla="*/ 129004 h 459882"/>
                    <a:gd name="connsiteX154" fmla="*/ 458413 w 616913"/>
                    <a:gd name="connsiteY154" fmla="*/ 139780 h 459882"/>
                    <a:gd name="connsiteX155" fmla="*/ 468525 w 616913"/>
                    <a:gd name="connsiteY155" fmla="*/ 151008 h 459882"/>
                    <a:gd name="connsiteX156" fmla="*/ 478743 w 616913"/>
                    <a:gd name="connsiteY156" fmla="*/ 162696 h 459882"/>
                    <a:gd name="connsiteX157" fmla="*/ 489074 w 616913"/>
                    <a:gd name="connsiteY157" fmla="*/ 174832 h 459882"/>
                    <a:gd name="connsiteX158" fmla="*/ 499511 w 616913"/>
                    <a:gd name="connsiteY158" fmla="*/ 187420 h 459882"/>
                    <a:gd name="connsiteX159" fmla="*/ 510060 w 616913"/>
                    <a:gd name="connsiteY159" fmla="*/ 200465 h 459882"/>
                    <a:gd name="connsiteX160" fmla="*/ 520707 w 616913"/>
                    <a:gd name="connsiteY160" fmla="*/ 213962 h 459882"/>
                    <a:gd name="connsiteX161" fmla="*/ 531475 w 616913"/>
                    <a:gd name="connsiteY161" fmla="*/ 227904 h 459882"/>
                    <a:gd name="connsiteX162" fmla="*/ 542352 w 616913"/>
                    <a:gd name="connsiteY162" fmla="*/ 242309 h 459882"/>
                    <a:gd name="connsiteX163" fmla="*/ 553339 w 616913"/>
                    <a:gd name="connsiteY163" fmla="*/ 257163 h 459882"/>
                    <a:gd name="connsiteX164" fmla="*/ 564424 w 616913"/>
                    <a:gd name="connsiteY164" fmla="*/ 272476 h 459882"/>
                    <a:gd name="connsiteX165" fmla="*/ 575629 w 616913"/>
                    <a:gd name="connsiteY165" fmla="*/ 288238 h 459882"/>
                    <a:gd name="connsiteX166" fmla="*/ 586933 w 616913"/>
                    <a:gd name="connsiteY166" fmla="*/ 304449 h 459882"/>
                    <a:gd name="connsiteX167" fmla="*/ 598357 w 616913"/>
                    <a:gd name="connsiteY167" fmla="*/ 321120 h 45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</a:cxnLst>
                  <a:rect l="l" t="t" r="r" b="b"/>
                  <a:pathLst>
                    <a:path w="616913" h="459882">
                      <a:moveTo>
                        <a:pt x="617330" y="307845"/>
                      </a:moveTo>
                      <a:lnTo>
                        <a:pt x="605729" y="291886"/>
                      </a:lnTo>
                      <a:lnTo>
                        <a:pt x="594229" y="276354"/>
                      </a:lnTo>
                      <a:lnTo>
                        <a:pt x="582836" y="261237"/>
                      </a:lnTo>
                      <a:lnTo>
                        <a:pt x="571544" y="246560"/>
                      </a:lnTo>
                      <a:lnTo>
                        <a:pt x="560349" y="232309"/>
                      </a:lnTo>
                      <a:lnTo>
                        <a:pt x="549265" y="218474"/>
                      </a:lnTo>
                      <a:lnTo>
                        <a:pt x="538278" y="205078"/>
                      </a:lnTo>
                      <a:lnTo>
                        <a:pt x="527401" y="192109"/>
                      </a:lnTo>
                      <a:lnTo>
                        <a:pt x="516621" y="179555"/>
                      </a:lnTo>
                      <a:lnTo>
                        <a:pt x="505940" y="167441"/>
                      </a:lnTo>
                      <a:lnTo>
                        <a:pt x="495372" y="155753"/>
                      </a:lnTo>
                      <a:lnTo>
                        <a:pt x="484901" y="144491"/>
                      </a:lnTo>
                      <a:lnTo>
                        <a:pt x="474537" y="133648"/>
                      </a:lnTo>
                      <a:lnTo>
                        <a:pt x="464273" y="123241"/>
                      </a:lnTo>
                      <a:lnTo>
                        <a:pt x="454108" y="113261"/>
                      </a:lnTo>
                      <a:lnTo>
                        <a:pt x="444053" y="103699"/>
                      </a:lnTo>
                      <a:lnTo>
                        <a:pt x="434095" y="94575"/>
                      </a:lnTo>
                      <a:lnTo>
                        <a:pt x="424250" y="85879"/>
                      </a:lnTo>
                      <a:lnTo>
                        <a:pt x="414500" y="77598"/>
                      </a:lnTo>
                      <a:lnTo>
                        <a:pt x="404851" y="69755"/>
                      </a:lnTo>
                      <a:lnTo>
                        <a:pt x="395308" y="62338"/>
                      </a:lnTo>
                      <a:lnTo>
                        <a:pt x="385867" y="55350"/>
                      </a:lnTo>
                      <a:lnTo>
                        <a:pt x="376535" y="48777"/>
                      </a:lnTo>
                      <a:lnTo>
                        <a:pt x="367300" y="42644"/>
                      </a:lnTo>
                      <a:lnTo>
                        <a:pt x="358164" y="36938"/>
                      </a:lnTo>
                      <a:lnTo>
                        <a:pt x="349138" y="31646"/>
                      </a:lnTo>
                      <a:lnTo>
                        <a:pt x="340212" y="26795"/>
                      </a:lnTo>
                      <a:lnTo>
                        <a:pt x="331382" y="22367"/>
                      </a:lnTo>
                      <a:lnTo>
                        <a:pt x="322664" y="18371"/>
                      </a:lnTo>
                      <a:lnTo>
                        <a:pt x="314055" y="14788"/>
                      </a:lnTo>
                      <a:lnTo>
                        <a:pt x="305533" y="11644"/>
                      </a:lnTo>
                      <a:lnTo>
                        <a:pt x="297132" y="8927"/>
                      </a:lnTo>
                      <a:lnTo>
                        <a:pt x="288818" y="6628"/>
                      </a:lnTo>
                      <a:lnTo>
                        <a:pt x="280613" y="4766"/>
                      </a:lnTo>
                      <a:lnTo>
                        <a:pt x="272506" y="3330"/>
                      </a:lnTo>
                      <a:lnTo>
                        <a:pt x="264511" y="2323"/>
                      </a:lnTo>
                      <a:lnTo>
                        <a:pt x="256612" y="1732"/>
                      </a:lnTo>
                      <a:lnTo>
                        <a:pt x="248825" y="1577"/>
                      </a:lnTo>
                      <a:lnTo>
                        <a:pt x="241136" y="1852"/>
                      </a:lnTo>
                      <a:lnTo>
                        <a:pt x="233545" y="2542"/>
                      </a:lnTo>
                      <a:lnTo>
                        <a:pt x="226064" y="3669"/>
                      </a:lnTo>
                      <a:lnTo>
                        <a:pt x="218680" y="5226"/>
                      </a:lnTo>
                      <a:lnTo>
                        <a:pt x="211395" y="7208"/>
                      </a:lnTo>
                      <a:lnTo>
                        <a:pt x="204222" y="9608"/>
                      </a:lnTo>
                      <a:lnTo>
                        <a:pt x="197144" y="12443"/>
                      </a:lnTo>
                      <a:lnTo>
                        <a:pt x="190179" y="15708"/>
                      </a:lnTo>
                      <a:lnTo>
                        <a:pt x="183312" y="19401"/>
                      </a:lnTo>
                      <a:lnTo>
                        <a:pt x="176542" y="23509"/>
                      </a:lnTo>
                      <a:lnTo>
                        <a:pt x="169883" y="28054"/>
                      </a:lnTo>
                      <a:lnTo>
                        <a:pt x="163332" y="33026"/>
                      </a:lnTo>
                      <a:lnTo>
                        <a:pt x="156868" y="38427"/>
                      </a:lnTo>
                      <a:lnTo>
                        <a:pt x="150514" y="44243"/>
                      </a:lnTo>
                      <a:lnTo>
                        <a:pt x="144272" y="50499"/>
                      </a:lnTo>
                      <a:lnTo>
                        <a:pt x="138126" y="57178"/>
                      </a:lnTo>
                      <a:lnTo>
                        <a:pt x="132080" y="64290"/>
                      </a:lnTo>
                      <a:lnTo>
                        <a:pt x="126132" y="71813"/>
                      </a:lnTo>
                      <a:lnTo>
                        <a:pt x="120294" y="79777"/>
                      </a:lnTo>
                      <a:lnTo>
                        <a:pt x="114565" y="88167"/>
                      </a:lnTo>
                      <a:lnTo>
                        <a:pt x="108934" y="96986"/>
                      </a:lnTo>
                      <a:lnTo>
                        <a:pt x="103404" y="106220"/>
                      </a:lnTo>
                      <a:lnTo>
                        <a:pt x="97981" y="115892"/>
                      </a:lnTo>
                      <a:lnTo>
                        <a:pt x="92659" y="125992"/>
                      </a:lnTo>
                      <a:lnTo>
                        <a:pt x="87432" y="136516"/>
                      </a:lnTo>
                      <a:lnTo>
                        <a:pt x="82317" y="147461"/>
                      </a:lnTo>
                      <a:lnTo>
                        <a:pt x="77301" y="158840"/>
                      </a:lnTo>
                      <a:lnTo>
                        <a:pt x="72393" y="170648"/>
                      </a:lnTo>
                      <a:lnTo>
                        <a:pt x="67584" y="182886"/>
                      </a:lnTo>
                      <a:lnTo>
                        <a:pt x="62876" y="195535"/>
                      </a:lnTo>
                      <a:lnTo>
                        <a:pt x="58274" y="208625"/>
                      </a:lnTo>
                      <a:lnTo>
                        <a:pt x="53771" y="222144"/>
                      </a:lnTo>
                      <a:lnTo>
                        <a:pt x="49380" y="236086"/>
                      </a:lnTo>
                      <a:lnTo>
                        <a:pt x="45087" y="250447"/>
                      </a:lnTo>
                      <a:lnTo>
                        <a:pt x="40892" y="265247"/>
                      </a:lnTo>
                      <a:lnTo>
                        <a:pt x="36806" y="280471"/>
                      </a:lnTo>
                      <a:lnTo>
                        <a:pt x="32818" y="296124"/>
                      </a:lnTo>
                      <a:lnTo>
                        <a:pt x="28929" y="312194"/>
                      </a:lnTo>
                      <a:lnTo>
                        <a:pt x="25149" y="328702"/>
                      </a:lnTo>
                      <a:lnTo>
                        <a:pt x="21481" y="345637"/>
                      </a:lnTo>
                      <a:lnTo>
                        <a:pt x="17898" y="362997"/>
                      </a:lnTo>
                      <a:lnTo>
                        <a:pt x="14437" y="380787"/>
                      </a:lnTo>
                      <a:lnTo>
                        <a:pt x="11064" y="398991"/>
                      </a:lnTo>
                      <a:lnTo>
                        <a:pt x="7800" y="417633"/>
                      </a:lnTo>
                      <a:lnTo>
                        <a:pt x="4634" y="436704"/>
                      </a:lnTo>
                      <a:lnTo>
                        <a:pt x="1577" y="456202"/>
                      </a:lnTo>
                      <a:lnTo>
                        <a:pt x="24515" y="459379"/>
                      </a:lnTo>
                      <a:lnTo>
                        <a:pt x="27090" y="439335"/>
                      </a:lnTo>
                      <a:lnTo>
                        <a:pt x="29784" y="419748"/>
                      </a:lnTo>
                      <a:lnTo>
                        <a:pt x="32577" y="400612"/>
                      </a:lnTo>
                      <a:lnTo>
                        <a:pt x="35480" y="381936"/>
                      </a:lnTo>
                      <a:lnTo>
                        <a:pt x="38491" y="363709"/>
                      </a:lnTo>
                      <a:lnTo>
                        <a:pt x="41612" y="345931"/>
                      </a:lnTo>
                      <a:lnTo>
                        <a:pt x="44845" y="328613"/>
                      </a:lnTo>
                      <a:lnTo>
                        <a:pt x="48185" y="311745"/>
                      </a:lnTo>
                      <a:lnTo>
                        <a:pt x="51637" y="295324"/>
                      </a:lnTo>
                      <a:lnTo>
                        <a:pt x="55195" y="279366"/>
                      </a:lnTo>
                      <a:lnTo>
                        <a:pt x="58855" y="263856"/>
                      </a:lnTo>
                      <a:lnTo>
                        <a:pt x="62635" y="248803"/>
                      </a:lnTo>
                      <a:lnTo>
                        <a:pt x="66521" y="234202"/>
                      </a:lnTo>
                      <a:lnTo>
                        <a:pt x="70520" y="220049"/>
                      </a:lnTo>
                      <a:lnTo>
                        <a:pt x="74617" y="206360"/>
                      </a:lnTo>
                      <a:lnTo>
                        <a:pt x="78835" y="193115"/>
                      </a:lnTo>
                      <a:lnTo>
                        <a:pt x="83161" y="180323"/>
                      </a:lnTo>
                      <a:lnTo>
                        <a:pt x="87586" y="167987"/>
                      </a:lnTo>
                      <a:lnTo>
                        <a:pt x="92132" y="156103"/>
                      </a:lnTo>
                      <a:lnTo>
                        <a:pt x="96787" y="144679"/>
                      </a:lnTo>
                      <a:lnTo>
                        <a:pt x="101542" y="133704"/>
                      </a:lnTo>
                      <a:lnTo>
                        <a:pt x="106416" y="123177"/>
                      </a:lnTo>
                      <a:lnTo>
                        <a:pt x="111388" y="113110"/>
                      </a:lnTo>
                      <a:lnTo>
                        <a:pt x="116483" y="103492"/>
                      </a:lnTo>
                      <a:lnTo>
                        <a:pt x="121674" y="94325"/>
                      </a:lnTo>
                      <a:lnTo>
                        <a:pt x="126976" y="85615"/>
                      </a:lnTo>
                      <a:lnTo>
                        <a:pt x="132397" y="77357"/>
                      </a:lnTo>
                      <a:lnTo>
                        <a:pt x="137918" y="69547"/>
                      </a:lnTo>
                      <a:lnTo>
                        <a:pt x="143549" y="62198"/>
                      </a:lnTo>
                      <a:lnTo>
                        <a:pt x="149289" y="55305"/>
                      </a:lnTo>
                      <a:lnTo>
                        <a:pt x="155149" y="48855"/>
                      </a:lnTo>
                      <a:lnTo>
                        <a:pt x="161108" y="42863"/>
                      </a:lnTo>
                      <a:lnTo>
                        <a:pt x="167176" y="37330"/>
                      </a:lnTo>
                      <a:lnTo>
                        <a:pt x="173354" y="32249"/>
                      </a:lnTo>
                      <a:lnTo>
                        <a:pt x="179641" y="27614"/>
                      </a:lnTo>
                      <a:lnTo>
                        <a:pt x="186037" y="23430"/>
                      </a:lnTo>
                      <a:lnTo>
                        <a:pt x="192546" y="19706"/>
                      </a:lnTo>
                      <a:lnTo>
                        <a:pt x="199161" y="16431"/>
                      </a:lnTo>
                      <a:lnTo>
                        <a:pt x="205888" y="13616"/>
                      </a:lnTo>
                      <a:lnTo>
                        <a:pt x="212722" y="11252"/>
                      </a:lnTo>
                      <a:lnTo>
                        <a:pt x="219667" y="9334"/>
                      </a:lnTo>
                      <a:lnTo>
                        <a:pt x="226720" y="7875"/>
                      </a:lnTo>
                      <a:lnTo>
                        <a:pt x="233884" y="6869"/>
                      </a:lnTo>
                      <a:lnTo>
                        <a:pt x="241158" y="6322"/>
                      </a:lnTo>
                      <a:lnTo>
                        <a:pt x="248531" y="6224"/>
                      </a:lnTo>
                      <a:lnTo>
                        <a:pt x="256020" y="6574"/>
                      </a:lnTo>
                      <a:lnTo>
                        <a:pt x="263622" y="7385"/>
                      </a:lnTo>
                      <a:lnTo>
                        <a:pt x="271323" y="8644"/>
                      </a:lnTo>
                      <a:lnTo>
                        <a:pt x="279146" y="10352"/>
                      </a:lnTo>
                      <a:lnTo>
                        <a:pt x="287076" y="12522"/>
                      </a:lnTo>
                      <a:lnTo>
                        <a:pt x="295105" y="15138"/>
                      </a:lnTo>
                      <a:lnTo>
                        <a:pt x="303253" y="18206"/>
                      </a:lnTo>
                      <a:lnTo>
                        <a:pt x="311503" y="21734"/>
                      </a:lnTo>
                      <a:lnTo>
                        <a:pt x="319871" y="25710"/>
                      </a:lnTo>
                      <a:lnTo>
                        <a:pt x="328337" y="30146"/>
                      </a:lnTo>
                      <a:lnTo>
                        <a:pt x="336926" y="35031"/>
                      </a:lnTo>
                      <a:lnTo>
                        <a:pt x="345613" y="40364"/>
                      </a:lnTo>
                      <a:lnTo>
                        <a:pt x="354407" y="46161"/>
                      </a:lnTo>
                      <a:lnTo>
                        <a:pt x="363324" y="52403"/>
                      </a:lnTo>
                      <a:lnTo>
                        <a:pt x="372339" y="59107"/>
                      </a:lnTo>
                      <a:lnTo>
                        <a:pt x="381464" y="66261"/>
                      </a:lnTo>
                      <a:lnTo>
                        <a:pt x="390698" y="73863"/>
                      </a:lnTo>
                      <a:lnTo>
                        <a:pt x="400053" y="81925"/>
                      </a:lnTo>
                      <a:lnTo>
                        <a:pt x="409506" y="90424"/>
                      </a:lnTo>
                      <a:lnTo>
                        <a:pt x="419068" y="99395"/>
                      </a:lnTo>
                      <a:lnTo>
                        <a:pt x="428739" y="108817"/>
                      </a:lnTo>
                      <a:lnTo>
                        <a:pt x="438520" y="118685"/>
                      </a:lnTo>
                      <a:lnTo>
                        <a:pt x="448413" y="129004"/>
                      </a:lnTo>
                      <a:lnTo>
                        <a:pt x="458413" y="139780"/>
                      </a:lnTo>
                      <a:lnTo>
                        <a:pt x="468525" y="151008"/>
                      </a:lnTo>
                      <a:lnTo>
                        <a:pt x="478743" y="162696"/>
                      </a:lnTo>
                      <a:lnTo>
                        <a:pt x="489074" y="174832"/>
                      </a:lnTo>
                      <a:lnTo>
                        <a:pt x="499511" y="187420"/>
                      </a:lnTo>
                      <a:lnTo>
                        <a:pt x="510060" y="200465"/>
                      </a:lnTo>
                      <a:lnTo>
                        <a:pt x="520707" y="213962"/>
                      </a:lnTo>
                      <a:lnTo>
                        <a:pt x="531475" y="227904"/>
                      </a:lnTo>
                      <a:lnTo>
                        <a:pt x="542352" y="242309"/>
                      </a:lnTo>
                      <a:lnTo>
                        <a:pt x="553339" y="257163"/>
                      </a:lnTo>
                      <a:lnTo>
                        <a:pt x="564424" y="272476"/>
                      </a:lnTo>
                      <a:lnTo>
                        <a:pt x="575629" y="288238"/>
                      </a:lnTo>
                      <a:lnTo>
                        <a:pt x="586933" y="304449"/>
                      </a:lnTo>
                      <a:lnTo>
                        <a:pt x="598357" y="321120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51" name="Freeform: Shape 105">
                  <a:extLst>
                    <a:ext uri="{FF2B5EF4-FFF2-40B4-BE49-F238E27FC236}">
                      <a16:creationId xmlns:a16="http://schemas.microsoft.com/office/drawing/2014/main" id="{E5D1D4D1-0809-8328-836D-457B72B6D0BC}"/>
                    </a:ext>
                  </a:extLst>
                </p:cNvPr>
                <p:cNvSpPr/>
                <p:nvPr/>
              </p:nvSpPr>
              <p:spPr>
                <a:xfrm>
                  <a:off x="3280641" y="2952215"/>
                  <a:ext cx="630934" cy="650565"/>
                </a:xfrm>
                <a:custGeom>
                  <a:avLst/>
                  <a:gdLst>
                    <a:gd name="connsiteX0" fmla="*/ 1577 w 630934"/>
                    <a:gd name="connsiteY0" fmla="*/ 615252 h 650565"/>
                    <a:gd name="connsiteX1" fmla="*/ 18820 w 630934"/>
                    <a:gd name="connsiteY1" fmla="*/ 619149 h 650565"/>
                    <a:gd name="connsiteX2" fmla="*/ 35819 w 630934"/>
                    <a:gd name="connsiteY2" fmla="*/ 622820 h 650565"/>
                    <a:gd name="connsiteX3" fmla="*/ 52590 w 630934"/>
                    <a:gd name="connsiteY3" fmla="*/ 626258 h 650565"/>
                    <a:gd name="connsiteX4" fmla="*/ 69107 w 630934"/>
                    <a:gd name="connsiteY4" fmla="*/ 629480 h 650565"/>
                    <a:gd name="connsiteX5" fmla="*/ 85396 w 630934"/>
                    <a:gd name="connsiteY5" fmla="*/ 632480 h 650565"/>
                    <a:gd name="connsiteX6" fmla="*/ 101433 w 630934"/>
                    <a:gd name="connsiteY6" fmla="*/ 635251 h 650565"/>
                    <a:gd name="connsiteX7" fmla="*/ 117237 w 630934"/>
                    <a:gd name="connsiteY7" fmla="*/ 637805 h 650565"/>
                    <a:gd name="connsiteX8" fmla="*/ 132803 w 630934"/>
                    <a:gd name="connsiteY8" fmla="*/ 640127 h 650565"/>
                    <a:gd name="connsiteX9" fmla="*/ 148128 w 630934"/>
                    <a:gd name="connsiteY9" fmla="*/ 642230 h 650565"/>
                    <a:gd name="connsiteX10" fmla="*/ 163223 w 630934"/>
                    <a:gd name="connsiteY10" fmla="*/ 644104 h 650565"/>
                    <a:gd name="connsiteX11" fmla="*/ 178065 w 630934"/>
                    <a:gd name="connsiteY11" fmla="*/ 645755 h 650565"/>
                    <a:gd name="connsiteX12" fmla="*/ 192677 w 630934"/>
                    <a:gd name="connsiteY12" fmla="*/ 647191 h 650565"/>
                    <a:gd name="connsiteX13" fmla="*/ 207049 w 630934"/>
                    <a:gd name="connsiteY13" fmla="*/ 648397 h 650565"/>
                    <a:gd name="connsiteX14" fmla="*/ 221179 w 630934"/>
                    <a:gd name="connsiteY14" fmla="*/ 649373 h 650565"/>
                    <a:gd name="connsiteX15" fmla="*/ 235068 w 630934"/>
                    <a:gd name="connsiteY15" fmla="*/ 650127 h 650565"/>
                    <a:gd name="connsiteX16" fmla="*/ 248716 w 630934"/>
                    <a:gd name="connsiteY16" fmla="*/ 650662 h 650565"/>
                    <a:gd name="connsiteX17" fmla="*/ 262133 w 630934"/>
                    <a:gd name="connsiteY17" fmla="*/ 650971 h 650565"/>
                    <a:gd name="connsiteX18" fmla="*/ 275310 w 630934"/>
                    <a:gd name="connsiteY18" fmla="*/ 651047 h 650565"/>
                    <a:gd name="connsiteX19" fmla="*/ 288249 w 630934"/>
                    <a:gd name="connsiteY19" fmla="*/ 650915 h 650565"/>
                    <a:gd name="connsiteX20" fmla="*/ 300943 w 630934"/>
                    <a:gd name="connsiteY20" fmla="*/ 650545 h 650565"/>
                    <a:gd name="connsiteX21" fmla="*/ 313396 w 630934"/>
                    <a:gd name="connsiteY21" fmla="*/ 649961 h 650565"/>
                    <a:gd name="connsiteX22" fmla="*/ 325611 w 630934"/>
                    <a:gd name="connsiteY22" fmla="*/ 649143 h 650565"/>
                    <a:gd name="connsiteX23" fmla="*/ 337593 w 630934"/>
                    <a:gd name="connsiteY23" fmla="*/ 648111 h 650565"/>
                    <a:gd name="connsiteX24" fmla="*/ 349326 w 630934"/>
                    <a:gd name="connsiteY24" fmla="*/ 646852 h 650565"/>
                    <a:gd name="connsiteX25" fmla="*/ 360826 w 630934"/>
                    <a:gd name="connsiteY25" fmla="*/ 645363 h 650565"/>
                    <a:gd name="connsiteX26" fmla="*/ 372087 w 630934"/>
                    <a:gd name="connsiteY26" fmla="*/ 643652 h 650565"/>
                    <a:gd name="connsiteX27" fmla="*/ 383107 w 630934"/>
                    <a:gd name="connsiteY27" fmla="*/ 641714 h 650565"/>
                    <a:gd name="connsiteX28" fmla="*/ 393895 w 630934"/>
                    <a:gd name="connsiteY28" fmla="*/ 639558 h 650565"/>
                    <a:gd name="connsiteX29" fmla="*/ 404433 w 630934"/>
                    <a:gd name="connsiteY29" fmla="*/ 637180 h 650565"/>
                    <a:gd name="connsiteX30" fmla="*/ 414741 w 630934"/>
                    <a:gd name="connsiteY30" fmla="*/ 634572 h 650565"/>
                    <a:gd name="connsiteX31" fmla="*/ 424797 w 630934"/>
                    <a:gd name="connsiteY31" fmla="*/ 631746 h 650565"/>
                    <a:gd name="connsiteX32" fmla="*/ 434622 w 630934"/>
                    <a:gd name="connsiteY32" fmla="*/ 628692 h 650565"/>
                    <a:gd name="connsiteX33" fmla="*/ 444218 w 630934"/>
                    <a:gd name="connsiteY33" fmla="*/ 625417 h 650565"/>
                    <a:gd name="connsiteX34" fmla="*/ 453562 w 630934"/>
                    <a:gd name="connsiteY34" fmla="*/ 621911 h 650565"/>
                    <a:gd name="connsiteX35" fmla="*/ 462664 w 630934"/>
                    <a:gd name="connsiteY35" fmla="*/ 618185 h 650565"/>
                    <a:gd name="connsiteX36" fmla="*/ 471536 w 630934"/>
                    <a:gd name="connsiteY36" fmla="*/ 614231 h 650565"/>
                    <a:gd name="connsiteX37" fmla="*/ 480167 w 630934"/>
                    <a:gd name="connsiteY37" fmla="*/ 610058 h 650565"/>
                    <a:gd name="connsiteX38" fmla="*/ 488557 w 630934"/>
                    <a:gd name="connsiteY38" fmla="*/ 605656 h 650565"/>
                    <a:gd name="connsiteX39" fmla="*/ 496706 w 630934"/>
                    <a:gd name="connsiteY39" fmla="*/ 601032 h 650565"/>
                    <a:gd name="connsiteX40" fmla="*/ 504617 w 630934"/>
                    <a:gd name="connsiteY40" fmla="*/ 596192 h 650565"/>
                    <a:gd name="connsiteX41" fmla="*/ 512295 w 630934"/>
                    <a:gd name="connsiteY41" fmla="*/ 591119 h 650565"/>
                    <a:gd name="connsiteX42" fmla="*/ 519723 w 630934"/>
                    <a:gd name="connsiteY42" fmla="*/ 585816 h 650565"/>
                    <a:gd name="connsiteX43" fmla="*/ 526918 w 630934"/>
                    <a:gd name="connsiteY43" fmla="*/ 580298 h 650565"/>
                    <a:gd name="connsiteX44" fmla="*/ 533873 w 630934"/>
                    <a:gd name="connsiteY44" fmla="*/ 574558 h 650565"/>
                    <a:gd name="connsiteX45" fmla="*/ 540589 w 630934"/>
                    <a:gd name="connsiteY45" fmla="*/ 568588 h 650565"/>
                    <a:gd name="connsiteX46" fmla="*/ 547063 w 630934"/>
                    <a:gd name="connsiteY46" fmla="*/ 562399 h 650565"/>
                    <a:gd name="connsiteX47" fmla="*/ 553305 w 630934"/>
                    <a:gd name="connsiteY47" fmla="*/ 555980 h 650565"/>
                    <a:gd name="connsiteX48" fmla="*/ 559298 w 630934"/>
                    <a:gd name="connsiteY48" fmla="*/ 549343 h 650565"/>
                    <a:gd name="connsiteX49" fmla="*/ 565057 w 630934"/>
                    <a:gd name="connsiteY49" fmla="*/ 542472 h 650565"/>
                    <a:gd name="connsiteX50" fmla="*/ 570579 w 630934"/>
                    <a:gd name="connsiteY50" fmla="*/ 535386 h 650565"/>
                    <a:gd name="connsiteX51" fmla="*/ 575859 w 630934"/>
                    <a:gd name="connsiteY51" fmla="*/ 528070 h 650565"/>
                    <a:gd name="connsiteX52" fmla="*/ 580898 w 630934"/>
                    <a:gd name="connsiteY52" fmla="*/ 520533 h 650565"/>
                    <a:gd name="connsiteX53" fmla="*/ 585707 w 630934"/>
                    <a:gd name="connsiteY53" fmla="*/ 512779 h 650565"/>
                    <a:gd name="connsiteX54" fmla="*/ 590264 w 630934"/>
                    <a:gd name="connsiteY54" fmla="*/ 504793 h 650565"/>
                    <a:gd name="connsiteX55" fmla="*/ 594591 w 630934"/>
                    <a:gd name="connsiteY55" fmla="*/ 496577 h 650565"/>
                    <a:gd name="connsiteX56" fmla="*/ 598676 w 630934"/>
                    <a:gd name="connsiteY56" fmla="*/ 488142 h 650565"/>
                    <a:gd name="connsiteX57" fmla="*/ 602521 w 630934"/>
                    <a:gd name="connsiteY57" fmla="*/ 479491 h 650565"/>
                    <a:gd name="connsiteX58" fmla="*/ 606124 w 630934"/>
                    <a:gd name="connsiteY58" fmla="*/ 470607 h 650565"/>
                    <a:gd name="connsiteX59" fmla="*/ 609498 w 630934"/>
                    <a:gd name="connsiteY59" fmla="*/ 461502 h 650565"/>
                    <a:gd name="connsiteX60" fmla="*/ 612619 w 630934"/>
                    <a:gd name="connsiteY60" fmla="*/ 452170 h 650565"/>
                    <a:gd name="connsiteX61" fmla="*/ 615513 w 630934"/>
                    <a:gd name="connsiteY61" fmla="*/ 442608 h 650565"/>
                    <a:gd name="connsiteX62" fmla="*/ 618163 w 630934"/>
                    <a:gd name="connsiteY62" fmla="*/ 432838 h 650565"/>
                    <a:gd name="connsiteX63" fmla="*/ 620571 w 630934"/>
                    <a:gd name="connsiteY63" fmla="*/ 422836 h 650565"/>
                    <a:gd name="connsiteX64" fmla="*/ 622742 w 630934"/>
                    <a:gd name="connsiteY64" fmla="*/ 412606 h 650565"/>
                    <a:gd name="connsiteX65" fmla="*/ 624679 w 630934"/>
                    <a:gd name="connsiteY65" fmla="*/ 402155 h 650565"/>
                    <a:gd name="connsiteX66" fmla="*/ 626367 w 630934"/>
                    <a:gd name="connsiteY66" fmla="*/ 391477 h 650565"/>
                    <a:gd name="connsiteX67" fmla="*/ 627823 w 630934"/>
                    <a:gd name="connsiteY67" fmla="*/ 380577 h 650565"/>
                    <a:gd name="connsiteX68" fmla="*/ 629040 w 630934"/>
                    <a:gd name="connsiteY68" fmla="*/ 369458 h 650565"/>
                    <a:gd name="connsiteX69" fmla="*/ 630016 w 630934"/>
                    <a:gd name="connsiteY69" fmla="*/ 358110 h 650565"/>
                    <a:gd name="connsiteX70" fmla="*/ 630748 w 630934"/>
                    <a:gd name="connsiteY70" fmla="*/ 346532 h 650565"/>
                    <a:gd name="connsiteX71" fmla="*/ 631241 w 630934"/>
                    <a:gd name="connsiteY71" fmla="*/ 334735 h 650565"/>
                    <a:gd name="connsiteX72" fmla="*/ 631505 w 630934"/>
                    <a:gd name="connsiteY72" fmla="*/ 322719 h 650565"/>
                    <a:gd name="connsiteX73" fmla="*/ 631516 w 630934"/>
                    <a:gd name="connsiteY73" fmla="*/ 310473 h 650565"/>
                    <a:gd name="connsiteX74" fmla="*/ 631297 w 630934"/>
                    <a:gd name="connsiteY74" fmla="*/ 298008 h 650565"/>
                    <a:gd name="connsiteX75" fmla="*/ 630837 w 630934"/>
                    <a:gd name="connsiteY75" fmla="*/ 285311 h 650565"/>
                    <a:gd name="connsiteX76" fmla="*/ 630145 w 630934"/>
                    <a:gd name="connsiteY76" fmla="*/ 272398 h 650565"/>
                    <a:gd name="connsiteX77" fmla="*/ 629202 w 630934"/>
                    <a:gd name="connsiteY77" fmla="*/ 259252 h 650565"/>
                    <a:gd name="connsiteX78" fmla="*/ 628022 w 630934"/>
                    <a:gd name="connsiteY78" fmla="*/ 245890 h 650565"/>
                    <a:gd name="connsiteX79" fmla="*/ 626609 w 630934"/>
                    <a:gd name="connsiteY79" fmla="*/ 232307 h 650565"/>
                    <a:gd name="connsiteX80" fmla="*/ 624954 w 630934"/>
                    <a:gd name="connsiteY80" fmla="*/ 218494 h 650565"/>
                    <a:gd name="connsiteX81" fmla="*/ 623059 w 630934"/>
                    <a:gd name="connsiteY81" fmla="*/ 204450 h 650565"/>
                    <a:gd name="connsiteX82" fmla="*/ 620922 w 630934"/>
                    <a:gd name="connsiteY82" fmla="*/ 190191 h 650565"/>
                    <a:gd name="connsiteX83" fmla="*/ 618547 w 630934"/>
                    <a:gd name="connsiteY83" fmla="*/ 175708 h 650565"/>
                    <a:gd name="connsiteX84" fmla="*/ 615939 w 630934"/>
                    <a:gd name="connsiteY84" fmla="*/ 160997 h 650565"/>
                    <a:gd name="connsiteX85" fmla="*/ 613090 w 630934"/>
                    <a:gd name="connsiteY85" fmla="*/ 146068 h 650565"/>
                    <a:gd name="connsiteX86" fmla="*/ 609991 w 630934"/>
                    <a:gd name="connsiteY86" fmla="*/ 130909 h 650565"/>
                    <a:gd name="connsiteX87" fmla="*/ 606660 w 630934"/>
                    <a:gd name="connsiteY87" fmla="*/ 115519 h 650565"/>
                    <a:gd name="connsiteX88" fmla="*/ 603090 w 630934"/>
                    <a:gd name="connsiteY88" fmla="*/ 99920 h 650565"/>
                    <a:gd name="connsiteX89" fmla="*/ 599291 w 630934"/>
                    <a:gd name="connsiteY89" fmla="*/ 84093 h 650565"/>
                    <a:gd name="connsiteX90" fmla="*/ 595236 w 630934"/>
                    <a:gd name="connsiteY90" fmla="*/ 68034 h 650565"/>
                    <a:gd name="connsiteX91" fmla="*/ 590954 w 630934"/>
                    <a:gd name="connsiteY91" fmla="*/ 51756 h 650565"/>
                    <a:gd name="connsiteX92" fmla="*/ 586431 w 630934"/>
                    <a:gd name="connsiteY92" fmla="*/ 35250 h 650565"/>
                    <a:gd name="connsiteX93" fmla="*/ 581664 w 630934"/>
                    <a:gd name="connsiteY93" fmla="*/ 18523 h 650565"/>
                    <a:gd name="connsiteX94" fmla="*/ 576658 w 630934"/>
                    <a:gd name="connsiteY94" fmla="*/ 1577 h 650565"/>
                    <a:gd name="connsiteX95" fmla="*/ 554576 w 630934"/>
                    <a:gd name="connsiteY95" fmla="*/ 8533 h 650565"/>
                    <a:gd name="connsiteX96" fmla="*/ 560162 w 630934"/>
                    <a:gd name="connsiteY96" fmla="*/ 25698 h 650565"/>
                    <a:gd name="connsiteX97" fmla="*/ 565498 w 630934"/>
                    <a:gd name="connsiteY97" fmla="*/ 42631 h 650565"/>
                    <a:gd name="connsiteX98" fmla="*/ 570579 w 630934"/>
                    <a:gd name="connsiteY98" fmla="*/ 59316 h 650565"/>
                    <a:gd name="connsiteX99" fmla="*/ 575410 w 630934"/>
                    <a:gd name="connsiteY99" fmla="*/ 75768 h 650565"/>
                    <a:gd name="connsiteX100" fmla="*/ 579978 w 630934"/>
                    <a:gd name="connsiteY100" fmla="*/ 91978 h 650565"/>
                    <a:gd name="connsiteX101" fmla="*/ 584305 w 630934"/>
                    <a:gd name="connsiteY101" fmla="*/ 107959 h 650565"/>
                    <a:gd name="connsiteX102" fmla="*/ 588369 w 630934"/>
                    <a:gd name="connsiteY102" fmla="*/ 123691 h 650565"/>
                    <a:gd name="connsiteX103" fmla="*/ 592179 w 630934"/>
                    <a:gd name="connsiteY103" fmla="*/ 139200 h 650565"/>
                    <a:gd name="connsiteX104" fmla="*/ 595741 w 630934"/>
                    <a:gd name="connsiteY104" fmla="*/ 154458 h 650565"/>
                    <a:gd name="connsiteX105" fmla="*/ 599049 w 630934"/>
                    <a:gd name="connsiteY105" fmla="*/ 169488 h 650565"/>
                    <a:gd name="connsiteX106" fmla="*/ 602103 w 630934"/>
                    <a:gd name="connsiteY106" fmla="*/ 184275 h 650565"/>
                    <a:gd name="connsiteX107" fmla="*/ 604899 w 630934"/>
                    <a:gd name="connsiteY107" fmla="*/ 198823 h 650565"/>
                    <a:gd name="connsiteX108" fmla="*/ 607439 w 630934"/>
                    <a:gd name="connsiteY108" fmla="*/ 213127 h 650565"/>
                    <a:gd name="connsiteX109" fmla="*/ 609739 w 630934"/>
                    <a:gd name="connsiteY109" fmla="*/ 227203 h 650565"/>
                    <a:gd name="connsiteX110" fmla="*/ 611777 w 630934"/>
                    <a:gd name="connsiteY110" fmla="*/ 241036 h 650565"/>
                    <a:gd name="connsiteX111" fmla="*/ 613561 w 630934"/>
                    <a:gd name="connsiteY111" fmla="*/ 254642 h 650565"/>
                    <a:gd name="connsiteX112" fmla="*/ 615084 w 630934"/>
                    <a:gd name="connsiteY112" fmla="*/ 268007 h 650565"/>
                    <a:gd name="connsiteX113" fmla="*/ 616365 w 630934"/>
                    <a:gd name="connsiteY113" fmla="*/ 281127 h 650565"/>
                    <a:gd name="connsiteX114" fmla="*/ 617386 w 630934"/>
                    <a:gd name="connsiteY114" fmla="*/ 294010 h 650565"/>
                    <a:gd name="connsiteX115" fmla="*/ 618163 w 630934"/>
                    <a:gd name="connsiteY115" fmla="*/ 306662 h 650565"/>
                    <a:gd name="connsiteX116" fmla="*/ 618678 w 630934"/>
                    <a:gd name="connsiteY116" fmla="*/ 319071 h 650565"/>
                    <a:gd name="connsiteX117" fmla="*/ 618939 w 630934"/>
                    <a:gd name="connsiteY117" fmla="*/ 331241 h 650565"/>
                    <a:gd name="connsiteX118" fmla="*/ 618950 w 630934"/>
                    <a:gd name="connsiteY118" fmla="*/ 343181 h 650565"/>
                    <a:gd name="connsiteX119" fmla="*/ 618698 w 630934"/>
                    <a:gd name="connsiteY119" fmla="*/ 354880 h 650565"/>
                    <a:gd name="connsiteX120" fmla="*/ 618207 w 630934"/>
                    <a:gd name="connsiteY120" fmla="*/ 366337 h 650565"/>
                    <a:gd name="connsiteX121" fmla="*/ 617450 w 630934"/>
                    <a:gd name="connsiteY121" fmla="*/ 377565 h 650565"/>
                    <a:gd name="connsiteX122" fmla="*/ 616455 w 630934"/>
                    <a:gd name="connsiteY122" fmla="*/ 388541 h 650565"/>
                    <a:gd name="connsiteX123" fmla="*/ 615193 w 630934"/>
                    <a:gd name="connsiteY123" fmla="*/ 399286 h 650565"/>
                    <a:gd name="connsiteX124" fmla="*/ 613682 w 630934"/>
                    <a:gd name="connsiteY124" fmla="*/ 409802 h 650565"/>
                    <a:gd name="connsiteX125" fmla="*/ 611909 w 630934"/>
                    <a:gd name="connsiteY125" fmla="*/ 420076 h 650565"/>
                    <a:gd name="connsiteX126" fmla="*/ 609893 w 630934"/>
                    <a:gd name="connsiteY126" fmla="*/ 430110 h 650565"/>
                    <a:gd name="connsiteX127" fmla="*/ 607613 w 630934"/>
                    <a:gd name="connsiteY127" fmla="*/ 439902 h 650565"/>
                    <a:gd name="connsiteX128" fmla="*/ 605095 w 630934"/>
                    <a:gd name="connsiteY128" fmla="*/ 449464 h 650565"/>
                    <a:gd name="connsiteX129" fmla="*/ 602313 w 630934"/>
                    <a:gd name="connsiteY129" fmla="*/ 458788 h 650565"/>
                    <a:gd name="connsiteX130" fmla="*/ 599279 w 630934"/>
                    <a:gd name="connsiteY130" fmla="*/ 467868 h 650565"/>
                    <a:gd name="connsiteX131" fmla="*/ 595993 w 630934"/>
                    <a:gd name="connsiteY131" fmla="*/ 476706 h 650565"/>
                    <a:gd name="connsiteX132" fmla="*/ 592443 w 630934"/>
                    <a:gd name="connsiteY132" fmla="*/ 485318 h 650565"/>
                    <a:gd name="connsiteX133" fmla="*/ 588655 w 630934"/>
                    <a:gd name="connsiteY133" fmla="*/ 493686 h 650565"/>
                    <a:gd name="connsiteX134" fmla="*/ 584600 w 630934"/>
                    <a:gd name="connsiteY134" fmla="*/ 501823 h 650565"/>
                    <a:gd name="connsiteX135" fmla="*/ 580307 w 630934"/>
                    <a:gd name="connsiteY135" fmla="*/ 509723 h 650565"/>
                    <a:gd name="connsiteX136" fmla="*/ 575750 w 630934"/>
                    <a:gd name="connsiteY136" fmla="*/ 517378 h 650565"/>
                    <a:gd name="connsiteX137" fmla="*/ 570941 w 630934"/>
                    <a:gd name="connsiteY137" fmla="*/ 524795 h 650565"/>
                    <a:gd name="connsiteX138" fmla="*/ 565871 w 630934"/>
                    <a:gd name="connsiteY138" fmla="*/ 531979 h 650565"/>
                    <a:gd name="connsiteX139" fmla="*/ 560557 w 630934"/>
                    <a:gd name="connsiteY139" fmla="*/ 538925 h 650565"/>
                    <a:gd name="connsiteX140" fmla="*/ 554982 w 630934"/>
                    <a:gd name="connsiteY140" fmla="*/ 545627 h 650565"/>
                    <a:gd name="connsiteX141" fmla="*/ 549166 w 630934"/>
                    <a:gd name="connsiteY141" fmla="*/ 552102 h 650565"/>
                    <a:gd name="connsiteX142" fmla="*/ 543087 w 630934"/>
                    <a:gd name="connsiteY142" fmla="*/ 558324 h 650565"/>
                    <a:gd name="connsiteX143" fmla="*/ 536755 w 630934"/>
                    <a:gd name="connsiteY143" fmla="*/ 564325 h 650565"/>
                    <a:gd name="connsiteX144" fmla="*/ 530171 w 630934"/>
                    <a:gd name="connsiteY144" fmla="*/ 570077 h 650565"/>
                    <a:gd name="connsiteX145" fmla="*/ 523326 w 630934"/>
                    <a:gd name="connsiteY145" fmla="*/ 575598 h 650565"/>
                    <a:gd name="connsiteX146" fmla="*/ 516237 w 630934"/>
                    <a:gd name="connsiteY146" fmla="*/ 580878 h 650565"/>
                    <a:gd name="connsiteX147" fmla="*/ 508887 w 630934"/>
                    <a:gd name="connsiteY147" fmla="*/ 585917 h 650565"/>
                    <a:gd name="connsiteX148" fmla="*/ 501297 w 630934"/>
                    <a:gd name="connsiteY148" fmla="*/ 590724 h 650565"/>
                    <a:gd name="connsiteX149" fmla="*/ 493442 w 630934"/>
                    <a:gd name="connsiteY149" fmla="*/ 595292 h 650565"/>
                    <a:gd name="connsiteX150" fmla="*/ 485338 w 630934"/>
                    <a:gd name="connsiteY150" fmla="*/ 599618 h 650565"/>
                    <a:gd name="connsiteX151" fmla="*/ 476968 w 630934"/>
                    <a:gd name="connsiteY151" fmla="*/ 603715 h 650565"/>
                    <a:gd name="connsiteX152" fmla="*/ 468359 w 630934"/>
                    <a:gd name="connsiteY152" fmla="*/ 607571 h 650565"/>
                    <a:gd name="connsiteX153" fmla="*/ 459487 w 630934"/>
                    <a:gd name="connsiteY153" fmla="*/ 611186 h 650565"/>
                    <a:gd name="connsiteX154" fmla="*/ 450373 w 630934"/>
                    <a:gd name="connsiteY154" fmla="*/ 614570 h 650565"/>
                    <a:gd name="connsiteX155" fmla="*/ 440996 w 630934"/>
                    <a:gd name="connsiteY155" fmla="*/ 617714 h 650565"/>
                    <a:gd name="connsiteX156" fmla="*/ 431370 w 630934"/>
                    <a:gd name="connsiteY156" fmla="*/ 620619 h 650565"/>
                    <a:gd name="connsiteX157" fmla="*/ 421488 w 630934"/>
                    <a:gd name="connsiteY157" fmla="*/ 623280 h 650565"/>
                    <a:gd name="connsiteX158" fmla="*/ 411356 w 630934"/>
                    <a:gd name="connsiteY158" fmla="*/ 625711 h 650565"/>
                    <a:gd name="connsiteX159" fmla="*/ 400961 w 630934"/>
                    <a:gd name="connsiteY159" fmla="*/ 627901 h 650565"/>
                    <a:gd name="connsiteX160" fmla="*/ 390314 w 630934"/>
                    <a:gd name="connsiteY160" fmla="*/ 629853 h 650565"/>
                    <a:gd name="connsiteX161" fmla="*/ 379426 w 630934"/>
                    <a:gd name="connsiteY161" fmla="*/ 631572 h 650565"/>
                    <a:gd name="connsiteX162" fmla="*/ 368276 w 630934"/>
                    <a:gd name="connsiteY162" fmla="*/ 633050 h 650565"/>
                    <a:gd name="connsiteX163" fmla="*/ 356872 w 630934"/>
                    <a:gd name="connsiteY163" fmla="*/ 634289 h 650565"/>
                    <a:gd name="connsiteX164" fmla="*/ 345218 w 630934"/>
                    <a:gd name="connsiteY164" fmla="*/ 635296 h 650565"/>
                    <a:gd name="connsiteX165" fmla="*/ 333300 w 630934"/>
                    <a:gd name="connsiteY165" fmla="*/ 636053 h 650565"/>
                    <a:gd name="connsiteX166" fmla="*/ 321141 w 630934"/>
                    <a:gd name="connsiteY166" fmla="*/ 636588 h 650565"/>
                    <a:gd name="connsiteX167" fmla="*/ 308719 w 630934"/>
                    <a:gd name="connsiteY167" fmla="*/ 636874 h 650565"/>
                    <a:gd name="connsiteX168" fmla="*/ 296047 w 630934"/>
                    <a:gd name="connsiteY168" fmla="*/ 636928 h 650565"/>
                    <a:gd name="connsiteX169" fmla="*/ 283123 w 630934"/>
                    <a:gd name="connsiteY169" fmla="*/ 636743 h 650565"/>
                    <a:gd name="connsiteX170" fmla="*/ 269943 w 630934"/>
                    <a:gd name="connsiteY170" fmla="*/ 636314 h 650565"/>
                    <a:gd name="connsiteX171" fmla="*/ 256514 w 630934"/>
                    <a:gd name="connsiteY171" fmla="*/ 635657 h 650565"/>
                    <a:gd name="connsiteX172" fmla="*/ 242821 w 630934"/>
                    <a:gd name="connsiteY172" fmla="*/ 634760 h 650565"/>
                    <a:gd name="connsiteX173" fmla="*/ 228890 w 630934"/>
                    <a:gd name="connsiteY173" fmla="*/ 633619 h 650565"/>
                    <a:gd name="connsiteX174" fmla="*/ 214693 w 630934"/>
                    <a:gd name="connsiteY174" fmla="*/ 632250 h 650565"/>
                    <a:gd name="connsiteX175" fmla="*/ 200246 w 630934"/>
                    <a:gd name="connsiteY175" fmla="*/ 630641 h 650565"/>
                    <a:gd name="connsiteX176" fmla="*/ 185546 w 630934"/>
                    <a:gd name="connsiteY176" fmla="*/ 628790 h 650565"/>
                    <a:gd name="connsiteX177" fmla="*/ 170595 w 630934"/>
                    <a:gd name="connsiteY177" fmla="*/ 626698 h 650565"/>
                    <a:gd name="connsiteX178" fmla="*/ 155379 w 630934"/>
                    <a:gd name="connsiteY178" fmla="*/ 624373 h 650565"/>
                    <a:gd name="connsiteX179" fmla="*/ 139923 w 630934"/>
                    <a:gd name="connsiteY179" fmla="*/ 621810 h 650565"/>
                    <a:gd name="connsiteX180" fmla="*/ 124206 w 630934"/>
                    <a:gd name="connsiteY180" fmla="*/ 619018 h 650565"/>
                    <a:gd name="connsiteX181" fmla="*/ 108233 w 630934"/>
                    <a:gd name="connsiteY181" fmla="*/ 615972 h 650565"/>
                    <a:gd name="connsiteX182" fmla="*/ 92011 w 630934"/>
                    <a:gd name="connsiteY182" fmla="*/ 612697 h 650565"/>
                    <a:gd name="connsiteX183" fmla="*/ 75537 w 630934"/>
                    <a:gd name="connsiteY183" fmla="*/ 609192 h 650565"/>
                    <a:gd name="connsiteX184" fmla="*/ 58810 w 630934"/>
                    <a:gd name="connsiteY184" fmla="*/ 605437 h 650565"/>
                    <a:gd name="connsiteX185" fmla="*/ 41834 w 630934"/>
                    <a:gd name="connsiteY185" fmla="*/ 601449 h 650565"/>
                    <a:gd name="connsiteX186" fmla="*/ 24591 w 630934"/>
                    <a:gd name="connsiteY186" fmla="*/ 597221 h 650565"/>
                    <a:gd name="connsiteX187" fmla="*/ 7099 w 630934"/>
                    <a:gd name="connsiteY187" fmla="*/ 592762 h 650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630934" h="650565">
                      <a:moveTo>
                        <a:pt x="1577" y="615252"/>
                      </a:moveTo>
                      <a:lnTo>
                        <a:pt x="18820" y="619149"/>
                      </a:lnTo>
                      <a:lnTo>
                        <a:pt x="35819" y="622820"/>
                      </a:lnTo>
                      <a:lnTo>
                        <a:pt x="52590" y="626258"/>
                      </a:lnTo>
                      <a:lnTo>
                        <a:pt x="69107" y="629480"/>
                      </a:lnTo>
                      <a:lnTo>
                        <a:pt x="85396" y="632480"/>
                      </a:lnTo>
                      <a:lnTo>
                        <a:pt x="101433" y="635251"/>
                      </a:lnTo>
                      <a:lnTo>
                        <a:pt x="117237" y="637805"/>
                      </a:lnTo>
                      <a:lnTo>
                        <a:pt x="132803" y="640127"/>
                      </a:lnTo>
                      <a:lnTo>
                        <a:pt x="148128" y="642230"/>
                      </a:lnTo>
                      <a:lnTo>
                        <a:pt x="163223" y="644104"/>
                      </a:lnTo>
                      <a:lnTo>
                        <a:pt x="178065" y="645755"/>
                      </a:lnTo>
                      <a:lnTo>
                        <a:pt x="192677" y="647191"/>
                      </a:lnTo>
                      <a:lnTo>
                        <a:pt x="207049" y="648397"/>
                      </a:lnTo>
                      <a:lnTo>
                        <a:pt x="221179" y="649373"/>
                      </a:lnTo>
                      <a:lnTo>
                        <a:pt x="235068" y="650127"/>
                      </a:lnTo>
                      <a:lnTo>
                        <a:pt x="248716" y="650662"/>
                      </a:lnTo>
                      <a:lnTo>
                        <a:pt x="262133" y="650971"/>
                      </a:lnTo>
                      <a:lnTo>
                        <a:pt x="275310" y="651047"/>
                      </a:lnTo>
                      <a:lnTo>
                        <a:pt x="288249" y="650915"/>
                      </a:lnTo>
                      <a:lnTo>
                        <a:pt x="300943" y="650545"/>
                      </a:lnTo>
                      <a:lnTo>
                        <a:pt x="313396" y="649961"/>
                      </a:lnTo>
                      <a:lnTo>
                        <a:pt x="325611" y="649143"/>
                      </a:lnTo>
                      <a:lnTo>
                        <a:pt x="337593" y="648111"/>
                      </a:lnTo>
                      <a:lnTo>
                        <a:pt x="349326" y="646852"/>
                      </a:lnTo>
                      <a:lnTo>
                        <a:pt x="360826" y="645363"/>
                      </a:lnTo>
                      <a:lnTo>
                        <a:pt x="372087" y="643652"/>
                      </a:lnTo>
                      <a:lnTo>
                        <a:pt x="383107" y="641714"/>
                      </a:lnTo>
                      <a:lnTo>
                        <a:pt x="393895" y="639558"/>
                      </a:lnTo>
                      <a:lnTo>
                        <a:pt x="404433" y="637180"/>
                      </a:lnTo>
                      <a:lnTo>
                        <a:pt x="414741" y="634572"/>
                      </a:lnTo>
                      <a:lnTo>
                        <a:pt x="424797" y="631746"/>
                      </a:lnTo>
                      <a:lnTo>
                        <a:pt x="434622" y="628692"/>
                      </a:lnTo>
                      <a:lnTo>
                        <a:pt x="444218" y="625417"/>
                      </a:lnTo>
                      <a:lnTo>
                        <a:pt x="453562" y="621911"/>
                      </a:lnTo>
                      <a:lnTo>
                        <a:pt x="462664" y="618185"/>
                      </a:lnTo>
                      <a:lnTo>
                        <a:pt x="471536" y="614231"/>
                      </a:lnTo>
                      <a:lnTo>
                        <a:pt x="480167" y="610058"/>
                      </a:lnTo>
                      <a:lnTo>
                        <a:pt x="488557" y="605656"/>
                      </a:lnTo>
                      <a:lnTo>
                        <a:pt x="496706" y="601032"/>
                      </a:lnTo>
                      <a:lnTo>
                        <a:pt x="504617" y="596192"/>
                      </a:lnTo>
                      <a:lnTo>
                        <a:pt x="512295" y="591119"/>
                      </a:lnTo>
                      <a:lnTo>
                        <a:pt x="519723" y="585816"/>
                      </a:lnTo>
                      <a:lnTo>
                        <a:pt x="526918" y="580298"/>
                      </a:lnTo>
                      <a:lnTo>
                        <a:pt x="533873" y="574558"/>
                      </a:lnTo>
                      <a:lnTo>
                        <a:pt x="540589" y="568588"/>
                      </a:lnTo>
                      <a:lnTo>
                        <a:pt x="547063" y="562399"/>
                      </a:lnTo>
                      <a:lnTo>
                        <a:pt x="553305" y="555980"/>
                      </a:lnTo>
                      <a:lnTo>
                        <a:pt x="559298" y="549343"/>
                      </a:lnTo>
                      <a:lnTo>
                        <a:pt x="565057" y="542472"/>
                      </a:lnTo>
                      <a:lnTo>
                        <a:pt x="570579" y="535386"/>
                      </a:lnTo>
                      <a:lnTo>
                        <a:pt x="575859" y="528070"/>
                      </a:lnTo>
                      <a:lnTo>
                        <a:pt x="580898" y="520533"/>
                      </a:lnTo>
                      <a:lnTo>
                        <a:pt x="585707" y="512779"/>
                      </a:lnTo>
                      <a:lnTo>
                        <a:pt x="590264" y="504793"/>
                      </a:lnTo>
                      <a:lnTo>
                        <a:pt x="594591" y="496577"/>
                      </a:lnTo>
                      <a:lnTo>
                        <a:pt x="598676" y="488142"/>
                      </a:lnTo>
                      <a:lnTo>
                        <a:pt x="602521" y="479491"/>
                      </a:lnTo>
                      <a:lnTo>
                        <a:pt x="606124" y="470607"/>
                      </a:lnTo>
                      <a:lnTo>
                        <a:pt x="609498" y="461502"/>
                      </a:lnTo>
                      <a:lnTo>
                        <a:pt x="612619" y="452170"/>
                      </a:lnTo>
                      <a:lnTo>
                        <a:pt x="615513" y="442608"/>
                      </a:lnTo>
                      <a:lnTo>
                        <a:pt x="618163" y="432838"/>
                      </a:lnTo>
                      <a:lnTo>
                        <a:pt x="620571" y="422836"/>
                      </a:lnTo>
                      <a:lnTo>
                        <a:pt x="622742" y="412606"/>
                      </a:lnTo>
                      <a:lnTo>
                        <a:pt x="624679" y="402155"/>
                      </a:lnTo>
                      <a:lnTo>
                        <a:pt x="626367" y="391477"/>
                      </a:lnTo>
                      <a:lnTo>
                        <a:pt x="627823" y="380577"/>
                      </a:lnTo>
                      <a:lnTo>
                        <a:pt x="629040" y="369458"/>
                      </a:lnTo>
                      <a:lnTo>
                        <a:pt x="630016" y="358110"/>
                      </a:lnTo>
                      <a:lnTo>
                        <a:pt x="630748" y="346532"/>
                      </a:lnTo>
                      <a:lnTo>
                        <a:pt x="631241" y="334735"/>
                      </a:lnTo>
                      <a:lnTo>
                        <a:pt x="631505" y="322719"/>
                      </a:lnTo>
                      <a:lnTo>
                        <a:pt x="631516" y="310473"/>
                      </a:lnTo>
                      <a:lnTo>
                        <a:pt x="631297" y="298008"/>
                      </a:lnTo>
                      <a:lnTo>
                        <a:pt x="630837" y="285311"/>
                      </a:lnTo>
                      <a:lnTo>
                        <a:pt x="630145" y="272398"/>
                      </a:lnTo>
                      <a:lnTo>
                        <a:pt x="629202" y="259252"/>
                      </a:lnTo>
                      <a:lnTo>
                        <a:pt x="628022" y="245890"/>
                      </a:lnTo>
                      <a:lnTo>
                        <a:pt x="626609" y="232307"/>
                      </a:lnTo>
                      <a:lnTo>
                        <a:pt x="624954" y="218494"/>
                      </a:lnTo>
                      <a:lnTo>
                        <a:pt x="623059" y="204450"/>
                      </a:lnTo>
                      <a:lnTo>
                        <a:pt x="620922" y="190191"/>
                      </a:lnTo>
                      <a:lnTo>
                        <a:pt x="618547" y="175708"/>
                      </a:lnTo>
                      <a:lnTo>
                        <a:pt x="615939" y="160997"/>
                      </a:lnTo>
                      <a:lnTo>
                        <a:pt x="613090" y="146068"/>
                      </a:lnTo>
                      <a:lnTo>
                        <a:pt x="609991" y="130909"/>
                      </a:lnTo>
                      <a:lnTo>
                        <a:pt x="606660" y="115519"/>
                      </a:lnTo>
                      <a:lnTo>
                        <a:pt x="603090" y="99920"/>
                      </a:lnTo>
                      <a:lnTo>
                        <a:pt x="599291" y="84093"/>
                      </a:lnTo>
                      <a:lnTo>
                        <a:pt x="595236" y="68034"/>
                      </a:lnTo>
                      <a:lnTo>
                        <a:pt x="590954" y="51756"/>
                      </a:lnTo>
                      <a:lnTo>
                        <a:pt x="586431" y="35250"/>
                      </a:lnTo>
                      <a:lnTo>
                        <a:pt x="581664" y="18523"/>
                      </a:lnTo>
                      <a:lnTo>
                        <a:pt x="576658" y="1577"/>
                      </a:lnTo>
                      <a:lnTo>
                        <a:pt x="554576" y="8533"/>
                      </a:lnTo>
                      <a:lnTo>
                        <a:pt x="560162" y="25698"/>
                      </a:lnTo>
                      <a:lnTo>
                        <a:pt x="565498" y="42631"/>
                      </a:lnTo>
                      <a:lnTo>
                        <a:pt x="570579" y="59316"/>
                      </a:lnTo>
                      <a:lnTo>
                        <a:pt x="575410" y="75768"/>
                      </a:lnTo>
                      <a:lnTo>
                        <a:pt x="579978" y="91978"/>
                      </a:lnTo>
                      <a:lnTo>
                        <a:pt x="584305" y="107959"/>
                      </a:lnTo>
                      <a:lnTo>
                        <a:pt x="588369" y="123691"/>
                      </a:lnTo>
                      <a:lnTo>
                        <a:pt x="592179" y="139200"/>
                      </a:lnTo>
                      <a:lnTo>
                        <a:pt x="595741" y="154458"/>
                      </a:lnTo>
                      <a:lnTo>
                        <a:pt x="599049" y="169488"/>
                      </a:lnTo>
                      <a:lnTo>
                        <a:pt x="602103" y="184275"/>
                      </a:lnTo>
                      <a:lnTo>
                        <a:pt x="604899" y="198823"/>
                      </a:lnTo>
                      <a:lnTo>
                        <a:pt x="607439" y="213127"/>
                      </a:lnTo>
                      <a:lnTo>
                        <a:pt x="609739" y="227203"/>
                      </a:lnTo>
                      <a:lnTo>
                        <a:pt x="611777" y="241036"/>
                      </a:lnTo>
                      <a:lnTo>
                        <a:pt x="613561" y="254642"/>
                      </a:lnTo>
                      <a:lnTo>
                        <a:pt x="615084" y="268007"/>
                      </a:lnTo>
                      <a:lnTo>
                        <a:pt x="616365" y="281127"/>
                      </a:lnTo>
                      <a:lnTo>
                        <a:pt x="617386" y="294010"/>
                      </a:lnTo>
                      <a:lnTo>
                        <a:pt x="618163" y="306662"/>
                      </a:lnTo>
                      <a:lnTo>
                        <a:pt x="618678" y="319071"/>
                      </a:lnTo>
                      <a:lnTo>
                        <a:pt x="618939" y="331241"/>
                      </a:lnTo>
                      <a:lnTo>
                        <a:pt x="618950" y="343181"/>
                      </a:lnTo>
                      <a:lnTo>
                        <a:pt x="618698" y="354880"/>
                      </a:lnTo>
                      <a:lnTo>
                        <a:pt x="618207" y="366337"/>
                      </a:lnTo>
                      <a:lnTo>
                        <a:pt x="617450" y="377565"/>
                      </a:lnTo>
                      <a:lnTo>
                        <a:pt x="616455" y="388541"/>
                      </a:lnTo>
                      <a:lnTo>
                        <a:pt x="615193" y="399286"/>
                      </a:lnTo>
                      <a:lnTo>
                        <a:pt x="613682" y="409802"/>
                      </a:lnTo>
                      <a:lnTo>
                        <a:pt x="611909" y="420076"/>
                      </a:lnTo>
                      <a:lnTo>
                        <a:pt x="609893" y="430110"/>
                      </a:lnTo>
                      <a:lnTo>
                        <a:pt x="607613" y="439902"/>
                      </a:lnTo>
                      <a:lnTo>
                        <a:pt x="605095" y="449464"/>
                      </a:lnTo>
                      <a:lnTo>
                        <a:pt x="602313" y="458788"/>
                      </a:lnTo>
                      <a:lnTo>
                        <a:pt x="599279" y="467868"/>
                      </a:lnTo>
                      <a:lnTo>
                        <a:pt x="595993" y="476706"/>
                      </a:lnTo>
                      <a:lnTo>
                        <a:pt x="592443" y="485318"/>
                      </a:lnTo>
                      <a:lnTo>
                        <a:pt x="588655" y="493686"/>
                      </a:lnTo>
                      <a:lnTo>
                        <a:pt x="584600" y="501823"/>
                      </a:lnTo>
                      <a:lnTo>
                        <a:pt x="580307" y="509723"/>
                      </a:lnTo>
                      <a:lnTo>
                        <a:pt x="575750" y="517378"/>
                      </a:lnTo>
                      <a:lnTo>
                        <a:pt x="570941" y="524795"/>
                      </a:lnTo>
                      <a:lnTo>
                        <a:pt x="565871" y="531979"/>
                      </a:lnTo>
                      <a:lnTo>
                        <a:pt x="560557" y="538925"/>
                      </a:lnTo>
                      <a:lnTo>
                        <a:pt x="554982" y="545627"/>
                      </a:lnTo>
                      <a:lnTo>
                        <a:pt x="549166" y="552102"/>
                      </a:lnTo>
                      <a:lnTo>
                        <a:pt x="543087" y="558324"/>
                      </a:lnTo>
                      <a:lnTo>
                        <a:pt x="536755" y="564325"/>
                      </a:lnTo>
                      <a:lnTo>
                        <a:pt x="530171" y="570077"/>
                      </a:lnTo>
                      <a:lnTo>
                        <a:pt x="523326" y="575598"/>
                      </a:lnTo>
                      <a:lnTo>
                        <a:pt x="516237" y="580878"/>
                      </a:lnTo>
                      <a:lnTo>
                        <a:pt x="508887" y="585917"/>
                      </a:lnTo>
                      <a:lnTo>
                        <a:pt x="501297" y="590724"/>
                      </a:lnTo>
                      <a:lnTo>
                        <a:pt x="493442" y="595292"/>
                      </a:lnTo>
                      <a:lnTo>
                        <a:pt x="485338" y="599618"/>
                      </a:lnTo>
                      <a:lnTo>
                        <a:pt x="476968" y="603715"/>
                      </a:lnTo>
                      <a:lnTo>
                        <a:pt x="468359" y="607571"/>
                      </a:lnTo>
                      <a:lnTo>
                        <a:pt x="459487" y="611186"/>
                      </a:lnTo>
                      <a:lnTo>
                        <a:pt x="450373" y="614570"/>
                      </a:lnTo>
                      <a:lnTo>
                        <a:pt x="440996" y="617714"/>
                      </a:lnTo>
                      <a:lnTo>
                        <a:pt x="431370" y="620619"/>
                      </a:lnTo>
                      <a:lnTo>
                        <a:pt x="421488" y="623280"/>
                      </a:lnTo>
                      <a:lnTo>
                        <a:pt x="411356" y="625711"/>
                      </a:lnTo>
                      <a:lnTo>
                        <a:pt x="400961" y="627901"/>
                      </a:lnTo>
                      <a:lnTo>
                        <a:pt x="390314" y="629853"/>
                      </a:lnTo>
                      <a:lnTo>
                        <a:pt x="379426" y="631572"/>
                      </a:lnTo>
                      <a:lnTo>
                        <a:pt x="368276" y="633050"/>
                      </a:lnTo>
                      <a:lnTo>
                        <a:pt x="356872" y="634289"/>
                      </a:lnTo>
                      <a:lnTo>
                        <a:pt x="345218" y="635296"/>
                      </a:lnTo>
                      <a:lnTo>
                        <a:pt x="333300" y="636053"/>
                      </a:lnTo>
                      <a:lnTo>
                        <a:pt x="321141" y="636588"/>
                      </a:lnTo>
                      <a:lnTo>
                        <a:pt x="308719" y="636874"/>
                      </a:lnTo>
                      <a:lnTo>
                        <a:pt x="296047" y="636928"/>
                      </a:lnTo>
                      <a:lnTo>
                        <a:pt x="283123" y="636743"/>
                      </a:lnTo>
                      <a:lnTo>
                        <a:pt x="269943" y="636314"/>
                      </a:lnTo>
                      <a:lnTo>
                        <a:pt x="256514" y="635657"/>
                      </a:lnTo>
                      <a:lnTo>
                        <a:pt x="242821" y="634760"/>
                      </a:lnTo>
                      <a:lnTo>
                        <a:pt x="228890" y="633619"/>
                      </a:lnTo>
                      <a:lnTo>
                        <a:pt x="214693" y="632250"/>
                      </a:lnTo>
                      <a:lnTo>
                        <a:pt x="200246" y="630641"/>
                      </a:lnTo>
                      <a:lnTo>
                        <a:pt x="185546" y="628790"/>
                      </a:lnTo>
                      <a:lnTo>
                        <a:pt x="170595" y="626698"/>
                      </a:lnTo>
                      <a:lnTo>
                        <a:pt x="155379" y="624373"/>
                      </a:lnTo>
                      <a:lnTo>
                        <a:pt x="139923" y="621810"/>
                      </a:lnTo>
                      <a:lnTo>
                        <a:pt x="124206" y="619018"/>
                      </a:lnTo>
                      <a:lnTo>
                        <a:pt x="108233" y="615972"/>
                      </a:lnTo>
                      <a:lnTo>
                        <a:pt x="92011" y="612697"/>
                      </a:lnTo>
                      <a:lnTo>
                        <a:pt x="75537" y="609192"/>
                      </a:lnTo>
                      <a:lnTo>
                        <a:pt x="58810" y="605437"/>
                      </a:lnTo>
                      <a:lnTo>
                        <a:pt x="41834" y="601449"/>
                      </a:lnTo>
                      <a:lnTo>
                        <a:pt x="24591" y="597221"/>
                      </a:lnTo>
                      <a:lnTo>
                        <a:pt x="7099" y="592762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52" name="Freeform: Shape 106">
                  <a:extLst>
                    <a:ext uri="{FF2B5EF4-FFF2-40B4-BE49-F238E27FC236}">
                      <a16:creationId xmlns:a16="http://schemas.microsoft.com/office/drawing/2014/main" id="{0E631715-6106-564E-B2C3-FA64356ED176}"/>
                    </a:ext>
                  </a:extLst>
                </p:cNvPr>
                <p:cNvSpPr/>
                <p:nvPr/>
              </p:nvSpPr>
              <p:spPr>
                <a:xfrm>
                  <a:off x="3736481" y="2945862"/>
                  <a:ext cx="227136" cy="420624"/>
                </a:xfrm>
                <a:custGeom>
                  <a:avLst/>
                  <a:gdLst>
                    <a:gd name="connsiteX0" fmla="*/ 1577 w 227136"/>
                    <a:gd name="connsiteY0" fmla="*/ 53914 h 420624"/>
                    <a:gd name="connsiteX1" fmla="*/ 11742 w 227136"/>
                    <a:gd name="connsiteY1" fmla="*/ 75197 h 420624"/>
                    <a:gd name="connsiteX2" fmla="*/ 21677 w 227136"/>
                    <a:gd name="connsiteY2" fmla="*/ 95844 h 420624"/>
                    <a:gd name="connsiteX3" fmla="*/ 31371 w 227136"/>
                    <a:gd name="connsiteY3" fmla="*/ 115846 h 420624"/>
                    <a:gd name="connsiteX4" fmla="*/ 40835 w 227136"/>
                    <a:gd name="connsiteY4" fmla="*/ 135212 h 420624"/>
                    <a:gd name="connsiteX5" fmla="*/ 50058 w 227136"/>
                    <a:gd name="connsiteY5" fmla="*/ 153932 h 420624"/>
                    <a:gd name="connsiteX6" fmla="*/ 59051 w 227136"/>
                    <a:gd name="connsiteY6" fmla="*/ 172016 h 420624"/>
                    <a:gd name="connsiteX7" fmla="*/ 67803 w 227136"/>
                    <a:gd name="connsiteY7" fmla="*/ 189467 h 420624"/>
                    <a:gd name="connsiteX8" fmla="*/ 76314 w 227136"/>
                    <a:gd name="connsiteY8" fmla="*/ 206280 h 420624"/>
                    <a:gd name="connsiteX9" fmla="*/ 84594 w 227136"/>
                    <a:gd name="connsiteY9" fmla="*/ 222449 h 420624"/>
                    <a:gd name="connsiteX10" fmla="*/ 92645 w 227136"/>
                    <a:gd name="connsiteY10" fmla="*/ 237993 h 420624"/>
                    <a:gd name="connsiteX11" fmla="*/ 100446 w 227136"/>
                    <a:gd name="connsiteY11" fmla="*/ 252877 h 420624"/>
                    <a:gd name="connsiteX12" fmla="*/ 108026 w 227136"/>
                    <a:gd name="connsiteY12" fmla="*/ 267139 h 420624"/>
                    <a:gd name="connsiteX13" fmla="*/ 115353 w 227136"/>
                    <a:gd name="connsiteY13" fmla="*/ 280756 h 420624"/>
                    <a:gd name="connsiteX14" fmla="*/ 122462 w 227136"/>
                    <a:gd name="connsiteY14" fmla="*/ 293737 h 420624"/>
                    <a:gd name="connsiteX15" fmla="*/ 129318 w 227136"/>
                    <a:gd name="connsiteY15" fmla="*/ 306081 h 420624"/>
                    <a:gd name="connsiteX16" fmla="*/ 135947 w 227136"/>
                    <a:gd name="connsiteY16" fmla="*/ 317779 h 420624"/>
                    <a:gd name="connsiteX17" fmla="*/ 142343 w 227136"/>
                    <a:gd name="connsiteY17" fmla="*/ 328842 h 420624"/>
                    <a:gd name="connsiteX18" fmla="*/ 148487 w 227136"/>
                    <a:gd name="connsiteY18" fmla="*/ 339271 h 420624"/>
                    <a:gd name="connsiteX19" fmla="*/ 154415 w 227136"/>
                    <a:gd name="connsiteY19" fmla="*/ 349063 h 420624"/>
                    <a:gd name="connsiteX20" fmla="*/ 160099 w 227136"/>
                    <a:gd name="connsiteY20" fmla="*/ 358210 h 420624"/>
                    <a:gd name="connsiteX21" fmla="*/ 165542 w 227136"/>
                    <a:gd name="connsiteY21" fmla="*/ 366720 h 420624"/>
                    <a:gd name="connsiteX22" fmla="*/ 170746 w 227136"/>
                    <a:gd name="connsiteY22" fmla="*/ 374586 h 420624"/>
                    <a:gd name="connsiteX23" fmla="*/ 175718 w 227136"/>
                    <a:gd name="connsiteY23" fmla="*/ 381826 h 420624"/>
                    <a:gd name="connsiteX24" fmla="*/ 180463 w 227136"/>
                    <a:gd name="connsiteY24" fmla="*/ 388419 h 420624"/>
                    <a:gd name="connsiteX25" fmla="*/ 184963 w 227136"/>
                    <a:gd name="connsiteY25" fmla="*/ 394378 h 420624"/>
                    <a:gd name="connsiteX26" fmla="*/ 189226 w 227136"/>
                    <a:gd name="connsiteY26" fmla="*/ 399692 h 420624"/>
                    <a:gd name="connsiteX27" fmla="*/ 193255 w 227136"/>
                    <a:gd name="connsiteY27" fmla="*/ 404369 h 420624"/>
                    <a:gd name="connsiteX28" fmla="*/ 197046 w 227136"/>
                    <a:gd name="connsiteY28" fmla="*/ 408410 h 420624"/>
                    <a:gd name="connsiteX29" fmla="*/ 200605 w 227136"/>
                    <a:gd name="connsiteY29" fmla="*/ 411817 h 420624"/>
                    <a:gd name="connsiteX30" fmla="*/ 203925 w 227136"/>
                    <a:gd name="connsiteY30" fmla="*/ 414576 h 420624"/>
                    <a:gd name="connsiteX31" fmla="*/ 207012 w 227136"/>
                    <a:gd name="connsiteY31" fmla="*/ 416702 h 420624"/>
                    <a:gd name="connsiteX32" fmla="*/ 209861 w 227136"/>
                    <a:gd name="connsiteY32" fmla="*/ 418194 h 420624"/>
                    <a:gd name="connsiteX33" fmla="*/ 212469 w 227136"/>
                    <a:gd name="connsiteY33" fmla="*/ 419035 h 420624"/>
                    <a:gd name="connsiteX34" fmla="*/ 214844 w 227136"/>
                    <a:gd name="connsiteY34" fmla="*/ 419254 h 420624"/>
                    <a:gd name="connsiteX35" fmla="*/ 216992 w 227136"/>
                    <a:gd name="connsiteY35" fmla="*/ 418816 h 420624"/>
                    <a:gd name="connsiteX36" fmla="*/ 218888 w 227136"/>
                    <a:gd name="connsiteY36" fmla="*/ 417753 h 420624"/>
                    <a:gd name="connsiteX37" fmla="*/ 220565 w 227136"/>
                    <a:gd name="connsiteY37" fmla="*/ 416046 h 420624"/>
                    <a:gd name="connsiteX38" fmla="*/ 221986 w 227136"/>
                    <a:gd name="connsiteY38" fmla="*/ 413701 h 420624"/>
                    <a:gd name="connsiteX39" fmla="*/ 223181 w 227136"/>
                    <a:gd name="connsiteY39" fmla="*/ 410721 h 420624"/>
                    <a:gd name="connsiteX40" fmla="*/ 224146 w 227136"/>
                    <a:gd name="connsiteY40" fmla="*/ 407106 h 420624"/>
                    <a:gd name="connsiteX41" fmla="*/ 224869 w 227136"/>
                    <a:gd name="connsiteY41" fmla="*/ 402846 h 420624"/>
                    <a:gd name="connsiteX42" fmla="*/ 225351 w 227136"/>
                    <a:gd name="connsiteY42" fmla="*/ 397950 h 420624"/>
                    <a:gd name="connsiteX43" fmla="*/ 225601 w 227136"/>
                    <a:gd name="connsiteY43" fmla="*/ 392407 h 420624"/>
                    <a:gd name="connsiteX44" fmla="*/ 225612 w 227136"/>
                    <a:gd name="connsiteY44" fmla="*/ 386229 h 420624"/>
                    <a:gd name="connsiteX45" fmla="*/ 225393 w 227136"/>
                    <a:gd name="connsiteY45" fmla="*/ 379415 h 420624"/>
                    <a:gd name="connsiteX46" fmla="*/ 224934 w 227136"/>
                    <a:gd name="connsiteY46" fmla="*/ 371967 h 420624"/>
                    <a:gd name="connsiteX47" fmla="*/ 224244 w 227136"/>
                    <a:gd name="connsiteY47" fmla="*/ 363871 h 420624"/>
                    <a:gd name="connsiteX48" fmla="*/ 223313 w 227136"/>
                    <a:gd name="connsiteY48" fmla="*/ 355153 h 420624"/>
                    <a:gd name="connsiteX49" fmla="*/ 222141 w 227136"/>
                    <a:gd name="connsiteY49" fmla="*/ 345776 h 420624"/>
                    <a:gd name="connsiteX50" fmla="*/ 220739 w 227136"/>
                    <a:gd name="connsiteY50" fmla="*/ 335777 h 420624"/>
                    <a:gd name="connsiteX51" fmla="*/ 219107 w 227136"/>
                    <a:gd name="connsiteY51" fmla="*/ 325129 h 420624"/>
                    <a:gd name="connsiteX52" fmla="*/ 217222 w 227136"/>
                    <a:gd name="connsiteY52" fmla="*/ 313848 h 420624"/>
                    <a:gd name="connsiteX53" fmla="*/ 215119 w 227136"/>
                    <a:gd name="connsiteY53" fmla="*/ 301930 h 420624"/>
                    <a:gd name="connsiteX54" fmla="*/ 212764 w 227136"/>
                    <a:gd name="connsiteY54" fmla="*/ 289365 h 420624"/>
                    <a:gd name="connsiteX55" fmla="*/ 210178 w 227136"/>
                    <a:gd name="connsiteY55" fmla="*/ 276166 h 420624"/>
                    <a:gd name="connsiteX56" fmla="*/ 207363 w 227136"/>
                    <a:gd name="connsiteY56" fmla="*/ 262330 h 420624"/>
                    <a:gd name="connsiteX57" fmla="*/ 204309 w 227136"/>
                    <a:gd name="connsiteY57" fmla="*/ 247849 h 420624"/>
                    <a:gd name="connsiteX58" fmla="*/ 201011 w 227136"/>
                    <a:gd name="connsiteY58" fmla="*/ 232746 h 420624"/>
                    <a:gd name="connsiteX59" fmla="*/ 197484 w 227136"/>
                    <a:gd name="connsiteY59" fmla="*/ 216995 h 420624"/>
                    <a:gd name="connsiteX60" fmla="*/ 193726 w 227136"/>
                    <a:gd name="connsiteY60" fmla="*/ 200596 h 420624"/>
                    <a:gd name="connsiteX61" fmla="*/ 189719 w 227136"/>
                    <a:gd name="connsiteY61" fmla="*/ 183575 h 420624"/>
                    <a:gd name="connsiteX62" fmla="*/ 185479 w 227136"/>
                    <a:gd name="connsiteY62" fmla="*/ 165906 h 420624"/>
                    <a:gd name="connsiteX63" fmla="*/ 181009 w 227136"/>
                    <a:gd name="connsiteY63" fmla="*/ 147592 h 420624"/>
                    <a:gd name="connsiteX64" fmla="*/ 176298 w 227136"/>
                    <a:gd name="connsiteY64" fmla="*/ 128653 h 420624"/>
                    <a:gd name="connsiteX65" fmla="*/ 171360 w 227136"/>
                    <a:gd name="connsiteY65" fmla="*/ 109066 h 420624"/>
                    <a:gd name="connsiteX66" fmla="*/ 166178 w 227136"/>
                    <a:gd name="connsiteY66" fmla="*/ 88845 h 420624"/>
                    <a:gd name="connsiteX67" fmla="*/ 160755 w 227136"/>
                    <a:gd name="connsiteY67" fmla="*/ 67991 h 420624"/>
                    <a:gd name="connsiteX68" fmla="*/ 155105 w 227136"/>
                    <a:gd name="connsiteY68" fmla="*/ 46488 h 420624"/>
                    <a:gd name="connsiteX69" fmla="*/ 149210 w 227136"/>
                    <a:gd name="connsiteY69" fmla="*/ 24350 h 420624"/>
                    <a:gd name="connsiteX70" fmla="*/ 143089 w 227136"/>
                    <a:gd name="connsiteY70" fmla="*/ 1577 h 420624"/>
                    <a:gd name="connsiteX71" fmla="*/ 120818 w 227136"/>
                    <a:gd name="connsiteY71" fmla="*/ 7930 h 420624"/>
                    <a:gd name="connsiteX72" fmla="*/ 127775 w 227136"/>
                    <a:gd name="connsiteY72" fmla="*/ 31174 h 420624"/>
                    <a:gd name="connsiteX73" fmla="*/ 134477 w 227136"/>
                    <a:gd name="connsiteY73" fmla="*/ 53740 h 420624"/>
                    <a:gd name="connsiteX74" fmla="*/ 140941 w 227136"/>
                    <a:gd name="connsiteY74" fmla="*/ 75635 h 420624"/>
                    <a:gd name="connsiteX75" fmla="*/ 147141 w 227136"/>
                    <a:gd name="connsiteY75" fmla="*/ 96854 h 420624"/>
                    <a:gd name="connsiteX76" fmla="*/ 153100 w 227136"/>
                    <a:gd name="connsiteY76" fmla="*/ 117391 h 420624"/>
                    <a:gd name="connsiteX77" fmla="*/ 158806 w 227136"/>
                    <a:gd name="connsiteY77" fmla="*/ 137250 h 420624"/>
                    <a:gd name="connsiteX78" fmla="*/ 164249 w 227136"/>
                    <a:gd name="connsiteY78" fmla="*/ 156431 h 420624"/>
                    <a:gd name="connsiteX79" fmla="*/ 169453 w 227136"/>
                    <a:gd name="connsiteY79" fmla="*/ 174933 h 420624"/>
                    <a:gd name="connsiteX80" fmla="*/ 174406 w 227136"/>
                    <a:gd name="connsiteY80" fmla="*/ 192753 h 420624"/>
                    <a:gd name="connsiteX81" fmla="*/ 179103 w 227136"/>
                    <a:gd name="connsiteY81" fmla="*/ 209895 h 420624"/>
                    <a:gd name="connsiteX82" fmla="*/ 183561 w 227136"/>
                    <a:gd name="connsiteY82" fmla="*/ 226369 h 420624"/>
                    <a:gd name="connsiteX83" fmla="*/ 187756 w 227136"/>
                    <a:gd name="connsiteY83" fmla="*/ 242154 h 420624"/>
                    <a:gd name="connsiteX84" fmla="*/ 191702 w 227136"/>
                    <a:gd name="connsiteY84" fmla="*/ 257271 h 420624"/>
                    <a:gd name="connsiteX85" fmla="*/ 195403 w 227136"/>
                    <a:gd name="connsiteY85" fmla="*/ 271696 h 420624"/>
                    <a:gd name="connsiteX86" fmla="*/ 198852 w 227136"/>
                    <a:gd name="connsiteY86" fmla="*/ 285456 h 420624"/>
                    <a:gd name="connsiteX87" fmla="*/ 202040 w 227136"/>
                    <a:gd name="connsiteY87" fmla="*/ 298535 h 420624"/>
                    <a:gd name="connsiteX88" fmla="*/ 204988 w 227136"/>
                    <a:gd name="connsiteY88" fmla="*/ 310935 h 420624"/>
                    <a:gd name="connsiteX89" fmla="*/ 207682 w 227136"/>
                    <a:gd name="connsiteY89" fmla="*/ 322653 h 420624"/>
                    <a:gd name="connsiteX90" fmla="*/ 210125 w 227136"/>
                    <a:gd name="connsiteY90" fmla="*/ 333707 h 420624"/>
                    <a:gd name="connsiteX91" fmla="*/ 212315 w 227136"/>
                    <a:gd name="connsiteY91" fmla="*/ 344068 h 420624"/>
                    <a:gd name="connsiteX92" fmla="*/ 214264 w 227136"/>
                    <a:gd name="connsiteY92" fmla="*/ 353751 h 420624"/>
                    <a:gd name="connsiteX93" fmla="*/ 215952 w 227136"/>
                    <a:gd name="connsiteY93" fmla="*/ 362767 h 420624"/>
                    <a:gd name="connsiteX94" fmla="*/ 217399 w 227136"/>
                    <a:gd name="connsiteY94" fmla="*/ 371092 h 420624"/>
                    <a:gd name="connsiteX95" fmla="*/ 218579 w 227136"/>
                    <a:gd name="connsiteY95" fmla="*/ 378748 h 420624"/>
                    <a:gd name="connsiteX96" fmla="*/ 219522 w 227136"/>
                    <a:gd name="connsiteY96" fmla="*/ 385724 h 420624"/>
                    <a:gd name="connsiteX97" fmla="*/ 220214 w 227136"/>
                    <a:gd name="connsiteY97" fmla="*/ 392022 h 420624"/>
                    <a:gd name="connsiteX98" fmla="*/ 220641 w 227136"/>
                    <a:gd name="connsiteY98" fmla="*/ 397642 h 420624"/>
                    <a:gd name="connsiteX99" fmla="*/ 220826 w 227136"/>
                    <a:gd name="connsiteY99" fmla="*/ 402583 h 420624"/>
                    <a:gd name="connsiteX100" fmla="*/ 220772 w 227136"/>
                    <a:gd name="connsiteY100" fmla="*/ 406845 h 420624"/>
                    <a:gd name="connsiteX101" fmla="*/ 220453 w 227136"/>
                    <a:gd name="connsiteY101" fmla="*/ 410437 h 420624"/>
                    <a:gd name="connsiteX102" fmla="*/ 219883 w 227136"/>
                    <a:gd name="connsiteY102" fmla="*/ 413340 h 420624"/>
                    <a:gd name="connsiteX103" fmla="*/ 219062 w 227136"/>
                    <a:gd name="connsiteY103" fmla="*/ 415563 h 420624"/>
                    <a:gd name="connsiteX104" fmla="*/ 217999 w 227136"/>
                    <a:gd name="connsiteY104" fmla="*/ 417120 h 420624"/>
                    <a:gd name="connsiteX105" fmla="*/ 216687 w 227136"/>
                    <a:gd name="connsiteY105" fmla="*/ 417995 h 420624"/>
                    <a:gd name="connsiteX106" fmla="*/ 215108 w 227136"/>
                    <a:gd name="connsiteY106" fmla="*/ 418194 h 420624"/>
                    <a:gd name="connsiteX107" fmla="*/ 213291 w 227136"/>
                    <a:gd name="connsiteY107" fmla="*/ 417711 h 420624"/>
                    <a:gd name="connsiteX108" fmla="*/ 211218 w 227136"/>
                    <a:gd name="connsiteY108" fmla="*/ 416550 h 420624"/>
                    <a:gd name="connsiteX109" fmla="*/ 208897 w 227136"/>
                    <a:gd name="connsiteY109" fmla="*/ 414708 h 420624"/>
                    <a:gd name="connsiteX110" fmla="*/ 206322 w 227136"/>
                    <a:gd name="connsiteY110" fmla="*/ 412190 h 420624"/>
                    <a:gd name="connsiteX111" fmla="*/ 203499 w 227136"/>
                    <a:gd name="connsiteY111" fmla="*/ 408990 h 420624"/>
                    <a:gd name="connsiteX112" fmla="*/ 200431 w 227136"/>
                    <a:gd name="connsiteY112" fmla="*/ 405123 h 420624"/>
                    <a:gd name="connsiteX113" fmla="*/ 197100 w 227136"/>
                    <a:gd name="connsiteY113" fmla="*/ 400567 h 420624"/>
                    <a:gd name="connsiteX114" fmla="*/ 193530 w 227136"/>
                    <a:gd name="connsiteY114" fmla="*/ 395343 h 420624"/>
                    <a:gd name="connsiteX115" fmla="*/ 189697 w 227136"/>
                    <a:gd name="connsiteY115" fmla="*/ 389440 h 420624"/>
                    <a:gd name="connsiteX116" fmla="*/ 185622 w 227136"/>
                    <a:gd name="connsiteY116" fmla="*/ 382844 h 420624"/>
                    <a:gd name="connsiteX117" fmla="*/ 181295 w 227136"/>
                    <a:gd name="connsiteY117" fmla="*/ 375582 h 420624"/>
                    <a:gd name="connsiteX118" fmla="*/ 176716 w 227136"/>
                    <a:gd name="connsiteY118" fmla="*/ 367640 h 420624"/>
                    <a:gd name="connsiteX119" fmla="*/ 171885 w 227136"/>
                    <a:gd name="connsiteY119" fmla="*/ 359020 h 420624"/>
                    <a:gd name="connsiteX120" fmla="*/ 166804 w 227136"/>
                    <a:gd name="connsiteY120" fmla="*/ 349730 h 420624"/>
                    <a:gd name="connsiteX121" fmla="*/ 161467 w 227136"/>
                    <a:gd name="connsiteY121" fmla="*/ 339753 h 420624"/>
                    <a:gd name="connsiteX122" fmla="*/ 155893 w 227136"/>
                    <a:gd name="connsiteY122" fmla="*/ 329094 h 420624"/>
                    <a:gd name="connsiteX123" fmla="*/ 150054 w 227136"/>
                    <a:gd name="connsiteY123" fmla="*/ 317768 h 420624"/>
                    <a:gd name="connsiteX124" fmla="*/ 143975 w 227136"/>
                    <a:gd name="connsiteY124" fmla="*/ 305752 h 420624"/>
                    <a:gd name="connsiteX125" fmla="*/ 137632 w 227136"/>
                    <a:gd name="connsiteY125" fmla="*/ 293066 h 420624"/>
                    <a:gd name="connsiteX126" fmla="*/ 131051 w 227136"/>
                    <a:gd name="connsiteY126" fmla="*/ 279705 h 420624"/>
                    <a:gd name="connsiteX127" fmla="*/ 124214 w 227136"/>
                    <a:gd name="connsiteY127" fmla="*/ 265661 h 420624"/>
                    <a:gd name="connsiteX128" fmla="*/ 117128 w 227136"/>
                    <a:gd name="connsiteY128" fmla="*/ 250940 h 420624"/>
                    <a:gd name="connsiteX129" fmla="*/ 109790 w 227136"/>
                    <a:gd name="connsiteY129" fmla="*/ 235539 h 420624"/>
                    <a:gd name="connsiteX130" fmla="*/ 102199 w 227136"/>
                    <a:gd name="connsiteY130" fmla="*/ 219457 h 420624"/>
                    <a:gd name="connsiteX131" fmla="*/ 94367 w 227136"/>
                    <a:gd name="connsiteY131" fmla="*/ 202711 h 420624"/>
                    <a:gd name="connsiteX132" fmla="*/ 86271 w 227136"/>
                    <a:gd name="connsiteY132" fmla="*/ 185272 h 420624"/>
                    <a:gd name="connsiteX133" fmla="*/ 77923 w 227136"/>
                    <a:gd name="connsiteY133" fmla="*/ 167165 h 420624"/>
                    <a:gd name="connsiteX134" fmla="*/ 69337 w 227136"/>
                    <a:gd name="connsiteY134" fmla="*/ 148369 h 420624"/>
                    <a:gd name="connsiteX135" fmla="*/ 60495 w 227136"/>
                    <a:gd name="connsiteY135" fmla="*/ 128902 h 420624"/>
                    <a:gd name="connsiteX136" fmla="*/ 51404 w 227136"/>
                    <a:gd name="connsiteY136" fmla="*/ 108760 h 420624"/>
                    <a:gd name="connsiteX137" fmla="*/ 42050 w 227136"/>
                    <a:gd name="connsiteY137" fmla="*/ 87936 h 420624"/>
                    <a:gd name="connsiteX138" fmla="*/ 32465 w 227136"/>
                    <a:gd name="connsiteY138" fmla="*/ 66434 h 420624"/>
                    <a:gd name="connsiteX139" fmla="*/ 22620 w 227136"/>
                    <a:gd name="connsiteY139" fmla="*/ 44253 h 420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</a:cxnLst>
                  <a:rect l="l" t="t" r="r" b="b"/>
                  <a:pathLst>
                    <a:path w="227136" h="420624">
                      <a:moveTo>
                        <a:pt x="1577" y="53914"/>
                      </a:moveTo>
                      <a:lnTo>
                        <a:pt x="11742" y="75197"/>
                      </a:lnTo>
                      <a:lnTo>
                        <a:pt x="21677" y="95844"/>
                      </a:lnTo>
                      <a:lnTo>
                        <a:pt x="31371" y="115846"/>
                      </a:lnTo>
                      <a:lnTo>
                        <a:pt x="40835" y="135212"/>
                      </a:lnTo>
                      <a:lnTo>
                        <a:pt x="50058" y="153932"/>
                      </a:lnTo>
                      <a:lnTo>
                        <a:pt x="59051" y="172016"/>
                      </a:lnTo>
                      <a:lnTo>
                        <a:pt x="67803" y="189467"/>
                      </a:lnTo>
                      <a:lnTo>
                        <a:pt x="76314" y="206280"/>
                      </a:lnTo>
                      <a:lnTo>
                        <a:pt x="84594" y="222449"/>
                      </a:lnTo>
                      <a:lnTo>
                        <a:pt x="92645" y="237993"/>
                      </a:lnTo>
                      <a:lnTo>
                        <a:pt x="100446" y="252877"/>
                      </a:lnTo>
                      <a:lnTo>
                        <a:pt x="108026" y="267139"/>
                      </a:lnTo>
                      <a:lnTo>
                        <a:pt x="115353" y="280756"/>
                      </a:lnTo>
                      <a:lnTo>
                        <a:pt x="122462" y="293737"/>
                      </a:lnTo>
                      <a:lnTo>
                        <a:pt x="129318" y="306081"/>
                      </a:lnTo>
                      <a:lnTo>
                        <a:pt x="135947" y="317779"/>
                      </a:lnTo>
                      <a:lnTo>
                        <a:pt x="142343" y="328842"/>
                      </a:lnTo>
                      <a:lnTo>
                        <a:pt x="148487" y="339271"/>
                      </a:lnTo>
                      <a:lnTo>
                        <a:pt x="154415" y="349063"/>
                      </a:lnTo>
                      <a:lnTo>
                        <a:pt x="160099" y="358210"/>
                      </a:lnTo>
                      <a:lnTo>
                        <a:pt x="165542" y="366720"/>
                      </a:lnTo>
                      <a:lnTo>
                        <a:pt x="170746" y="374586"/>
                      </a:lnTo>
                      <a:lnTo>
                        <a:pt x="175718" y="381826"/>
                      </a:lnTo>
                      <a:lnTo>
                        <a:pt x="180463" y="388419"/>
                      </a:lnTo>
                      <a:lnTo>
                        <a:pt x="184963" y="394378"/>
                      </a:lnTo>
                      <a:lnTo>
                        <a:pt x="189226" y="399692"/>
                      </a:lnTo>
                      <a:lnTo>
                        <a:pt x="193255" y="404369"/>
                      </a:lnTo>
                      <a:lnTo>
                        <a:pt x="197046" y="408410"/>
                      </a:lnTo>
                      <a:lnTo>
                        <a:pt x="200605" y="411817"/>
                      </a:lnTo>
                      <a:lnTo>
                        <a:pt x="203925" y="414576"/>
                      </a:lnTo>
                      <a:lnTo>
                        <a:pt x="207012" y="416702"/>
                      </a:lnTo>
                      <a:lnTo>
                        <a:pt x="209861" y="418194"/>
                      </a:lnTo>
                      <a:lnTo>
                        <a:pt x="212469" y="419035"/>
                      </a:lnTo>
                      <a:lnTo>
                        <a:pt x="214844" y="419254"/>
                      </a:lnTo>
                      <a:lnTo>
                        <a:pt x="216992" y="418816"/>
                      </a:lnTo>
                      <a:lnTo>
                        <a:pt x="218888" y="417753"/>
                      </a:lnTo>
                      <a:lnTo>
                        <a:pt x="220565" y="416046"/>
                      </a:lnTo>
                      <a:lnTo>
                        <a:pt x="221986" y="413701"/>
                      </a:lnTo>
                      <a:lnTo>
                        <a:pt x="223181" y="410721"/>
                      </a:lnTo>
                      <a:lnTo>
                        <a:pt x="224146" y="407106"/>
                      </a:lnTo>
                      <a:lnTo>
                        <a:pt x="224869" y="402846"/>
                      </a:lnTo>
                      <a:lnTo>
                        <a:pt x="225351" y="397950"/>
                      </a:lnTo>
                      <a:lnTo>
                        <a:pt x="225601" y="392407"/>
                      </a:lnTo>
                      <a:lnTo>
                        <a:pt x="225612" y="386229"/>
                      </a:lnTo>
                      <a:lnTo>
                        <a:pt x="225393" y="379415"/>
                      </a:lnTo>
                      <a:lnTo>
                        <a:pt x="224934" y="371967"/>
                      </a:lnTo>
                      <a:lnTo>
                        <a:pt x="224244" y="363871"/>
                      </a:lnTo>
                      <a:lnTo>
                        <a:pt x="223313" y="355153"/>
                      </a:lnTo>
                      <a:lnTo>
                        <a:pt x="222141" y="345776"/>
                      </a:lnTo>
                      <a:lnTo>
                        <a:pt x="220739" y="335777"/>
                      </a:lnTo>
                      <a:lnTo>
                        <a:pt x="219107" y="325129"/>
                      </a:lnTo>
                      <a:lnTo>
                        <a:pt x="217222" y="313848"/>
                      </a:lnTo>
                      <a:lnTo>
                        <a:pt x="215119" y="301930"/>
                      </a:lnTo>
                      <a:lnTo>
                        <a:pt x="212764" y="289365"/>
                      </a:lnTo>
                      <a:lnTo>
                        <a:pt x="210178" y="276166"/>
                      </a:lnTo>
                      <a:lnTo>
                        <a:pt x="207363" y="262330"/>
                      </a:lnTo>
                      <a:lnTo>
                        <a:pt x="204309" y="247849"/>
                      </a:lnTo>
                      <a:lnTo>
                        <a:pt x="201011" y="232746"/>
                      </a:lnTo>
                      <a:lnTo>
                        <a:pt x="197484" y="216995"/>
                      </a:lnTo>
                      <a:lnTo>
                        <a:pt x="193726" y="200596"/>
                      </a:lnTo>
                      <a:lnTo>
                        <a:pt x="189719" y="183575"/>
                      </a:lnTo>
                      <a:lnTo>
                        <a:pt x="185479" y="165906"/>
                      </a:lnTo>
                      <a:lnTo>
                        <a:pt x="181009" y="147592"/>
                      </a:lnTo>
                      <a:lnTo>
                        <a:pt x="176298" y="128653"/>
                      </a:lnTo>
                      <a:lnTo>
                        <a:pt x="171360" y="109066"/>
                      </a:lnTo>
                      <a:lnTo>
                        <a:pt x="166178" y="88845"/>
                      </a:lnTo>
                      <a:lnTo>
                        <a:pt x="160755" y="67991"/>
                      </a:lnTo>
                      <a:lnTo>
                        <a:pt x="155105" y="46488"/>
                      </a:lnTo>
                      <a:lnTo>
                        <a:pt x="149210" y="24350"/>
                      </a:lnTo>
                      <a:lnTo>
                        <a:pt x="143089" y="1577"/>
                      </a:lnTo>
                      <a:lnTo>
                        <a:pt x="120818" y="7930"/>
                      </a:lnTo>
                      <a:lnTo>
                        <a:pt x="127775" y="31174"/>
                      </a:lnTo>
                      <a:lnTo>
                        <a:pt x="134477" y="53740"/>
                      </a:lnTo>
                      <a:lnTo>
                        <a:pt x="140941" y="75635"/>
                      </a:lnTo>
                      <a:lnTo>
                        <a:pt x="147141" y="96854"/>
                      </a:lnTo>
                      <a:lnTo>
                        <a:pt x="153100" y="117391"/>
                      </a:lnTo>
                      <a:lnTo>
                        <a:pt x="158806" y="137250"/>
                      </a:lnTo>
                      <a:lnTo>
                        <a:pt x="164249" y="156431"/>
                      </a:lnTo>
                      <a:lnTo>
                        <a:pt x="169453" y="174933"/>
                      </a:lnTo>
                      <a:lnTo>
                        <a:pt x="174406" y="192753"/>
                      </a:lnTo>
                      <a:lnTo>
                        <a:pt x="179103" y="209895"/>
                      </a:lnTo>
                      <a:lnTo>
                        <a:pt x="183561" y="226369"/>
                      </a:lnTo>
                      <a:lnTo>
                        <a:pt x="187756" y="242154"/>
                      </a:lnTo>
                      <a:lnTo>
                        <a:pt x="191702" y="257271"/>
                      </a:lnTo>
                      <a:lnTo>
                        <a:pt x="195403" y="271696"/>
                      </a:lnTo>
                      <a:lnTo>
                        <a:pt x="198852" y="285456"/>
                      </a:lnTo>
                      <a:lnTo>
                        <a:pt x="202040" y="298535"/>
                      </a:lnTo>
                      <a:lnTo>
                        <a:pt x="204988" y="310935"/>
                      </a:lnTo>
                      <a:lnTo>
                        <a:pt x="207682" y="322653"/>
                      </a:lnTo>
                      <a:lnTo>
                        <a:pt x="210125" y="333707"/>
                      </a:lnTo>
                      <a:lnTo>
                        <a:pt x="212315" y="344068"/>
                      </a:lnTo>
                      <a:lnTo>
                        <a:pt x="214264" y="353751"/>
                      </a:lnTo>
                      <a:lnTo>
                        <a:pt x="215952" y="362767"/>
                      </a:lnTo>
                      <a:lnTo>
                        <a:pt x="217399" y="371092"/>
                      </a:lnTo>
                      <a:lnTo>
                        <a:pt x="218579" y="378748"/>
                      </a:lnTo>
                      <a:lnTo>
                        <a:pt x="219522" y="385724"/>
                      </a:lnTo>
                      <a:lnTo>
                        <a:pt x="220214" y="392022"/>
                      </a:lnTo>
                      <a:lnTo>
                        <a:pt x="220641" y="397642"/>
                      </a:lnTo>
                      <a:lnTo>
                        <a:pt x="220826" y="402583"/>
                      </a:lnTo>
                      <a:lnTo>
                        <a:pt x="220772" y="406845"/>
                      </a:lnTo>
                      <a:lnTo>
                        <a:pt x="220453" y="410437"/>
                      </a:lnTo>
                      <a:lnTo>
                        <a:pt x="219883" y="413340"/>
                      </a:lnTo>
                      <a:lnTo>
                        <a:pt x="219062" y="415563"/>
                      </a:lnTo>
                      <a:lnTo>
                        <a:pt x="217999" y="417120"/>
                      </a:lnTo>
                      <a:lnTo>
                        <a:pt x="216687" y="417995"/>
                      </a:lnTo>
                      <a:lnTo>
                        <a:pt x="215108" y="418194"/>
                      </a:lnTo>
                      <a:lnTo>
                        <a:pt x="213291" y="417711"/>
                      </a:lnTo>
                      <a:lnTo>
                        <a:pt x="211218" y="416550"/>
                      </a:lnTo>
                      <a:lnTo>
                        <a:pt x="208897" y="414708"/>
                      </a:lnTo>
                      <a:lnTo>
                        <a:pt x="206322" y="412190"/>
                      </a:lnTo>
                      <a:lnTo>
                        <a:pt x="203499" y="408990"/>
                      </a:lnTo>
                      <a:lnTo>
                        <a:pt x="200431" y="405123"/>
                      </a:lnTo>
                      <a:lnTo>
                        <a:pt x="197100" y="400567"/>
                      </a:lnTo>
                      <a:lnTo>
                        <a:pt x="193530" y="395343"/>
                      </a:lnTo>
                      <a:lnTo>
                        <a:pt x="189697" y="389440"/>
                      </a:lnTo>
                      <a:lnTo>
                        <a:pt x="185622" y="382844"/>
                      </a:lnTo>
                      <a:lnTo>
                        <a:pt x="181295" y="375582"/>
                      </a:lnTo>
                      <a:lnTo>
                        <a:pt x="176716" y="367640"/>
                      </a:lnTo>
                      <a:lnTo>
                        <a:pt x="171885" y="359020"/>
                      </a:lnTo>
                      <a:lnTo>
                        <a:pt x="166804" y="349730"/>
                      </a:lnTo>
                      <a:lnTo>
                        <a:pt x="161467" y="339753"/>
                      </a:lnTo>
                      <a:lnTo>
                        <a:pt x="155893" y="329094"/>
                      </a:lnTo>
                      <a:lnTo>
                        <a:pt x="150054" y="317768"/>
                      </a:lnTo>
                      <a:lnTo>
                        <a:pt x="143975" y="305752"/>
                      </a:lnTo>
                      <a:lnTo>
                        <a:pt x="137632" y="293066"/>
                      </a:lnTo>
                      <a:lnTo>
                        <a:pt x="131051" y="279705"/>
                      </a:lnTo>
                      <a:lnTo>
                        <a:pt x="124214" y="265661"/>
                      </a:lnTo>
                      <a:lnTo>
                        <a:pt x="117128" y="250940"/>
                      </a:lnTo>
                      <a:lnTo>
                        <a:pt x="109790" y="235539"/>
                      </a:lnTo>
                      <a:lnTo>
                        <a:pt x="102199" y="219457"/>
                      </a:lnTo>
                      <a:lnTo>
                        <a:pt x="94367" y="202711"/>
                      </a:lnTo>
                      <a:lnTo>
                        <a:pt x="86271" y="185272"/>
                      </a:lnTo>
                      <a:lnTo>
                        <a:pt x="77923" y="167165"/>
                      </a:lnTo>
                      <a:lnTo>
                        <a:pt x="69337" y="148369"/>
                      </a:lnTo>
                      <a:lnTo>
                        <a:pt x="60495" y="128902"/>
                      </a:lnTo>
                      <a:lnTo>
                        <a:pt x="51404" y="108760"/>
                      </a:lnTo>
                      <a:lnTo>
                        <a:pt x="42050" y="87936"/>
                      </a:lnTo>
                      <a:lnTo>
                        <a:pt x="32465" y="66434"/>
                      </a:lnTo>
                      <a:lnTo>
                        <a:pt x="22620" y="44253"/>
                      </a:lnTo>
                      <a:close/>
                    </a:path>
                  </a:pathLst>
                </a:custGeom>
                <a:solidFill>
                  <a:srgbClr val="FF0000">
                    <a:alpha val="49000"/>
                  </a:srgbClr>
                </a:solidFill>
                <a:ln w="7144" cap="rnd">
                  <a:solidFill>
                    <a:srgbClr val="FF0000">
                      <a:alpha val="49000"/>
                    </a:srgb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 sz="140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99" name="Rectangle 258">
                <a:extLst>
                  <a:ext uri="{FF2B5EF4-FFF2-40B4-BE49-F238E27FC236}">
                    <a16:creationId xmlns:a16="http://schemas.microsoft.com/office/drawing/2014/main" id="{CA891E4E-D1D8-1548-3ACE-C2635A2BB574}"/>
                  </a:ext>
                </a:extLst>
              </p:cNvPr>
              <p:cNvSpPr/>
              <p:nvPr/>
            </p:nvSpPr>
            <p:spPr>
              <a:xfrm rot="1744205">
                <a:off x="7061120" y="2917617"/>
                <a:ext cx="1210048" cy="369332"/>
              </a:xfrm>
              <a:prstGeom prst="rect">
                <a:avLst/>
              </a:prstGeom>
            </p:spPr>
            <p:txBody>
              <a:bodyPr wrap="none">
                <a:prstTxWarp prst="textArchUp">
                  <a:avLst>
                    <a:gd name="adj" fmla="val 10246271"/>
                  </a:avLst>
                </a:prstTxWarp>
                <a:spAutoFit/>
              </a:bodyPr>
              <a:lstStyle/>
              <a:p>
                <a:pPr algn="ctr"/>
                <a:r>
                  <a:rPr 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  </a:t>
                </a:r>
                <a:r>
                  <a:rPr lang="en-US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氨基酸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0" name="Rectangle 259">
                <a:extLst>
                  <a:ext uri="{FF2B5EF4-FFF2-40B4-BE49-F238E27FC236}">
                    <a16:creationId xmlns:a16="http://schemas.microsoft.com/office/drawing/2014/main" id="{000D21CE-DECE-B379-68FC-22504631A430}"/>
                  </a:ext>
                </a:extLst>
              </p:cNvPr>
              <p:cNvSpPr/>
              <p:nvPr/>
            </p:nvSpPr>
            <p:spPr>
              <a:xfrm rot="4760908">
                <a:off x="5450584" y="4038999"/>
                <a:ext cx="1090130" cy="369332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073603"/>
                  </a:avLst>
                </a:prstTxWarp>
                <a:spAutoFit/>
              </a:bodyPr>
              <a:lstStyle/>
              <a:p>
                <a:pPr algn="ctr"/>
                <a:r>
                  <a:rPr lang="en-US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脂质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1" name="Rectangle 260">
                <a:extLst>
                  <a:ext uri="{FF2B5EF4-FFF2-40B4-BE49-F238E27FC236}">
                    <a16:creationId xmlns:a16="http://schemas.microsoft.com/office/drawing/2014/main" id="{2F2D6E76-B72D-D80F-0857-A52BEE77BA3F}"/>
                  </a:ext>
                </a:extLst>
              </p:cNvPr>
              <p:cNvSpPr/>
              <p:nvPr/>
            </p:nvSpPr>
            <p:spPr>
              <a:xfrm rot="18630713">
                <a:off x="5687080" y="3126857"/>
                <a:ext cx="1211240" cy="369332"/>
              </a:xfrm>
              <a:prstGeom prst="rect">
                <a:avLst/>
              </a:prstGeom>
            </p:spPr>
            <p:txBody>
              <a:bodyPr wrap="none">
                <a:prstTxWarp prst="textArchUp">
                  <a:avLst>
                    <a:gd name="adj" fmla="val 11140625"/>
                  </a:avLst>
                </a:prstTxWarp>
                <a:spAutoFit/>
              </a:bodyPr>
              <a:lstStyle/>
              <a:p>
                <a:pPr algn="ctr"/>
                <a:r>
                  <a:rPr lang="zh-CN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核苷酸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83">
                <a:extLst>
                  <a:ext uri="{FF2B5EF4-FFF2-40B4-BE49-F238E27FC236}">
                    <a16:creationId xmlns:a16="http://schemas.microsoft.com/office/drawing/2014/main" id="{8C0E0586-9406-645B-D400-34F0CE370AA2}"/>
                  </a:ext>
                </a:extLst>
              </p:cNvPr>
              <p:cNvSpPr/>
              <p:nvPr/>
            </p:nvSpPr>
            <p:spPr>
              <a:xfrm rot="16692939">
                <a:off x="7561977" y="4026681"/>
                <a:ext cx="1355708" cy="369332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235928"/>
                  </a:avLst>
                </a:prstTxWarp>
                <a:spAutoFit/>
              </a:bodyPr>
              <a:lstStyle/>
              <a:p>
                <a:pPr algn="ctr"/>
                <a:r>
                  <a:rPr lang="en-US" sz="14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碳水化合物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3" name="Rectangle 284">
                <a:extLst>
                  <a:ext uri="{FF2B5EF4-FFF2-40B4-BE49-F238E27FC236}">
                    <a16:creationId xmlns:a16="http://schemas.microsoft.com/office/drawing/2014/main" id="{62E2C995-AAE1-5ADB-0E17-12E9FFC1050B}"/>
                  </a:ext>
                </a:extLst>
              </p:cNvPr>
              <p:cNvSpPr/>
              <p:nvPr/>
            </p:nvSpPr>
            <p:spPr>
              <a:xfrm rot="20156405">
                <a:off x="7002774" y="4926649"/>
                <a:ext cx="1077903" cy="369332"/>
              </a:xfrm>
              <a:prstGeom prst="rect">
                <a:avLst/>
              </a:prstGeom>
            </p:spPr>
            <p:txBody>
              <a:bodyPr wrap="none">
                <a:prstTxWarp prst="textArchDown">
                  <a:avLst>
                    <a:gd name="adj" fmla="val 1046677"/>
                  </a:avLst>
                </a:prstTxWarp>
                <a:spAutoFit/>
              </a:bodyPr>
              <a:lstStyle/>
              <a:p>
                <a:pPr algn="ctr"/>
                <a:r>
                  <a:rPr lang="zh-CN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辅因子</a:t>
                </a:r>
                <a:endParaRPr lang="en-CA" sz="1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53" name="图片 252">
              <a:extLst>
                <a:ext uri="{FF2B5EF4-FFF2-40B4-BE49-F238E27FC236}">
                  <a16:creationId xmlns:a16="http://schemas.microsoft.com/office/drawing/2014/main" id="{8A46B416-4234-F585-37E8-9C9223218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7108" y="816839"/>
              <a:ext cx="2709803" cy="2606769"/>
            </a:xfrm>
            <a:prstGeom prst="rect">
              <a:avLst/>
            </a:prstGeom>
          </p:spPr>
        </p:pic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47EFBFD2-3068-6EE8-3064-DCF168C016D4}"/>
                </a:ext>
              </a:extLst>
            </p:cNvPr>
            <p:cNvSpPr txBox="1"/>
            <p:nvPr/>
          </p:nvSpPr>
          <p:spPr>
            <a:xfrm>
              <a:off x="9267322" y="428112"/>
              <a:ext cx="1349374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CA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主成分分析</a:t>
              </a:r>
              <a:endParaRPr lang="en-CA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4A5A5C0C-C00A-EC1D-7A2E-D7C716031AFF}"/>
                </a:ext>
              </a:extLst>
            </p:cNvPr>
            <p:cNvSpPr txBox="1"/>
            <p:nvPr/>
          </p:nvSpPr>
          <p:spPr>
            <a:xfrm>
              <a:off x="8765908" y="3599091"/>
              <a:ext cx="2272253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CA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代谢通路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相关性分析</a:t>
              </a:r>
              <a:endParaRPr lang="en-CA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57" name="Straight Connector 141">
              <a:extLst>
                <a:ext uri="{FF2B5EF4-FFF2-40B4-BE49-F238E27FC236}">
                  <a16:creationId xmlns:a16="http://schemas.microsoft.com/office/drawing/2014/main" id="{3C3249F1-2FA3-0E53-DA8C-998DBFE59111}"/>
                </a:ext>
              </a:extLst>
            </p:cNvPr>
            <p:cNvCxnSpPr>
              <a:cxnSpLocks/>
            </p:cNvCxnSpPr>
            <p:nvPr/>
          </p:nvCxnSpPr>
          <p:spPr>
            <a:xfrm>
              <a:off x="8793443" y="939473"/>
              <a:ext cx="2335233" cy="0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0" name="Straight Connector 141">
              <a:extLst>
                <a:ext uri="{FF2B5EF4-FFF2-40B4-BE49-F238E27FC236}">
                  <a16:creationId xmlns:a16="http://schemas.microsoft.com/office/drawing/2014/main" id="{93388CF2-E929-1944-F454-0BEB0880A668}"/>
                </a:ext>
              </a:extLst>
            </p:cNvPr>
            <p:cNvCxnSpPr>
              <a:cxnSpLocks/>
            </p:cNvCxnSpPr>
            <p:nvPr/>
          </p:nvCxnSpPr>
          <p:spPr>
            <a:xfrm>
              <a:off x="8774393" y="4104768"/>
              <a:ext cx="2335233" cy="0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59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AE3213-6764-F7C3-1E7E-41341192C06D}"/>
              </a:ext>
            </a:extLst>
          </p:cNvPr>
          <p:cNvCxnSpPr>
            <a:cxnSpLocks/>
            <a:stCxn id="74" idx="0"/>
            <a:endCxn id="68" idx="2"/>
          </p:cNvCxnSpPr>
          <p:nvPr/>
        </p:nvCxnSpPr>
        <p:spPr>
          <a:xfrm flipV="1">
            <a:off x="3919997" y="5323153"/>
            <a:ext cx="134" cy="320212"/>
          </a:xfrm>
          <a:prstGeom prst="straightConnector1">
            <a:avLst/>
          </a:prstGeom>
          <a:ln w="6350"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FF14-E1DA-D843-B2D7-512838A32BA8}"/>
              </a:ext>
            </a:extLst>
          </p:cNvPr>
          <p:cNvCxnSpPr>
            <a:cxnSpLocks/>
          </p:cNvCxnSpPr>
          <p:nvPr/>
        </p:nvCxnSpPr>
        <p:spPr>
          <a:xfrm flipH="1">
            <a:off x="3998240" y="5263794"/>
            <a:ext cx="765822" cy="0"/>
          </a:xfrm>
          <a:prstGeom prst="straightConnector1">
            <a:avLst/>
          </a:prstGeom>
          <a:ln w="6350"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9150164-1803-2740-A245-2AC40CFB971D}"/>
              </a:ext>
            </a:extLst>
          </p:cNvPr>
          <p:cNvSpPr/>
          <p:nvPr/>
        </p:nvSpPr>
        <p:spPr>
          <a:xfrm>
            <a:off x="1318960" y="2834"/>
            <a:ext cx="5551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b="1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大脑亚区域组织的</a:t>
            </a:r>
            <a:r>
              <a:rPr lang="zh-CN" altLang="en-US" b="1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平行</a:t>
            </a:r>
            <a:r>
              <a:rPr lang="zh-CN" b="1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代谢组学和脂质组学</a:t>
            </a:r>
            <a:r>
              <a:rPr lang="zh-CN" altLang="en-US" b="1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分析流程</a:t>
            </a:r>
            <a:r>
              <a:rPr lang="en-US" b="1" dirty="0">
                <a:effectLst/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endParaRPr lang="en-CA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39" name="Freeform: Shape 436">
            <a:extLst>
              <a:ext uri="{FF2B5EF4-FFF2-40B4-BE49-F238E27FC236}">
                <a16:creationId xmlns:a16="http://schemas.microsoft.com/office/drawing/2014/main" id="{07822DF8-E224-D086-A783-6BB53A4491F0}"/>
              </a:ext>
            </a:extLst>
          </p:cNvPr>
          <p:cNvSpPr/>
          <p:nvPr/>
        </p:nvSpPr>
        <p:spPr>
          <a:xfrm>
            <a:off x="2250539" y="3135798"/>
            <a:ext cx="152403" cy="421571"/>
          </a:xfrm>
          <a:custGeom>
            <a:avLst/>
            <a:gdLst>
              <a:gd name="connsiteX0" fmla="*/ 0 w 447675"/>
              <a:gd name="connsiteY0" fmla="*/ 4763 h 1257300"/>
              <a:gd name="connsiteX1" fmla="*/ 0 w 447675"/>
              <a:gd name="connsiteY1" fmla="*/ 800100 h 1257300"/>
              <a:gd name="connsiteX2" fmla="*/ 9525 w 447675"/>
              <a:gd name="connsiteY2" fmla="*/ 876300 h 1257300"/>
              <a:gd name="connsiteX3" fmla="*/ 33338 w 447675"/>
              <a:gd name="connsiteY3" fmla="*/ 962025 h 1257300"/>
              <a:gd name="connsiteX4" fmla="*/ 57150 w 447675"/>
              <a:gd name="connsiteY4" fmla="*/ 1042988 h 1257300"/>
              <a:gd name="connsiteX5" fmla="*/ 95250 w 447675"/>
              <a:gd name="connsiteY5" fmla="*/ 1114425 h 1257300"/>
              <a:gd name="connsiteX6" fmla="*/ 128588 w 447675"/>
              <a:gd name="connsiteY6" fmla="*/ 1185863 h 1257300"/>
              <a:gd name="connsiteX7" fmla="*/ 147638 w 447675"/>
              <a:gd name="connsiteY7" fmla="*/ 1200150 h 1257300"/>
              <a:gd name="connsiteX8" fmla="*/ 176213 w 447675"/>
              <a:gd name="connsiteY8" fmla="*/ 1228725 h 1257300"/>
              <a:gd name="connsiteX9" fmla="*/ 195263 w 447675"/>
              <a:gd name="connsiteY9" fmla="*/ 1247775 h 1257300"/>
              <a:gd name="connsiteX10" fmla="*/ 214313 w 447675"/>
              <a:gd name="connsiteY10" fmla="*/ 1252538 h 1257300"/>
              <a:gd name="connsiteX11" fmla="*/ 228600 w 447675"/>
              <a:gd name="connsiteY11" fmla="*/ 1257300 h 1257300"/>
              <a:gd name="connsiteX12" fmla="*/ 276225 w 447675"/>
              <a:gd name="connsiteY12" fmla="*/ 1228725 h 1257300"/>
              <a:gd name="connsiteX13" fmla="*/ 314325 w 447675"/>
              <a:gd name="connsiteY13" fmla="*/ 1195388 h 1257300"/>
              <a:gd name="connsiteX14" fmla="*/ 347663 w 447675"/>
              <a:gd name="connsiteY14" fmla="*/ 1133475 h 1257300"/>
              <a:gd name="connsiteX15" fmla="*/ 385763 w 447675"/>
              <a:gd name="connsiteY15" fmla="*/ 1052513 h 1257300"/>
              <a:gd name="connsiteX16" fmla="*/ 414338 w 447675"/>
              <a:gd name="connsiteY16" fmla="*/ 981075 h 1257300"/>
              <a:gd name="connsiteX17" fmla="*/ 438150 w 447675"/>
              <a:gd name="connsiteY17" fmla="*/ 871538 h 1257300"/>
              <a:gd name="connsiteX18" fmla="*/ 447675 w 447675"/>
              <a:gd name="connsiteY18" fmla="*/ 809625 h 1257300"/>
              <a:gd name="connsiteX19" fmla="*/ 447675 w 447675"/>
              <a:gd name="connsiteY19" fmla="*/ 0 h 1257300"/>
              <a:gd name="connsiteX20" fmla="*/ 0 w 447675"/>
              <a:gd name="connsiteY20" fmla="*/ 4763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7675" h="1257300">
                <a:moveTo>
                  <a:pt x="0" y="4763"/>
                </a:moveTo>
                <a:lnTo>
                  <a:pt x="0" y="800100"/>
                </a:lnTo>
                <a:lnTo>
                  <a:pt x="9525" y="876300"/>
                </a:lnTo>
                <a:lnTo>
                  <a:pt x="33338" y="962025"/>
                </a:lnTo>
                <a:lnTo>
                  <a:pt x="57150" y="1042988"/>
                </a:lnTo>
                <a:lnTo>
                  <a:pt x="95250" y="1114425"/>
                </a:lnTo>
                <a:lnTo>
                  <a:pt x="128588" y="1185863"/>
                </a:lnTo>
                <a:lnTo>
                  <a:pt x="147638" y="1200150"/>
                </a:lnTo>
                <a:lnTo>
                  <a:pt x="176213" y="1228725"/>
                </a:lnTo>
                <a:lnTo>
                  <a:pt x="195263" y="1247775"/>
                </a:lnTo>
                <a:lnTo>
                  <a:pt x="214313" y="1252538"/>
                </a:lnTo>
                <a:lnTo>
                  <a:pt x="228600" y="1257300"/>
                </a:lnTo>
                <a:lnTo>
                  <a:pt x="276225" y="1228725"/>
                </a:lnTo>
                <a:lnTo>
                  <a:pt x="314325" y="1195388"/>
                </a:lnTo>
                <a:lnTo>
                  <a:pt x="347663" y="1133475"/>
                </a:lnTo>
                <a:lnTo>
                  <a:pt x="385763" y="1052513"/>
                </a:lnTo>
                <a:lnTo>
                  <a:pt x="414338" y="981075"/>
                </a:lnTo>
                <a:lnTo>
                  <a:pt x="438150" y="871538"/>
                </a:lnTo>
                <a:lnTo>
                  <a:pt x="447675" y="809625"/>
                </a:lnTo>
                <a:lnTo>
                  <a:pt x="447675" y="0"/>
                </a:lnTo>
                <a:lnTo>
                  <a:pt x="0" y="47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62000">
                <a:schemeClr val="accent1">
                  <a:lumMod val="20000"/>
                  <a:lumOff val="80000"/>
                  <a:alpha val="50000"/>
                </a:schemeClr>
              </a:gs>
              <a:gs pos="33000">
                <a:schemeClr val="bg1"/>
              </a:gs>
              <a:gs pos="83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Freeform: Shape 2">
            <a:extLst>
              <a:ext uri="{FF2B5EF4-FFF2-40B4-BE49-F238E27FC236}">
                <a16:creationId xmlns:a16="http://schemas.microsoft.com/office/drawing/2014/main" id="{16174EE2-2741-97F1-F4BA-2CDEDDB52693}"/>
              </a:ext>
            </a:extLst>
          </p:cNvPr>
          <p:cNvSpPr/>
          <p:nvPr/>
        </p:nvSpPr>
        <p:spPr>
          <a:xfrm>
            <a:off x="2249624" y="3422500"/>
            <a:ext cx="146306" cy="132013"/>
          </a:xfrm>
          <a:custGeom>
            <a:avLst/>
            <a:gdLst>
              <a:gd name="connsiteX0" fmla="*/ 0 w 457200"/>
              <a:gd name="connsiteY0" fmla="*/ 0 h 485775"/>
              <a:gd name="connsiteX1" fmla="*/ 457200 w 457200"/>
              <a:gd name="connsiteY1" fmla="*/ 0 h 485775"/>
              <a:gd name="connsiteX2" fmla="*/ 447675 w 457200"/>
              <a:gd name="connsiteY2" fmla="*/ 104775 h 485775"/>
              <a:gd name="connsiteX3" fmla="*/ 428625 w 457200"/>
              <a:gd name="connsiteY3" fmla="*/ 180975 h 485775"/>
              <a:gd name="connsiteX4" fmla="*/ 390525 w 457200"/>
              <a:gd name="connsiteY4" fmla="*/ 290512 h 485775"/>
              <a:gd name="connsiteX5" fmla="*/ 333375 w 457200"/>
              <a:gd name="connsiteY5" fmla="*/ 414337 h 485775"/>
              <a:gd name="connsiteX6" fmla="*/ 300037 w 457200"/>
              <a:gd name="connsiteY6" fmla="*/ 457200 h 485775"/>
              <a:gd name="connsiteX7" fmla="*/ 266700 w 457200"/>
              <a:gd name="connsiteY7" fmla="*/ 476250 h 485775"/>
              <a:gd name="connsiteX8" fmla="*/ 242887 w 457200"/>
              <a:gd name="connsiteY8" fmla="*/ 485775 h 485775"/>
              <a:gd name="connsiteX9" fmla="*/ 200025 w 457200"/>
              <a:gd name="connsiteY9" fmla="*/ 461962 h 485775"/>
              <a:gd name="connsiteX10" fmla="*/ 142875 w 457200"/>
              <a:gd name="connsiteY10" fmla="*/ 409575 h 485775"/>
              <a:gd name="connsiteX11" fmla="*/ 90487 w 457200"/>
              <a:gd name="connsiteY11" fmla="*/ 309562 h 485775"/>
              <a:gd name="connsiteX12" fmla="*/ 47625 w 457200"/>
              <a:gd name="connsiteY12" fmla="*/ 204787 h 485775"/>
              <a:gd name="connsiteX13" fmla="*/ 19050 w 457200"/>
              <a:gd name="connsiteY13" fmla="*/ 109537 h 485775"/>
              <a:gd name="connsiteX14" fmla="*/ 0 w 457200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0" h="485775">
                <a:moveTo>
                  <a:pt x="0" y="0"/>
                </a:moveTo>
                <a:lnTo>
                  <a:pt x="457200" y="0"/>
                </a:lnTo>
                <a:lnTo>
                  <a:pt x="447675" y="104775"/>
                </a:lnTo>
                <a:lnTo>
                  <a:pt x="428625" y="180975"/>
                </a:lnTo>
                <a:lnTo>
                  <a:pt x="390525" y="290512"/>
                </a:lnTo>
                <a:lnTo>
                  <a:pt x="333375" y="414337"/>
                </a:lnTo>
                <a:lnTo>
                  <a:pt x="300037" y="457200"/>
                </a:lnTo>
                <a:lnTo>
                  <a:pt x="266700" y="476250"/>
                </a:lnTo>
                <a:lnTo>
                  <a:pt x="242887" y="485775"/>
                </a:lnTo>
                <a:lnTo>
                  <a:pt x="200025" y="461962"/>
                </a:lnTo>
                <a:lnTo>
                  <a:pt x="142875" y="409575"/>
                </a:lnTo>
                <a:lnTo>
                  <a:pt x="90487" y="309562"/>
                </a:lnTo>
                <a:lnTo>
                  <a:pt x="47625" y="204787"/>
                </a:lnTo>
                <a:lnTo>
                  <a:pt x="19050" y="109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345FAC3-78C3-B83D-2AA8-2B589ED09E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69" y="2964084"/>
            <a:ext cx="570753" cy="640080"/>
          </a:xfrm>
          <a:prstGeom prst="rect">
            <a:avLst/>
          </a:prstGeom>
        </p:spPr>
      </p:pic>
      <p:sp>
        <p:nvSpPr>
          <p:cNvPr id="43" name="Freeform: Shape 440">
            <a:extLst>
              <a:ext uri="{FF2B5EF4-FFF2-40B4-BE49-F238E27FC236}">
                <a16:creationId xmlns:a16="http://schemas.microsoft.com/office/drawing/2014/main" id="{8AEDD41F-5033-1B8F-2C61-BEFE603FC87C}"/>
              </a:ext>
            </a:extLst>
          </p:cNvPr>
          <p:cNvSpPr/>
          <p:nvPr/>
        </p:nvSpPr>
        <p:spPr>
          <a:xfrm>
            <a:off x="2253941" y="3801303"/>
            <a:ext cx="150293" cy="421571"/>
          </a:xfrm>
          <a:custGeom>
            <a:avLst/>
            <a:gdLst>
              <a:gd name="connsiteX0" fmla="*/ 0 w 447675"/>
              <a:gd name="connsiteY0" fmla="*/ 4763 h 1257300"/>
              <a:gd name="connsiteX1" fmla="*/ 0 w 447675"/>
              <a:gd name="connsiteY1" fmla="*/ 800100 h 1257300"/>
              <a:gd name="connsiteX2" fmla="*/ 9525 w 447675"/>
              <a:gd name="connsiteY2" fmla="*/ 876300 h 1257300"/>
              <a:gd name="connsiteX3" fmla="*/ 33338 w 447675"/>
              <a:gd name="connsiteY3" fmla="*/ 962025 h 1257300"/>
              <a:gd name="connsiteX4" fmla="*/ 57150 w 447675"/>
              <a:gd name="connsiteY4" fmla="*/ 1042988 h 1257300"/>
              <a:gd name="connsiteX5" fmla="*/ 95250 w 447675"/>
              <a:gd name="connsiteY5" fmla="*/ 1114425 h 1257300"/>
              <a:gd name="connsiteX6" fmla="*/ 128588 w 447675"/>
              <a:gd name="connsiteY6" fmla="*/ 1185863 h 1257300"/>
              <a:gd name="connsiteX7" fmla="*/ 147638 w 447675"/>
              <a:gd name="connsiteY7" fmla="*/ 1200150 h 1257300"/>
              <a:gd name="connsiteX8" fmla="*/ 176213 w 447675"/>
              <a:gd name="connsiteY8" fmla="*/ 1228725 h 1257300"/>
              <a:gd name="connsiteX9" fmla="*/ 195263 w 447675"/>
              <a:gd name="connsiteY9" fmla="*/ 1247775 h 1257300"/>
              <a:gd name="connsiteX10" fmla="*/ 214313 w 447675"/>
              <a:gd name="connsiteY10" fmla="*/ 1252538 h 1257300"/>
              <a:gd name="connsiteX11" fmla="*/ 228600 w 447675"/>
              <a:gd name="connsiteY11" fmla="*/ 1257300 h 1257300"/>
              <a:gd name="connsiteX12" fmla="*/ 276225 w 447675"/>
              <a:gd name="connsiteY12" fmla="*/ 1228725 h 1257300"/>
              <a:gd name="connsiteX13" fmla="*/ 314325 w 447675"/>
              <a:gd name="connsiteY13" fmla="*/ 1195388 h 1257300"/>
              <a:gd name="connsiteX14" fmla="*/ 347663 w 447675"/>
              <a:gd name="connsiteY14" fmla="*/ 1133475 h 1257300"/>
              <a:gd name="connsiteX15" fmla="*/ 385763 w 447675"/>
              <a:gd name="connsiteY15" fmla="*/ 1052513 h 1257300"/>
              <a:gd name="connsiteX16" fmla="*/ 414338 w 447675"/>
              <a:gd name="connsiteY16" fmla="*/ 981075 h 1257300"/>
              <a:gd name="connsiteX17" fmla="*/ 438150 w 447675"/>
              <a:gd name="connsiteY17" fmla="*/ 871538 h 1257300"/>
              <a:gd name="connsiteX18" fmla="*/ 447675 w 447675"/>
              <a:gd name="connsiteY18" fmla="*/ 809625 h 1257300"/>
              <a:gd name="connsiteX19" fmla="*/ 447675 w 447675"/>
              <a:gd name="connsiteY19" fmla="*/ 0 h 1257300"/>
              <a:gd name="connsiteX20" fmla="*/ 0 w 447675"/>
              <a:gd name="connsiteY20" fmla="*/ 4763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7675" h="1257300">
                <a:moveTo>
                  <a:pt x="0" y="4763"/>
                </a:moveTo>
                <a:lnTo>
                  <a:pt x="0" y="800100"/>
                </a:lnTo>
                <a:lnTo>
                  <a:pt x="9525" y="876300"/>
                </a:lnTo>
                <a:lnTo>
                  <a:pt x="33338" y="962025"/>
                </a:lnTo>
                <a:lnTo>
                  <a:pt x="57150" y="1042988"/>
                </a:lnTo>
                <a:lnTo>
                  <a:pt x="95250" y="1114425"/>
                </a:lnTo>
                <a:lnTo>
                  <a:pt x="128588" y="1185863"/>
                </a:lnTo>
                <a:lnTo>
                  <a:pt x="147638" y="1200150"/>
                </a:lnTo>
                <a:lnTo>
                  <a:pt x="176213" y="1228725"/>
                </a:lnTo>
                <a:lnTo>
                  <a:pt x="195263" y="1247775"/>
                </a:lnTo>
                <a:lnTo>
                  <a:pt x="214313" y="1252538"/>
                </a:lnTo>
                <a:lnTo>
                  <a:pt x="228600" y="1257300"/>
                </a:lnTo>
                <a:lnTo>
                  <a:pt x="276225" y="1228725"/>
                </a:lnTo>
                <a:lnTo>
                  <a:pt x="314325" y="1195388"/>
                </a:lnTo>
                <a:lnTo>
                  <a:pt x="347663" y="1133475"/>
                </a:lnTo>
                <a:lnTo>
                  <a:pt x="385763" y="1052513"/>
                </a:lnTo>
                <a:lnTo>
                  <a:pt x="414338" y="981075"/>
                </a:lnTo>
                <a:lnTo>
                  <a:pt x="438150" y="871538"/>
                </a:lnTo>
                <a:lnTo>
                  <a:pt x="447675" y="809625"/>
                </a:lnTo>
                <a:lnTo>
                  <a:pt x="447675" y="0"/>
                </a:lnTo>
                <a:lnTo>
                  <a:pt x="0" y="47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62000">
                <a:schemeClr val="accent1">
                  <a:lumMod val="20000"/>
                  <a:lumOff val="80000"/>
                  <a:alpha val="50000"/>
                </a:schemeClr>
              </a:gs>
              <a:gs pos="33000">
                <a:schemeClr val="bg1"/>
              </a:gs>
              <a:gs pos="83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6189C0-2DFB-28D8-B4D8-76D7AA5E53B1}"/>
              </a:ext>
            </a:extLst>
          </p:cNvPr>
          <p:cNvSpPr/>
          <p:nvPr/>
        </p:nvSpPr>
        <p:spPr>
          <a:xfrm>
            <a:off x="2253941" y="4017069"/>
            <a:ext cx="144281" cy="49440"/>
          </a:xfrm>
          <a:prstGeom prst="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Freeform: Shape 2">
            <a:extLst>
              <a:ext uri="{FF2B5EF4-FFF2-40B4-BE49-F238E27FC236}">
                <a16:creationId xmlns:a16="http://schemas.microsoft.com/office/drawing/2014/main" id="{1366C00C-1EE9-6693-57B5-3AC172DA5006}"/>
              </a:ext>
            </a:extLst>
          </p:cNvPr>
          <p:cNvSpPr/>
          <p:nvPr/>
        </p:nvSpPr>
        <p:spPr>
          <a:xfrm>
            <a:off x="2253039" y="4066720"/>
            <a:ext cx="144281" cy="153298"/>
          </a:xfrm>
          <a:custGeom>
            <a:avLst/>
            <a:gdLst>
              <a:gd name="connsiteX0" fmla="*/ 0 w 457200"/>
              <a:gd name="connsiteY0" fmla="*/ 0 h 485775"/>
              <a:gd name="connsiteX1" fmla="*/ 457200 w 457200"/>
              <a:gd name="connsiteY1" fmla="*/ 0 h 485775"/>
              <a:gd name="connsiteX2" fmla="*/ 447675 w 457200"/>
              <a:gd name="connsiteY2" fmla="*/ 104775 h 485775"/>
              <a:gd name="connsiteX3" fmla="*/ 428625 w 457200"/>
              <a:gd name="connsiteY3" fmla="*/ 180975 h 485775"/>
              <a:gd name="connsiteX4" fmla="*/ 390525 w 457200"/>
              <a:gd name="connsiteY4" fmla="*/ 290512 h 485775"/>
              <a:gd name="connsiteX5" fmla="*/ 333375 w 457200"/>
              <a:gd name="connsiteY5" fmla="*/ 414337 h 485775"/>
              <a:gd name="connsiteX6" fmla="*/ 300037 w 457200"/>
              <a:gd name="connsiteY6" fmla="*/ 457200 h 485775"/>
              <a:gd name="connsiteX7" fmla="*/ 266700 w 457200"/>
              <a:gd name="connsiteY7" fmla="*/ 476250 h 485775"/>
              <a:gd name="connsiteX8" fmla="*/ 242887 w 457200"/>
              <a:gd name="connsiteY8" fmla="*/ 485775 h 485775"/>
              <a:gd name="connsiteX9" fmla="*/ 200025 w 457200"/>
              <a:gd name="connsiteY9" fmla="*/ 461962 h 485775"/>
              <a:gd name="connsiteX10" fmla="*/ 142875 w 457200"/>
              <a:gd name="connsiteY10" fmla="*/ 409575 h 485775"/>
              <a:gd name="connsiteX11" fmla="*/ 90487 w 457200"/>
              <a:gd name="connsiteY11" fmla="*/ 309562 h 485775"/>
              <a:gd name="connsiteX12" fmla="*/ 47625 w 457200"/>
              <a:gd name="connsiteY12" fmla="*/ 204787 h 485775"/>
              <a:gd name="connsiteX13" fmla="*/ 19050 w 457200"/>
              <a:gd name="connsiteY13" fmla="*/ 109537 h 485775"/>
              <a:gd name="connsiteX14" fmla="*/ 0 w 457200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0" h="485775">
                <a:moveTo>
                  <a:pt x="0" y="0"/>
                </a:moveTo>
                <a:lnTo>
                  <a:pt x="457200" y="0"/>
                </a:lnTo>
                <a:lnTo>
                  <a:pt x="447675" y="104775"/>
                </a:lnTo>
                <a:lnTo>
                  <a:pt x="428625" y="180975"/>
                </a:lnTo>
                <a:lnTo>
                  <a:pt x="390525" y="290512"/>
                </a:lnTo>
                <a:lnTo>
                  <a:pt x="333375" y="414337"/>
                </a:lnTo>
                <a:lnTo>
                  <a:pt x="300037" y="457200"/>
                </a:lnTo>
                <a:lnTo>
                  <a:pt x="266700" y="476250"/>
                </a:lnTo>
                <a:lnTo>
                  <a:pt x="242887" y="485775"/>
                </a:lnTo>
                <a:lnTo>
                  <a:pt x="200025" y="461962"/>
                </a:lnTo>
                <a:lnTo>
                  <a:pt x="142875" y="409575"/>
                </a:lnTo>
                <a:lnTo>
                  <a:pt x="90487" y="309562"/>
                </a:lnTo>
                <a:lnTo>
                  <a:pt x="47625" y="204787"/>
                </a:lnTo>
                <a:lnTo>
                  <a:pt x="19050" y="109537"/>
                </a:lnTo>
                <a:lnTo>
                  <a:pt x="0" y="0"/>
                </a:lnTo>
                <a:close/>
              </a:path>
            </a:pathLst>
          </a:custGeom>
          <a:solidFill>
            <a:srgbClr val="F8E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CC93267-6140-FC5B-4F81-D2CDE8D5A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70" y="3629589"/>
            <a:ext cx="562852" cy="64008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35B3C78-B914-1771-3ABB-3E2D79E181AA}"/>
              </a:ext>
            </a:extLst>
          </p:cNvPr>
          <p:cNvSpPr/>
          <p:nvPr/>
        </p:nvSpPr>
        <p:spPr>
          <a:xfrm>
            <a:off x="2571054" y="3055027"/>
            <a:ext cx="14973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ZIC-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pHILIC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色谱柱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FB7028-D84F-1F33-4BB3-8F61CCF1EA99}"/>
              </a:ext>
            </a:extLst>
          </p:cNvPr>
          <p:cNvSpPr/>
          <p:nvPr/>
        </p:nvSpPr>
        <p:spPr>
          <a:xfrm>
            <a:off x="2551708" y="3298028"/>
            <a:ext cx="1510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正离子</a:t>
            </a:r>
            <a:r>
              <a:rPr lang="en-US" altLang="zh-CN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+</a:t>
            </a:r>
            <a:r>
              <a:rPr lang="zh-CN" altLang="en-US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负离子模式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57" name="Picture 2" descr="http://prime.psc.riken.jp/compms/static/images/iconMsdial.png">
            <a:extLst>
              <a:ext uri="{FF2B5EF4-FFF2-40B4-BE49-F238E27FC236}">
                <a16:creationId xmlns:a16="http://schemas.microsoft.com/office/drawing/2014/main" id="{67BBCED3-EDAC-AC1E-2093-0653C7AD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17" y="3318333"/>
            <a:ext cx="47536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http://prime.psc.riken.jp/compms/static/images/iconMsfinder.png">
            <a:extLst>
              <a:ext uri="{FF2B5EF4-FFF2-40B4-BE49-F238E27FC236}">
                <a16:creationId xmlns:a16="http://schemas.microsoft.com/office/drawing/2014/main" id="{D852B160-16D9-70F3-F0B5-B6ED92AE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58" y="3318333"/>
            <a:ext cx="475107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DB6C367-9A58-E7C6-1E93-F9AB6D6BB94A}"/>
              </a:ext>
            </a:extLst>
          </p:cNvPr>
          <p:cNvSpPr/>
          <p:nvPr/>
        </p:nvSpPr>
        <p:spPr>
          <a:xfrm>
            <a:off x="5109422" y="3849939"/>
            <a:ext cx="7866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>
                <a:latin typeface="Arial" panose="020B0604020202020204" pitchFamily="34" charset="0"/>
                <a:cs typeface="Arial" panose="020B0604020202020204" pitchFamily="34" charset="0"/>
              </a:rPr>
              <a:t>MS-DIAL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61C78A5-77DA-2436-4B88-2D0A14E2B8C0}"/>
              </a:ext>
            </a:extLst>
          </p:cNvPr>
          <p:cNvSpPr/>
          <p:nvPr/>
        </p:nvSpPr>
        <p:spPr>
          <a:xfrm>
            <a:off x="5886889" y="3849939"/>
            <a:ext cx="992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>
                <a:latin typeface="Arial" panose="020B0604020202020204" pitchFamily="34" charset="0"/>
                <a:cs typeface="Arial" panose="020B0604020202020204" pitchFamily="34" charset="0"/>
              </a:rPr>
              <a:t>MS-FINDER</a:t>
            </a:r>
            <a:endParaRPr lang="en-CA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0E56CAB-7CFF-E9FB-1249-9978962C7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87" y="5117348"/>
            <a:ext cx="851053" cy="76033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CD832D5-76B9-21A7-A457-D75595DDB9B1}"/>
              </a:ext>
            </a:extLst>
          </p:cNvPr>
          <p:cNvSpPr txBox="1"/>
          <p:nvPr/>
        </p:nvSpPr>
        <p:spPr>
          <a:xfrm>
            <a:off x="975860" y="6020936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主成分分析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5EEB65-BAD2-A796-A67B-4A5317836C08}"/>
              </a:ext>
            </a:extLst>
          </p:cNvPr>
          <p:cNvSpPr txBox="1"/>
          <p:nvPr/>
        </p:nvSpPr>
        <p:spPr>
          <a:xfrm>
            <a:off x="2308505" y="60209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热图分析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3F4A67-190C-8E9A-6649-2A55D75BC306}"/>
              </a:ext>
            </a:extLst>
          </p:cNvPr>
          <p:cNvSpPr txBox="1"/>
          <p:nvPr/>
        </p:nvSpPr>
        <p:spPr>
          <a:xfrm>
            <a:off x="3708447" y="6020936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代谢通路分析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91EB59-0A81-CC8F-77CB-87B55EB1CCE3}"/>
              </a:ext>
            </a:extLst>
          </p:cNvPr>
          <p:cNvSpPr txBox="1"/>
          <p:nvPr/>
        </p:nvSpPr>
        <p:spPr>
          <a:xfrm>
            <a:off x="5698523" y="60209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网络分析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8" name="Rectangle: Rounded Corners 98">
            <a:extLst>
              <a:ext uri="{FF2B5EF4-FFF2-40B4-BE49-F238E27FC236}">
                <a16:creationId xmlns:a16="http://schemas.microsoft.com/office/drawing/2014/main" id="{5E16D013-78EE-CCF6-C32C-6DAAF008B894}"/>
              </a:ext>
            </a:extLst>
          </p:cNvPr>
          <p:cNvSpPr/>
          <p:nvPr/>
        </p:nvSpPr>
        <p:spPr>
          <a:xfrm>
            <a:off x="3790101" y="5198088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: Rounded Corners 493">
            <a:extLst>
              <a:ext uri="{FF2B5EF4-FFF2-40B4-BE49-F238E27FC236}">
                <a16:creationId xmlns:a16="http://schemas.microsoft.com/office/drawing/2014/main" id="{FCB63AD3-1991-A2D1-40F6-DFED1374C984}"/>
              </a:ext>
            </a:extLst>
          </p:cNvPr>
          <p:cNvSpPr/>
          <p:nvPr/>
        </p:nvSpPr>
        <p:spPr>
          <a:xfrm>
            <a:off x="4664112" y="5199120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: Rounded Corners 494">
            <a:extLst>
              <a:ext uri="{FF2B5EF4-FFF2-40B4-BE49-F238E27FC236}">
                <a16:creationId xmlns:a16="http://schemas.microsoft.com/office/drawing/2014/main" id="{0B054414-385C-2E15-58ED-4D6A6546A8F8}"/>
              </a:ext>
            </a:extLst>
          </p:cNvPr>
          <p:cNvSpPr/>
          <p:nvPr/>
        </p:nvSpPr>
        <p:spPr>
          <a:xfrm>
            <a:off x="4227107" y="5198087"/>
            <a:ext cx="260059" cy="125065"/>
          </a:xfrm>
          <a:prstGeom prst="roundRect">
            <a:avLst/>
          </a:prstGeom>
          <a:solidFill>
            <a:srgbClr val="F486A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: Rounded Corners 500">
            <a:extLst>
              <a:ext uri="{FF2B5EF4-FFF2-40B4-BE49-F238E27FC236}">
                <a16:creationId xmlns:a16="http://schemas.microsoft.com/office/drawing/2014/main" id="{1AB55ED3-5FCF-B19E-276C-74B373C001B3}"/>
              </a:ext>
            </a:extLst>
          </p:cNvPr>
          <p:cNvSpPr/>
          <p:nvPr/>
        </p:nvSpPr>
        <p:spPr>
          <a:xfrm>
            <a:off x="3790101" y="5418811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Rectangle: Rounded Corners 501">
            <a:extLst>
              <a:ext uri="{FF2B5EF4-FFF2-40B4-BE49-F238E27FC236}">
                <a16:creationId xmlns:a16="http://schemas.microsoft.com/office/drawing/2014/main" id="{B23E2EF2-A1C7-DFF4-3F2B-0B4C8A614BAC}"/>
              </a:ext>
            </a:extLst>
          </p:cNvPr>
          <p:cNvSpPr/>
          <p:nvPr/>
        </p:nvSpPr>
        <p:spPr>
          <a:xfrm>
            <a:off x="4226973" y="5418810"/>
            <a:ext cx="260059" cy="125065"/>
          </a:xfrm>
          <a:prstGeom prst="roundRect">
            <a:avLst/>
          </a:prstGeom>
          <a:solidFill>
            <a:srgbClr val="F486A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B8FC1F-2581-686F-C65F-7D27CAC092F3}"/>
              </a:ext>
            </a:extLst>
          </p:cNvPr>
          <p:cNvCxnSpPr>
            <a:cxnSpLocks/>
          </p:cNvCxnSpPr>
          <p:nvPr/>
        </p:nvCxnSpPr>
        <p:spPr>
          <a:xfrm flipH="1">
            <a:off x="3998106" y="5705896"/>
            <a:ext cx="765822" cy="0"/>
          </a:xfrm>
          <a:prstGeom prst="straightConnector1">
            <a:avLst/>
          </a:prstGeom>
          <a:ln w="6350"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Rectangle: Rounded Corners 503">
            <a:extLst>
              <a:ext uri="{FF2B5EF4-FFF2-40B4-BE49-F238E27FC236}">
                <a16:creationId xmlns:a16="http://schemas.microsoft.com/office/drawing/2014/main" id="{AF5214CA-8A04-4511-015A-2ECB2432E736}"/>
              </a:ext>
            </a:extLst>
          </p:cNvPr>
          <p:cNvSpPr/>
          <p:nvPr/>
        </p:nvSpPr>
        <p:spPr>
          <a:xfrm>
            <a:off x="3789967" y="5643365"/>
            <a:ext cx="260059" cy="1250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5" name="Rectangle: Rounded Corners 504">
            <a:extLst>
              <a:ext uri="{FF2B5EF4-FFF2-40B4-BE49-F238E27FC236}">
                <a16:creationId xmlns:a16="http://schemas.microsoft.com/office/drawing/2014/main" id="{495B172D-B0A6-927D-0691-9DE8B4DAB7AD}"/>
              </a:ext>
            </a:extLst>
          </p:cNvPr>
          <p:cNvSpPr/>
          <p:nvPr/>
        </p:nvSpPr>
        <p:spPr>
          <a:xfrm>
            <a:off x="4663978" y="5644397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6" name="Rectangle: Rounded Corners 505">
            <a:extLst>
              <a:ext uri="{FF2B5EF4-FFF2-40B4-BE49-F238E27FC236}">
                <a16:creationId xmlns:a16="http://schemas.microsoft.com/office/drawing/2014/main" id="{205F4A10-C4CA-8DEB-949F-AB6891E64CFB}"/>
              </a:ext>
            </a:extLst>
          </p:cNvPr>
          <p:cNvSpPr/>
          <p:nvPr/>
        </p:nvSpPr>
        <p:spPr>
          <a:xfrm>
            <a:off x="4226973" y="5643364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51137E-F3CD-A430-4D57-7CFF38777F71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4357003" y="5323152"/>
            <a:ext cx="134" cy="95658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Arrow: Up 508">
            <a:extLst>
              <a:ext uri="{FF2B5EF4-FFF2-40B4-BE49-F238E27FC236}">
                <a16:creationId xmlns:a16="http://schemas.microsoft.com/office/drawing/2014/main" id="{7E505E7E-CEC8-BC26-035C-852540263906}"/>
              </a:ext>
            </a:extLst>
          </p:cNvPr>
          <p:cNvSpPr/>
          <p:nvPr/>
        </p:nvSpPr>
        <p:spPr>
          <a:xfrm>
            <a:off x="4384790" y="5222532"/>
            <a:ext cx="83890" cy="8360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Arrow: Up 515">
            <a:extLst>
              <a:ext uri="{FF2B5EF4-FFF2-40B4-BE49-F238E27FC236}">
                <a16:creationId xmlns:a16="http://schemas.microsoft.com/office/drawing/2014/main" id="{955A6E99-E752-1CF2-408C-30A65C879610}"/>
              </a:ext>
            </a:extLst>
          </p:cNvPr>
          <p:cNvSpPr/>
          <p:nvPr/>
        </p:nvSpPr>
        <p:spPr>
          <a:xfrm>
            <a:off x="4381230" y="5441453"/>
            <a:ext cx="83890" cy="8360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Arrow: Up 516">
            <a:extLst>
              <a:ext uri="{FF2B5EF4-FFF2-40B4-BE49-F238E27FC236}">
                <a16:creationId xmlns:a16="http://schemas.microsoft.com/office/drawing/2014/main" id="{97135668-25D2-3327-CDF3-5A378F4FAD81}"/>
              </a:ext>
            </a:extLst>
          </p:cNvPr>
          <p:cNvSpPr/>
          <p:nvPr/>
        </p:nvSpPr>
        <p:spPr>
          <a:xfrm rot="10800000">
            <a:off x="3947717" y="5665112"/>
            <a:ext cx="83890" cy="8360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B01A6D3-0502-2139-D6E4-616519294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87" y="4896630"/>
            <a:ext cx="1362278" cy="120176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B585902-C781-572D-86C4-D3547EC4D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923" y="5132770"/>
            <a:ext cx="696386" cy="703443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82186C93-2C79-1A94-BEC0-0D4233E92C7C}"/>
              </a:ext>
            </a:extLst>
          </p:cNvPr>
          <p:cNvSpPr/>
          <p:nvPr/>
        </p:nvSpPr>
        <p:spPr>
          <a:xfrm rot="18223659">
            <a:off x="1194415" y="5293107"/>
            <a:ext cx="343430" cy="245863"/>
          </a:xfrm>
          <a:prstGeom prst="ellipse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D37FA00-C549-81C3-8599-4C02658A27C6}"/>
              </a:ext>
            </a:extLst>
          </p:cNvPr>
          <p:cNvSpPr/>
          <p:nvPr/>
        </p:nvSpPr>
        <p:spPr>
          <a:xfrm rot="19814151">
            <a:off x="1460571" y="5581973"/>
            <a:ext cx="309244" cy="177038"/>
          </a:xfrm>
          <a:prstGeom prst="ellipse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D58008C-061C-A19E-19B5-F7A6AA2758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17" y="1221219"/>
            <a:ext cx="1311312" cy="738600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BB16F-7AF9-D653-3E4E-04048E64E4C2}"/>
              </a:ext>
            </a:extLst>
          </p:cNvPr>
          <p:cNvCxnSpPr>
            <a:cxnSpLocks/>
          </p:cNvCxnSpPr>
          <p:nvPr/>
        </p:nvCxnSpPr>
        <p:spPr>
          <a:xfrm flipV="1">
            <a:off x="2624788" y="1619703"/>
            <a:ext cx="168383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30572-0F9E-3BB6-0CC9-E876734B86C4}"/>
              </a:ext>
            </a:extLst>
          </p:cNvPr>
          <p:cNvGrpSpPr/>
          <p:nvPr/>
        </p:nvGrpSpPr>
        <p:grpSpPr>
          <a:xfrm>
            <a:off x="4259603" y="1202711"/>
            <a:ext cx="3079174" cy="1100437"/>
            <a:chOff x="4259603" y="1202711"/>
            <a:chExt cx="3079174" cy="1100437"/>
          </a:xfrm>
        </p:grpSpPr>
        <p:sp>
          <p:nvSpPr>
            <p:cNvPr id="89" name="Freeform: Shape 15">
              <a:extLst>
                <a:ext uri="{FF2B5EF4-FFF2-40B4-BE49-F238E27FC236}">
                  <a16:creationId xmlns:a16="http://schemas.microsoft.com/office/drawing/2014/main" id="{721D0598-E53C-C3D9-3F5D-9832C8B44692}"/>
                </a:ext>
              </a:extLst>
            </p:cNvPr>
            <p:cNvSpPr/>
            <p:nvPr/>
          </p:nvSpPr>
          <p:spPr>
            <a:xfrm>
              <a:off x="4703350" y="1440478"/>
              <a:ext cx="208106" cy="583737"/>
            </a:xfrm>
            <a:custGeom>
              <a:avLst/>
              <a:gdLst>
                <a:gd name="connsiteX0" fmla="*/ 0 w 447675"/>
                <a:gd name="connsiteY0" fmla="*/ 4763 h 1257300"/>
                <a:gd name="connsiteX1" fmla="*/ 0 w 447675"/>
                <a:gd name="connsiteY1" fmla="*/ 800100 h 1257300"/>
                <a:gd name="connsiteX2" fmla="*/ 9525 w 447675"/>
                <a:gd name="connsiteY2" fmla="*/ 876300 h 1257300"/>
                <a:gd name="connsiteX3" fmla="*/ 33338 w 447675"/>
                <a:gd name="connsiteY3" fmla="*/ 962025 h 1257300"/>
                <a:gd name="connsiteX4" fmla="*/ 57150 w 447675"/>
                <a:gd name="connsiteY4" fmla="*/ 1042988 h 1257300"/>
                <a:gd name="connsiteX5" fmla="*/ 95250 w 447675"/>
                <a:gd name="connsiteY5" fmla="*/ 1114425 h 1257300"/>
                <a:gd name="connsiteX6" fmla="*/ 128588 w 447675"/>
                <a:gd name="connsiteY6" fmla="*/ 1185863 h 1257300"/>
                <a:gd name="connsiteX7" fmla="*/ 147638 w 447675"/>
                <a:gd name="connsiteY7" fmla="*/ 1200150 h 1257300"/>
                <a:gd name="connsiteX8" fmla="*/ 176213 w 447675"/>
                <a:gd name="connsiteY8" fmla="*/ 1228725 h 1257300"/>
                <a:gd name="connsiteX9" fmla="*/ 195263 w 447675"/>
                <a:gd name="connsiteY9" fmla="*/ 1247775 h 1257300"/>
                <a:gd name="connsiteX10" fmla="*/ 214313 w 447675"/>
                <a:gd name="connsiteY10" fmla="*/ 1252538 h 1257300"/>
                <a:gd name="connsiteX11" fmla="*/ 228600 w 447675"/>
                <a:gd name="connsiteY11" fmla="*/ 1257300 h 1257300"/>
                <a:gd name="connsiteX12" fmla="*/ 276225 w 447675"/>
                <a:gd name="connsiteY12" fmla="*/ 1228725 h 1257300"/>
                <a:gd name="connsiteX13" fmla="*/ 314325 w 447675"/>
                <a:gd name="connsiteY13" fmla="*/ 1195388 h 1257300"/>
                <a:gd name="connsiteX14" fmla="*/ 347663 w 447675"/>
                <a:gd name="connsiteY14" fmla="*/ 1133475 h 1257300"/>
                <a:gd name="connsiteX15" fmla="*/ 385763 w 447675"/>
                <a:gd name="connsiteY15" fmla="*/ 1052513 h 1257300"/>
                <a:gd name="connsiteX16" fmla="*/ 414338 w 447675"/>
                <a:gd name="connsiteY16" fmla="*/ 981075 h 1257300"/>
                <a:gd name="connsiteX17" fmla="*/ 438150 w 447675"/>
                <a:gd name="connsiteY17" fmla="*/ 871538 h 1257300"/>
                <a:gd name="connsiteX18" fmla="*/ 447675 w 447675"/>
                <a:gd name="connsiteY18" fmla="*/ 809625 h 1257300"/>
                <a:gd name="connsiteX19" fmla="*/ 447675 w 447675"/>
                <a:gd name="connsiteY19" fmla="*/ 0 h 1257300"/>
                <a:gd name="connsiteX20" fmla="*/ 0 w 447675"/>
                <a:gd name="connsiteY20" fmla="*/ 4763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7675" h="1257300">
                  <a:moveTo>
                    <a:pt x="0" y="4763"/>
                  </a:moveTo>
                  <a:lnTo>
                    <a:pt x="0" y="800100"/>
                  </a:lnTo>
                  <a:lnTo>
                    <a:pt x="9525" y="876300"/>
                  </a:lnTo>
                  <a:lnTo>
                    <a:pt x="33338" y="962025"/>
                  </a:lnTo>
                  <a:lnTo>
                    <a:pt x="57150" y="1042988"/>
                  </a:lnTo>
                  <a:lnTo>
                    <a:pt x="95250" y="1114425"/>
                  </a:lnTo>
                  <a:lnTo>
                    <a:pt x="128588" y="1185863"/>
                  </a:lnTo>
                  <a:lnTo>
                    <a:pt x="147638" y="1200150"/>
                  </a:lnTo>
                  <a:lnTo>
                    <a:pt x="176213" y="1228725"/>
                  </a:lnTo>
                  <a:lnTo>
                    <a:pt x="195263" y="1247775"/>
                  </a:lnTo>
                  <a:lnTo>
                    <a:pt x="214313" y="1252538"/>
                  </a:lnTo>
                  <a:lnTo>
                    <a:pt x="228600" y="1257300"/>
                  </a:lnTo>
                  <a:lnTo>
                    <a:pt x="276225" y="1228725"/>
                  </a:lnTo>
                  <a:lnTo>
                    <a:pt x="314325" y="1195388"/>
                  </a:lnTo>
                  <a:lnTo>
                    <a:pt x="347663" y="1133475"/>
                  </a:lnTo>
                  <a:lnTo>
                    <a:pt x="385763" y="1052513"/>
                  </a:lnTo>
                  <a:lnTo>
                    <a:pt x="414338" y="981075"/>
                  </a:lnTo>
                  <a:lnTo>
                    <a:pt x="438150" y="871538"/>
                  </a:lnTo>
                  <a:lnTo>
                    <a:pt x="447675" y="809625"/>
                  </a:lnTo>
                  <a:lnTo>
                    <a:pt x="447675" y="0"/>
                  </a:lnTo>
                  <a:lnTo>
                    <a:pt x="0" y="476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0000"/>
                  </a:schemeClr>
                </a:gs>
                <a:gs pos="62000">
                  <a:schemeClr val="accent1">
                    <a:lumMod val="20000"/>
                    <a:lumOff val="80000"/>
                    <a:alpha val="50000"/>
                  </a:schemeClr>
                </a:gs>
                <a:gs pos="33000">
                  <a:schemeClr val="bg1"/>
                </a:gs>
                <a:gs pos="83000">
                  <a:schemeClr val="accent1">
                    <a:lumMod val="20000"/>
                    <a:lumOff val="80000"/>
                    <a:alpha val="50000"/>
                  </a:schemeClr>
                </a:gs>
                <a:gs pos="100000">
                  <a:schemeClr val="accent1">
                    <a:lumMod val="40000"/>
                    <a:lumOff val="60000"/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02A56D-7979-8D4D-C623-8A87F985CDBE}"/>
                </a:ext>
              </a:extLst>
            </p:cNvPr>
            <p:cNvSpPr/>
            <p:nvPr/>
          </p:nvSpPr>
          <p:spPr>
            <a:xfrm>
              <a:off x="4703350" y="1501751"/>
              <a:ext cx="199781" cy="30595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1" name="Freeform: Shape 2">
              <a:extLst>
                <a:ext uri="{FF2B5EF4-FFF2-40B4-BE49-F238E27FC236}">
                  <a16:creationId xmlns:a16="http://schemas.microsoft.com/office/drawing/2014/main" id="{DE911B36-B674-13E1-D7A3-4B11C0761B66}"/>
                </a:ext>
              </a:extLst>
            </p:cNvPr>
            <p:cNvSpPr/>
            <p:nvPr/>
          </p:nvSpPr>
          <p:spPr>
            <a:xfrm>
              <a:off x="4702100" y="1807994"/>
              <a:ext cx="199781" cy="212267"/>
            </a:xfrm>
            <a:custGeom>
              <a:avLst/>
              <a:gdLst>
                <a:gd name="connsiteX0" fmla="*/ 0 w 457200"/>
                <a:gd name="connsiteY0" fmla="*/ 0 h 485775"/>
                <a:gd name="connsiteX1" fmla="*/ 457200 w 457200"/>
                <a:gd name="connsiteY1" fmla="*/ 0 h 485775"/>
                <a:gd name="connsiteX2" fmla="*/ 447675 w 457200"/>
                <a:gd name="connsiteY2" fmla="*/ 104775 h 485775"/>
                <a:gd name="connsiteX3" fmla="*/ 428625 w 457200"/>
                <a:gd name="connsiteY3" fmla="*/ 180975 h 485775"/>
                <a:gd name="connsiteX4" fmla="*/ 390525 w 457200"/>
                <a:gd name="connsiteY4" fmla="*/ 290512 h 485775"/>
                <a:gd name="connsiteX5" fmla="*/ 333375 w 457200"/>
                <a:gd name="connsiteY5" fmla="*/ 414337 h 485775"/>
                <a:gd name="connsiteX6" fmla="*/ 300037 w 457200"/>
                <a:gd name="connsiteY6" fmla="*/ 457200 h 485775"/>
                <a:gd name="connsiteX7" fmla="*/ 266700 w 457200"/>
                <a:gd name="connsiteY7" fmla="*/ 476250 h 485775"/>
                <a:gd name="connsiteX8" fmla="*/ 242887 w 457200"/>
                <a:gd name="connsiteY8" fmla="*/ 485775 h 485775"/>
                <a:gd name="connsiteX9" fmla="*/ 200025 w 457200"/>
                <a:gd name="connsiteY9" fmla="*/ 461962 h 485775"/>
                <a:gd name="connsiteX10" fmla="*/ 142875 w 457200"/>
                <a:gd name="connsiteY10" fmla="*/ 409575 h 485775"/>
                <a:gd name="connsiteX11" fmla="*/ 90487 w 457200"/>
                <a:gd name="connsiteY11" fmla="*/ 309562 h 485775"/>
                <a:gd name="connsiteX12" fmla="*/ 47625 w 457200"/>
                <a:gd name="connsiteY12" fmla="*/ 204787 h 485775"/>
                <a:gd name="connsiteX13" fmla="*/ 19050 w 457200"/>
                <a:gd name="connsiteY13" fmla="*/ 109537 h 485775"/>
                <a:gd name="connsiteX14" fmla="*/ 0 w 457200"/>
                <a:gd name="connsiteY14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7200" h="485775">
                  <a:moveTo>
                    <a:pt x="0" y="0"/>
                  </a:moveTo>
                  <a:lnTo>
                    <a:pt x="457200" y="0"/>
                  </a:lnTo>
                  <a:lnTo>
                    <a:pt x="447675" y="104775"/>
                  </a:lnTo>
                  <a:lnTo>
                    <a:pt x="428625" y="180975"/>
                  </a:lnTo>
                  <a:lnTo>
                    <a:pt x="390525" y="290512"/>
                  </a:lnTo>
                  <a:lnTo>
                    <a:pt x="333375" y="414337"/>
                  </a:lnTo>
                  <a:lnTo>
                    <a:pt x="300037" y="457200"/>
                  </a:lnTo>
                  <a:lnTo>
                    <a:pt x="266700" y="476250"/>
                  </a:lnTo>
                  <a:lnTo>
                    <a:pt x="242887" y="485775"/>
                  </a:lnTo>
                  <a:lnTo>
                    <a:pt x="200025" y="461962"/>
                  </a:lnTo>
                  <a:lnTo>
                    <a:pt x="142875" y="409575"/>
                  </a:lnTo>
                  <a:lnTo>
                    <a:pt x="90487" y="309562"/>
                  </a:lnTo>
                  <a:lnTo>
                    <a:pt x="47625" y="204787"/>
                  </a:lnTo>
                  <a:lnTo>
                    <a:pt x="19050" y="109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Freeform: Shape 3">
              <a:extLst>
                <a:ext uri="{FF2B5EF4-FFF2-40B4-BE49-F238E27FC236}">
                  <a16:creationId xmlns:a16="http://schemas.microsoft.com/office/drawing/2014/main" id="{2C28D692-8FC3-3DE7-85FE-03268E2C1305}"/>
                </a:ext>
              </a:extLst>
            </p:cNvPr>
            <p:cNvSpPr/>
            <p:nvPr/>
          </p:nvSpPr>
          <p:spPr>
            <a:xfrm>
              <a:off x="4759954" y="1940765"/>
              <a:ext cx="116539" cy="76583"/>
            </a:xfrm>
            <a:custGeom>
              <a:avLst/>
              <a:gdLst>
                <a:gd name="connsiteX0" fmla="*/ 106680 w 266700"/>
                <a:gd name="connsiteY0" fmla="*/ 175260 h 175260"/>
                <a:gd name="connsiteX1" fmla="*/ 182880 w 266700"/>
                <a:gd name="connsiteY1" fmla="*/ 144780 h 175260"/>
                <a:gd name="connsiteX2" fmla="*/ 213360 w 266700"/>
                <a:gd name="connsiteY2" fmla="*/ 91440 h 175260"/>
                <a:gd name="connsiteX3" fmla="*/ 243840 w 266700"/>
                <a:gd name="connsiteY3" fmla="*/ 45720 h 175260"/>
                <a:gd name="connsiteX4" fmla="*/ 266700 w 266700"/>
                <a:gd name="connsiteY4" fmla="*/ 0 h 175260"/>
                <a:gd name="connsiteX5" fmla="*/ 236220 w 266700"/>
                <a:gd name="connsiteY5" fmla="*/ 0 h 175260"/>
                <a:gd name="connsiteX6" fmla="*/ 198120 w 266700"/>
                <a:gd name="connsiteY6" fmla="*/ 15240 h 175260"/>
                <a:gd name="connsiteX7" fmla="*/ 129540 w 266700"/>
                <a:gd name="connsiteY7" fmla="*/ 53340 h 175260"/>
                <a:gd name="connsiteX8" fmla="*/ 83820 w 266700"/>
                <a:gd name="connsiteY8" fmla="*/ 68580 h 175260"/>
                <a:gd name="connsiteX9" fmla="*/ 60960 w 266700"/>
                <a:gd name="connsiteY9" fmla="*/ 83820 h 175260"/>
                <a:gd name="connsiteX10" fmla="*/ 22860 w 266700"/>
                <a:gd name="connsiteY10" fmla="*/ 83820 h 175260"/>
                <a:gd name="connsiteX11" fmla="*/ 0 w 266700"/>
                <a:gd name="connsiteY11" fmla="*/ 91440 h 175260"/>
                <a:gd name="connsiteX12" fmla="*/ 45720 w 266700"/>
                <a:gd name="connsiteY12" fmla="*/ 129540 h 175260"/>
                <a:gd name="connsiteX13" fmla="*/ 106680 w 266700"/>
                <a:gd name="connsiteY13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" h="175260">
                  <a:moveTo>
                    <a:pt x="106680" y="175260"/>
                  </a:moveTo>
                  <a:lnTo>
                    <a:pt x="182880" y="144780"/>
                  </a:lnTo>
                  <a:lnTo>
                    <a:pt x="213360" y="91440"/>
                  </a:lnTo>
                  <a:lnTo>
                    <a:pt x="243840" y="45720"/>
                  </a:lnTo>
                  <a:lnTo>
                    <a:pt x="266700" y="0"/>
                  </a:lnTo>
                  <a:lnTo>
                    <a:pt x="236220" y="0"/>
                  </a:lnTo>
                  <a:lnTo>
                    <a:pt x="198120" y="15240"/>
                  </a:lnTo>
                  <a:lnTo>
                    <a:pt x="129540" y="53340"/>
                  </a:lnTo>
                  <a:lnTo>
                    <a:pt x="83820" y="68580"/>
                  </a:lnTo>
                  <a:lnTo>
                    <a:pt x="60960" y="83820"/>
                  </a:lnTo>
                  <a:lnTo>
                    <a:pt x="22860" y="83820"/>
                  </a:lnTo>
                  <a:lnTo>
                    <a:pt x="0" y="91440"/>
                  </a:lnTo>
                  <a:lnTo>
                    <a:pt x="45720" y="129540"/>
                  </a:lnTo>
                  <a:lnTo>
                    <a:pt x="106680" y="175260"/>
                  </a:lnTo>
                  <a:close/>
                </a:path>
              </a:pathLst>
            </a:custGeom>
            <a:solidFill>
              <a:srgbClr val="7A5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19E7066-1335-111D-89C4-BECBD07A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603" y="1202711"/>
              <a:ext cx="779364" cy="88630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EE56664-A662-FDF7-82A2-682C18281FB4}"/>
                </a:ext>
              </a:extLst>
            </p:cNvPr>
            <p:cNvSpPr txBox="1"/>
            <p:nvPr/>
          </p:nvSpPr>
          <p:spPr>
            <a:xfrm>
              <a:off x="5179211" y="1375605"/>
              <a:ext cx="2017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非极性脂质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（</a:t>
              </a:r>
              <a:r>
                <a:rPr lang="zh-CN" altLang="en-US" sz="1400" b="1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脂质组学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）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055575A-43F4-457B-285C-43A3F16BAE03}"/>
                </a:ext>
              </a:extLst>
            </p:cNvPr>
            <p:cNvSpPr txBox="1"/>
            <p:nvPr/>
          </p:nvSpPr>
          <p:spPr>
            <a:xfrm>
              <a:off x="5179211" y="1685488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极性代谢物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（</a:t>
              </a:r>
              <a:r>
                <a:rPr lang="zh-CN" altLang="en-US" sz="1400" b="1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代谢组学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）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22FDDC-B5B1-62B6-2A6E-AB1ABA4FE9AF}"/>
                </a:ext>
              </a:extLst>
            </p:cNvPr>
            <p:cNvSpPr txBox="1"/>
            <p:nvPr/>
          </p:nvSpPr>
          <p:spPr>
            <a:xfrm>
              <a:off x="5179211" y="1995371"/>
              <a:ext cx="1796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蛋白质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（</a:t>
              </a:r>
              <a:r>
                <a:rPr lang="zh-CN" altLang="en-US" sz="1400" b="1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样品归一化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）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8ACB637-C69A-7C8E-A64B-7C9B21995856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>
              <a:off x="4925352" y="1529494"/>
              <a:ext cx="253859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6FCA123-953C-53E1-355A-4CE77E17ED1F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>
              <a:off x="4933097" y="1995371"/>
              <a:ext cx="246114" cy="1538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E2CA625-CFF9-0142-22EA-638F9D04F895}"/>
                </a:ext>
              </a:extLst>
            </p:cNvPr>
            <p:cNvCxnSpPr>
              <a:cxnSpLocks/>
              <a:endCxn id="95" idx="1"/>
            </p:cNvCxnSpPr>
            <p:nvPr/>
          </p:nvCxnSpPr>
          <p:spPr>
            <a:xfrm>
              <a:off x="4925352" y="1839377"/>
              <a:ext cx="253859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E100F96-A596-E418-71D5-F85A78D93144}"/>
              </a:ext>
            </a:extLst>
          </p:cNvPr>
          <p:cNvSpPr txBox="1"/>
          <p:nvPr/>
        </p:nvSpPr>
        <p:spPr>
          <a:xfrm>
            <a:off x="2744250" y="1272570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</a:t>
            </a:r>
            <a:r>
              <a:rPr lang="en-US" altLang="zh-CN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-</a:t>
            </a:r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液相提取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8CED3A9-F9AE-40CC-E8D4-98C62559B7EE}"/>
              </a:ext>
            </a:extLst>
          </p:cNvPr>
          <p:cNvSpPr txBox="1"/>
          <p:nvPr/>
        </p:nvSpPr>
        <p:spPr>
          <a:xfrm>
            <a:off x="2654991" y="1642780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CA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O / MeOH / MTBE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5994F7-3F26-440C-24C5-4A38EEF1978E}"/>
              </a:ext>
            </a:extLst>
          </p:cNvPr>
          <p:cNvSpPr/>
          <p:nvPr/>
        </p:nvSpPr>
        <p:spPr>
          <a:xfrm>
            <a:off x="578070" y="519054"/>
            <a:ext cx="146304" cy="5852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9E75AA4-74AC-A2C0-944C-489B88157465}"/>
              </a:ext>
            </a:extLst>
          </p:cNvPr>
          <p:cNvSpPr/>
          <p:nvPr/>
        </p:nvSpPr>
        <p:spPr>
          <a:xfrm>
            <a:off x="473354" y="702082"/>
            <a:ext cx="356188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9768E23-8A6D-FBAC-4EC4-E43122383947}"/>
              </a:ext>
            </a:extLst>
          </p:cNvPr>
          <p:cNvSpPr/>
          <p:nvPr/>
        </p:nvSpPr>
        <p:spPr>
          <a:xfrm>
            <a:off x="473354" y="2477012"/>
            <a:ext cx="356188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091079F-F01D-27FE-CD55-8167A7B2DFF6}"/>
              </a:ext>
            </a:extLst>
          </p:cNvPr>
          <p:cNvSpPr/>
          <p:nvPr/>
        </p:nvSpPr>
        <p:spPr>
          <a:xfrm>
            <a:off x="473354" y="4591204"/>
            <a:ext cx="356188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5343A1-9AC8-DBC3-B2F9-107B7E665717}"/>
              </a:ext>
            </a:extLst>
          </p:cNvPr>
          <p:cNvSpPr/>
          <p:nvPr/>
        </p:nvSpPr>
        <p:spPr>
          <a:xfrm>
            <a:off x="899048" y="682682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高效代谢物提取：针对富含脂质的大脑组织</a:t>
            </a:r>
            <a:endParaRPr lang="en-CA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093E087-EB21-8A29-E1D6-078A7D6A9C4D}"/>
              </a:ext>
            </a:extLst>
          </p:cNvPr>
          <p:cNvSpPr txBox="1"/>
          <p:nvPr/>
        </p:nvSpPr>
        <p:spPr>
          <a:xfrm>
            <a:off x="2328443" y="1882804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v/v/v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CA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88636C4-EE5D-1036-D6BD-BC4396BE80AA}"/>
              </a:ext>
            </a:extLst>
          </p:cNvPr>
          <p:cNvSpPr/>
          <p:nvPr/>
        </p:nvSpPr>
        <p:spPr>
          <a:xfrm>
            <a:off x="899048" y="2492255"/>
            <a:ext cx="279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多模式液相色谱</a:t>
            </a:r>
            <a:r>
              <a:rPr lang="en-US" altLang="zh-CN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质谱分析</a:t>
            </a:r>
            <a:endParaRPr lang="en-CA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B8FF6AE-FAFC-E608-6FB5-448D9836A176}"/>
              </a:ext>
            </a:extLst>
          </p:cNvPr>
          <p:cNvSpPr txBox="1"/>
          <p:nvPr/>
        </p:nvSpPr>
        <p:spPr>
          <a:xfrm>
            <a:off x="953259" y="314294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代谢组学：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8E1F2F6-9CE6-BDF3-7D26-C5CFD10FF4D0}"/>
              </a:ext>
            </a:extLst>
          </p:cNvPr>
          <p:cNvSpPr txBox="1"/>
          <p:nvPr/>
        </p:nvSpPr>
        <p:spPr>
          <a:xfrm>
            <a:off x="953259" y="380317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脂质组学：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60152F8-F860-9908-6E99-F6EBFA506F40}"/>
              </a:ext>
            </a:extLst>
          </p:cNvPr>
          <p:cNvSpPr/>
          <p:nvPr/>
        </p:nvSpPr>
        <p:spPr>
          <a:xfrm>
            <a:off x="2585687" y="3725132"/>
            <a:ext cx="14973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UPLC C18 </a:t>
            </a:r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色谱柱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12DB157-86AB-2B91-E5B8-EBFBF3BBF0CC}"/>
              </a:ext>
            </a:extLst>
          </p:cNvPr>
          <p:cNvSpPr/>
          <p:nvPr/>
        </p:nvSpPr>
        <p:spPr>
          <a:xfrm>
            <a:off x="2566341" y="3968133"/>
            <a:ext cx="1510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正离子</a:t>
            </a:r>
            <a:r>
              <a:rPr lang="en-US" altLang="zh-CN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+</a:t>
            </a:r>
            <a:r>
              <a:rPr lang="zh-CN" altLang="en-US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负离子模式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AC3D422-73E6-165D-D252-4048CD5772D7}"/>
              </a:ext>
            </a:extLst>
          </p:cNvPr>
          <p:cNvSpPr txBox="1"/>
          <p:nvPr/>
        </p:nvSpPr>
        <p:spPr>
          <a:xfrm>
            <a:off x="5315243" y="2906437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原始数据处理：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7E98D30-335C-26B4-AE93-B53960BF8576}"/>
              </a:ext>
            </a:extLst>
          </p:cNvPr>
          <p:cNvCxnSpPr>
            <a:cxnSpLocks/>
          </p:cNvCxnSpPr>
          <p:nvPr/>
        </p:nvCxnSpPr>
        <p:spPr>
          <a:xfrm>
            <a:off x="4231339" y="3629589"/>
            <a:ext cx="6573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E5B5FF1-4249-1F10-40D3-12E32AC15CB9}"/>
              </a:ext>
            </a:extLst>
          </p:cNvPr>
          <p:cNvSpPr/>
          <p:nvPr/>
        </p:nvSpPr>
        <p:spPr>
          <a:xfrm>
            <a:off x="899048" y="458684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统计及代谢通路分析</a:t>
            </a:r>
            <a:endParaRPr lang="en-CA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C386CB7-DCEE-937A-A902-5E906CB848DB}"/>
              </a:ext>
            </a:extLst>
          </p:cNvPr>
          <p:cNvSpPr txBox="1"/>
          <p:nvPr/>
        </p:nvSpPr>
        <p:spPr>
          <a:xfrm>
            <a:off x="1386617" y="1961974"/>
            <a:ext cx="86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&lt; 1 mg</a:t>
            </a:r>
            <a:endParaRPr lang="en-CA" sz="1600" dirty="0">
              <a:solidFill>
                <a:srgbClr val="FF0000"/>
              </a:solidFill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B3D90AF-9C84-0B99-49F4-0C2E3025D7E9}"/>
              </a:ext>
            </a:extLst>
          </p:cNvPr>
          <p:cNvSpPr txBox="1"/>
          <p:nvPr/>
        </p:nvSpPr>
        <p:spPr>
          <a:xfrm>
            <a:off x="2713947" y="1885660"/>
            <a:ext cx="1796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496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AE3213-6764-F7C3-1E7E-41341192C06D}"/>
              </a:ext>
            </a:extLst>
          </p:cNvPr>
          <p:cNvCxnSpPr>
            <a:cxnSpLocks/>
            <a:stCxn id="74" idx="0"/>
            <a:endCxn id="68" idx="2"/>
          </p:cNvCxnSpPr>
          <p:nvPr/>
        </p:nvCxnSpPr>
        <p:spPr>
          <a:xfrm flipV="1">
            <a:off x="3919997" y="5323153"/>
            <a:ext cx="134" cy="320212"/>
          </a:xfrm>
          <a:prstGeom prst="straightConnector1">
            <a:avLst/>
          </a:prstGeom>
          <a:ln w="6350"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AFF14-E1DA-D843-B2D7-512838A32BA8}"/>
              </a:ext>
            </a:extLst>
          </p:cNvPr>
          <p:cNvCxnSpPr>
            <a:cxnSpLocks/>
          </p:cNvCxnSpPr>
          <p:nvPr/>
        </p:nvCxnSpPr>
        <p:spPr>
          <a:xfrm flipH="1">
            <a:off x="3998240" y="5263794"/>
            <a:ext cx="765822" cy="0"/>
          </a:xfrm>
          <a:prstGeom prst="straightConnector1">
            <a:avLst/>
          </a:prstGeom>
          <a:ln w="6350"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9150164-1803-2740-A245-2AC40CFB971D}"/>
              </a:ext>
            </a:extLst>
          </p:cNvPr>
          <p:cNvSpPr/>
          <p:nvPr/>
        </p:nvSpPr>
        <p:spPr>
          <a:xfrm>
            <a:off x="1318960" y="2834"/>
            <a:ext cx="5551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b="1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大脑亚区域组织的</a:t>
            </a:r>
            <a:r>
              <a:rPr lang="zh-CN" altLang="en-US" b="1" dirty="0">
                <a:solidFill>
                  <a:srgbClr val="0D0D0D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平行</a:t>
            </a:r>
            <a:r>
              <a:rPr lang="zh-CN" b="1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代谢组学和脂质组学</a:t>
            </a:r>
            <a:r>
              <a:rPr lang="zh-CN" altLang="en-US" b="1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分析流程</a:t>
            </a:r>
            <a:r>
              <a:rPr lang="en-US" b="1" dirty="0">
                <a:effectLst/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endParaRPr lang="en-CA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39" name="Freeform: Shape 436">
            <a:extLst>
              <a:ext uri="{FF2B5EF4-FFF2-40B4-BE49-F238E27FC236}">
                <a16:creationId xmlns:a16="http://schemas.microsoft.com/office/drawing/2014/main" id="{07822DF8-E224-D086-A783-6BB53A4491F0}"/>
              </a:ext>
            </a:extLst>
          </p:cNvPr>
          <p:cNvSpPr/>
          <p:nvPr/>
        </p:nvSpPr>
        <p:spPr>
          <a:xfrm>
            <a:off x="2250539" y="3135798"/>
            <a:ext cx="152403" cy="421571"/>
          </a:xfrm>
          <a:custGeom>
            <a:avLst/>
            <a:gdLst>
              <a:gd name="connsiteX0" fmla="*/ 0 w 447675"/>
              <a:gd name="connsiteY0" fmla="*/ 4763 h 1257300"/>
              <a:gd name="connsiteX1" fmla="*/ 0 w 447675"/>
              <a:gd name="connsiteY1" fmla="*/ 800100 h 1257300"/>
              <a:gd name="connsiteX2" fmla="*/ 9525 w 447675"/>
              <a:gd name="connsiteY2" fmla="*/ 876300 h 1257300"/>
              <a:gd name="connsiteX3" fmla="*/ 33338 w 447675"/>
              <a:gd name="connsiteY3" fmla="*/ 962025 h 1257300"/>
              <a:gd name="connsiteX4" fmla="*/ 57150 w 447675"/>
              <a:gd name="connsiteY4" fmla="*/ 1042988 h 1257300"/>
              <a:gd name="connsiteX5" fmla="*/ 95250 w 447675"/>
              <a:gd name="connsiteY5" fmla="*/ 1114425 h 1257300"/>
              <a:gd name="connsiteX6" fmla="*/ 128588 w 447675"/>
              <a:gd name="connsiteY6" fmla="*/ 1185863 h 1257300"/>
              <a:gd name="connsiteX7" fmla="*/ 147638 w 447675"/>
              <a:gd name="connsiteY7" fmla="*/ 1200150 h 1257300"/>
              <a:gd name="connsiteX8" fmla="*/ 176213 w 447675"/>
              <a:gd name="connsiteY8" fmla="*/ 1228725 h 1257300"/>
              <a:gd name="connsiteX9" fmla="*/ 195263 w 447675"/>
              <a:gd name="connsiteY9" fmla="*/ 1247775 h 1257300"/>
              <a:gd name="connsiteX10" fmla="*/ 214313 w 447675"/>
              <a:gd name="connsiteY10" fmla="*/ 1252538 h 1257300"/>
              <a:gd name="connsiteX11" fmla="*/ 228600 w 447675"/>
              <a:gd name="connsiteY11" fmla="*/ 1257300 h 1257300"/>
              <a:gd name="connsiteX12" fmla="*/ 276225 w 447675"/>
              <a:gd name="connsiteY12" fmla="*/ 1228725 h 1257300"/>
              <a:gd name="connsiteX13" fmla="*/ 314325 w 447675"/>
              <a:gd name="connsiteY13" fmla="*/ 1195388 h 1257300"/>
              <a:gd name="connsiteX14" fmla="*/ 347663 w 447675"/>
              <a:gd name="connsiteY14" fmla="*/ 1133475 h 1257300"/>
              <a:gd name="connsiteX15" fmla="*/ 385763 w 447675"/>
              <a:gd name="connsiteY15" fmla="*/ 1052513 h 1257300"/>
              <a:gd name="connsiteX16" fmla="*/ 414338 w 447675"/>
              <a:gd name="connsiteY16" fmla="*/ 981075 h 1257300"/>
              <a:gd name="connsiteX17" fmla="*/ 438150 w 447675"/>
              <a:gd name="connsiteY17" fmla="*/ 871538 h 1257300"/>
              <a:gd name="connsiteX18" fmla="*/ 447675 w 447675"/>
              <a:gd name="connsiteY18" fmla="*/ 809625 h 1257300"/>
              <a:gd name="connsiteX19" fmla="*/ 447675 w 447675"/>
              <a:gd name="connsiteY19" fmla="*/ 0 h 1257300"/>
              <a:gd name="connsiteX20" fmla="*/ 0 w 447675"/>
              <a:gd name="connsiteY20" fmla="*/ 4763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7675" h="1257300">
                <a:moveTo>
                  <a:pt x="0" y="4763"/>
                </a:moveTo>
                <a:lnTo>
                  <a:pt x="0" y="800100"/>
                </a:lnTo>
                <a:lnTo>
                  <a:pt x="9525" y="876300"/>
                </a:lnTo>
                <a:lnTo>
                  <a:pt x="33338" y="962025"/>
                </a:lnTo>
                <a:lnTo>
                  <a:pt x="57150" y="1042988"/>
                </a:lnTo>
                <a:lnTo>
                  <a:pt x="95250" y="1114425"/>
                </a:lnTo>
                <a:lnTo>
                  <a:pt x="128588" y="1185863"/>
                </a:lnTo>
                <a:lnTo>
                  <a:pt x="147638" y="1200150"/>
                </a:lnTo>
                <a:lnTo>
                  <a:pt x="176213" y="1228725"/>
                </a:lnTo>
                <a:lnTo>
                  <a:pt x="195263" y="1247775"/>
                </a:lnTo>
                <a:lnTo>
                  <a:pt x="214313" y="1252538"/>
                </a:lnTo>
                <a:lnTo>
                  <a:pt x="228600" y="1257300"/>
                </a:lnTo>
                <a:lnTo>
                  <a:pt x="276225" y="1228725"/>
                </a:lnTo>
                <a:lnTo>
                  <a:pt x="314325" y="1195388"/>
                </a:lnTo>
                <a:lnTo>
                  <a:pt x="347663" y="1133475"/>
                </a:lnTo>
                <a:lnTo>
                  <a:pt x="385763" y="1052513"/>
                </a:lnTo>
                <a:lnTo>
                  <a:pt x="414338" y="981075"/>
                </a:lnTo>
                <a:lnTo>
                  <a:pt x="438150" y="871538"/>
                </a:lnTo>
                <a:lnTo>
                  <a:pt x="447675" y="809625"/>
                </a:lnTo>
                <a:lnTo>
                  <a:pt x="447675" y="0"/>
                </a:lnTo>
                <a:lnTo>
                  <a:pt x="0" y="47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62000">
                <a:schemeClr val="accent1">
                  <a:lumMod val="20000"/>
                  <a:lumOff val="80000"/>
                  <a:alpha val="50000"/>
                </a:schemeClr>
              </a:gs>
              <a:gs pos="33000">
                <a:schemeClr val="bg1"/>
              </a:gs>
              <a:gs pos="83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Freeform: Shape 2">
            <a:extLst>
              <a:ext uri="{FF2B5EF4-FFF2-40B4-BE49-F238E27FC236}">
                <a16:creationId xmlns:a16="http://schemas.microsoft.com/office/drawing/2014/main" id="{16174EE2-2741-97F1-F4BA-2CDEDDB52693}"/>
              </a:ext>
            </a:extLst>
          </p:cNvPr>
          <p:cNvSpPr/>
          <p:nvPr/>
        </p:nvSpPr>
        <p:spPr>
          <a:xfrm>
            <a:off x="2249624" y="3422500"/>
            <a:ext cx="146306" cy="132013"/>
          </a:xfrm>
          <a:custGeom>
            <a:avLst/>
            <a:gdLst>
              <a:gd name="connsiteX0" fmla="*/ 0 w 457200"/>
              <a:gd name="connsiteY0" fmla="*/ 0 h 485775"/>
              <a:gd name="connsiteX1" fmla="*/ 457200 w 457200"/>
              <a:gd name="connsiteY1" fmla="*/ 0 h 485775"/>
              <a:gd name="connsiteX2" fmla="*/ 447675 w 457200"/>
              <a:gd name="connsiteY2" fmla="*/ 104775 h 485775"/>
              <a:gd name="connsiteX3" fmla="*/ 428625 w 457200"/>
              <a:gd name="connsiteY3" fmla="*/ 180975 h 485775"/>
              <a:gd name="connsiteX4" fmla="*/ 390525 w 457200"/>
              <a:gd name="connsiteY4" fmla="*/ 290512 h 485775"/>
              <a:gd name="connsiteX5" fmla="*/ 333375 w 457200"/>
              <a:gd name="connsiteY5" fmla="*/ 414337 h 485775"/>
              <a:gd name="connsiteX6" fmla="*/ 300037 w 457200"/>
              <a:gd name="connsiteY6" fmla="*/ 457200 h 485775"/>
              <a:gd name="connsiteX7" fmla="*/ 266700 w 457200"/>
              <a:gd name="connsiteY7" fmla="*/ 476250 h 485775"/>
              <a:gd name="connsiteX8" fmla="*/ 242887 w 457200"/>
              <a:gd name="connsiteY8" fmla="*/ 485775 h 485775"/>
              <a:gd name="connsiteX9" fmla="*/ 200025 w 457200"/>
              <a:gd name="connsiteY9" fmla="*/ 461962 h 485775"/>
              <a:gd name="connsiteX10" fmla="*/ 142875 w 457200"/>
              <a:gd name="connsiteY10" fmla="*/ 409575 h 485775"/>
              <a:gd name="connsiteX11" fmla="*/ 90487 w 457200"/>
              <a:gd name="connsiteY11" fmla="*/ 309562 h 485775"/>
              <a:gd name="connsiteX12" fmla="*/ 47625 w 457200"/>
              <a:gd name="connsiteY12" fmla="*/ 204787 h 485775"/>
              <a:gd name="connsiteX13" fmla="*/ 19050 w 457200"/>
              <a:gd name="connsiteY13" fmla="*/ 109537 h 485775"/>
              <a:gd name="connsiteX14" fmla="*/ 0 w 457200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0" h="485775">
                <a:moveTo>
                  <a:pt x="0" y="0"/>
                </a:moveTo>
                <a:lnTo>
                  <a:pt x="457200" y="0"/>
                </a:lnTo>
                <a:lnTo>
                  <a:pt x="447675" y="104775"/>
                </a:lnTo>
                <a:lnTo>
                  <a:pt x="428625" y="180975"/>
                </a:lnTo>
                <a:lnTo>
                  <a:pt x="390525" y="290512"/>
                </a:lnTo>
                <a:lnTo>
                  <a:pt x="333375" y="414337"/>
                </a:lnTo>
                <a:lnTo>
                  <a:pt x="300037" y="457200"/>
                </a:lnTo>
                <a:lnTo>
                  <a:pt x="266700" y="476250"/>
                </a:lnTo>
                <a:lnTo>
                  <a:pt x="242887" y="485775"/>
                </a:lnTo>
                <a:lnTo>
                  <a:pt x="200025" y="461962"/>
                </a:lnTo>
                <a:lnTo>
                  <a:pt x="142875" y="409575"/>
                </a:lnTo>
                <a:lnTo>
                  <a:pt x="90487" y="309562"/>
                </a:lnTo>
                <a:lnTo>
                  <a:pt x="47625" y="204787"/>
                </a:lnTo>
                <a:lnTo>
                  <a:pt x="19050" y="109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345FAC3-78C3-B83D-2AA8-2B589ED09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69" y="2964084"/>
            <a:ext cx="570753" cy="640080"/>
          </a:xfrm>
          <a:prstGeom prst="rect">
            <a:avLst/>
          </a:prstGeom>
        </p:spPr>
      </p:pic>
      <p:sp>
        <p:nvSpPr>
          <p:cNvPr id="43" name="Freeform: Shape 440">
            <a:extLst>
              <a:ext uri="{FF2B5EF4-FFF2-40B4-BE49-F238E27FC236}">
                <a16:creationId xmlns:a16="http://schemas.microsoft.com/office/drawing/2014/main" id="{8AEDD41F-5033-1B8F-2C61-BEFE603FC87C}"/>
              </a:ext>
            </a:extLst>
          </p:cNvPr>
          <p:cNvSpPr/>
          <p:nvPr/>
        </p:nvSpPr>
        <p:spPr>
          <a:xfrm>
            <a:off x="2253941" y="3801303"/>
            <a:ext cx="150293" cy="421571"/>
          </a:xfrm>
          <a:custGeom>
            <a:avLst/>
            <a:gdLst>
              <a:gd name="connsiteX0" fmla="*/ 0 w 447675"/>
              <a:gd name="connsiteY0" fmla="*/ 4763 h 1257300"/>
              <a:gd name="connsiteX1" fmla="*/ 0 w 447675"/>
              <a:gd name="connsiteY1" fmla="*/ 800100 h 1257300"/>
              <a:gd name="connsiteX2" fmla="*/ 9525 w 447675"/>
              <a:gd name="connsiteY2" fmla="*/ 876300 h 1257300"/>
              <a:gd name="connsiteX3" fmla="*/ 33338 w 447675"/>
              <a:gd name="connsiteY3" fmla="*/ 962025 h 1257300"/>
              <a:gd name="connsiteX4" fmla="*/ 57150 w 447675"/>
              <a:gd name="connsiteY4" fmla="*/ 1042988 h 1257300"/>
              <a:gd name="connsiteX5" fmla="*/ 95250 w 447675"/>
              <a:gd name="connsiteY5" fmla="*/ 1114425 h 1257300"/>
              <a:gd name="connsiteX6" fmla="*/ 128588 w 447675"/>
              <a:gd name="connsiteY6" fmla="*/ 1185863 h 1257300"/>
              <a:gd name="connsiteX7" fmla="*/ 147638 w 447675"/>
              <a:gd name="connsiteY7" fmla="*/ 1200150 h 1257300"/>
              <a:gd name="connsiteX8" fmla="*/ 176213 w 447675"/>
              <a:gd name="connsiteY8" fmla="*/ 1228725 h 1257300"/>
              <a:gd name="connsiteX9" fmla="*/ 195263 w 447675"/>
              <a:gd name="connsiteY9" fmla="*/ 1247775 h 1257300"/>
              <a:gd name="connsiteX10" fmla="*/ 214313 w 447675"/>
              <a:gd name="connsiteY10" fmla="*/ 1252538 h 1257300"/>
              <a:gd name="connsiteX11" fmla="*/ 228600 w 447675"/>
              <a:gd name="connsiteY11" fmla="*/ 1257300 h 1257300"/>
              <a:gd name="connsiteX12" fmla="*/ 276225 w 447675"/>
              <a:gd name="connsiteY12" fmla="*/ 1228725 h 1257300"/>
              <a:gd name="connsiteX13" fmla="*/ 314325 w 447675"/>
              <a:gd name="connsiteY13" fmla="*/ 1195388 h 1257300"/>
              <a:gd name="connsiteX14" fmla="*/ 347663 w 447675"/>
              <a:gd name="connsiteY14" fmla="*/ 1133475 h 1257300"/>
              <a:gd name="connsiteX15" fmla="*/ 385763 w 447675"/>
              <a:gd name="connsiteY15" fmla="*/ 1052513 h 1257300"/>
              <a:gd name="connsiteX16" fmla="*/ 414338 w 447675"/>
              <a:gd name="connsiteY16" fmla="*/ 981075 h 1257300"/>
              <a:gd name="connsiteX17" fmla="*/ 438150 w 447675"/>
              <a:gd name="connsiteY17" fmla="*/ 871538 h 1257300"/>
              <a:gd name="connsiteX18" fmla="*/ 447675 w 447675"/>
              <a:gd name="connsiteY18" fmla="*/ 809625 h 1257300"/>
              <a:gd name="connsiteX19" fmla="*/ 447675 w 447675"/>
              <a:gd name="connsiteY19" fmla="*/ 0 h 1257300"/>
              <a:gd name="connsiteX20" fmla="*/ 0 w 447675"/>
              <a:gd name="connsiteY20" fmla="*/ 4763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7675" h="1257300">
                <a:moveTo>
                  <a:pt x="0" y="4763"/>
                </a:moveTo>
                <a:lnTo>
                  <a:pt x="0" y="800100"/>
                </a:lnTo>
                <a:lnTo>
                  <a:pt x="9525" y="876300"/>
                </a:lnTo>
                <a:lnTo>
                  <a:pt x="33338" y="962025"/>
                </a:lnTo>
                <a:lnTo>
                  <a:pt x="57150" y="1042988"/>
                </a:lnTo>
                <a:lnTo>
                  <a:pt x="95250" y="1114425"/>
                </a:lnTo>
                <a:lnTo>
                  <a:pt x="128588" y="1185863"/>
                </a:lnTo>
                <a:lnTo>
                  <a:pt x="147638" y="1200150"/>
                </a:lnTo>
                <a:lnTo>
                  <a:pt x="176213" y="1228725"/>
                </a:lnTo>
                <a:lnTo>
                  <a:pt x="195263" y="1247775"/>
                </a:lnTo>
                <a:lnTo>
                  <a:pt x="214313" y="1252538"/>
                </a:lnTo>
                <a:lnTo>
                  <a:pt x="228600" y="1257300"/>
                </a:lnTo>
                <a:lnTo>
                  <a:pt x="276225" y="1228725"/>
                </a:lnTo>
                <a:lnTo>
                  <a:pt x="314325" y="1195388"/>
                </a:lnTo>
                <a:lnTo>
                  <a:pt x="347663" y="1133475"/>
                </a:lnTo>
                <a:lnTo>
                  <a:pt x="385763" y="1052513"/>
                </a:lnTo>
                <a:lnTo>
                  <a:pt x="414338" y="981075"/>
                </a:lnTo>
                <a:lnTo>
                  <a:pt x="438150" y="871538"/>
                </a:lnTo>
                <a:lnTo>
                  <a:pt x="447675" y="809625"/>
                </a:lnTo>
                <a:lnTo>
                  <a:pt x="447675" y="0"/>
                </a:lnTo>
                <a:lnTo>
                  <a:pt x="0" y="47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62000">
                <a:schemeClr val="accent1">
                  <a:lumMod val="20000"/>
                  <a:lumOff val="80000"/>
                  <a:alpha val="50000"/>
                </a:schemeClr>
              </a:gs>
              <a:gs pos="33000">
                <a:schemeClr val="bg1"/>
              </a:gs>
              <a:gs pos="83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40000"/>
                  <a:lumOff val="6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6189C0-2DFB-28D8-B4D8-76D7AA5E53B1}"/>
              </a:ext>
            </a:extLst>
          </p:cNvPr>
          <p:cNvSpPr/>
          <p:nvPr/>
        </p:nvSpPr>
        <p:spPr>
          <a:xfrm>
            <a:off x="2253941" y="4017069"/>
            <a:ext cx="144281" cy="49440"/>
          </a:xfrm>
          <a:prstGeom prst="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Freeform: Shape 2">
            <a:extLst>
              <a:ext uri="{FF2B5EF4-FFF2-40B4-BE49-F238E27FC236}">
                <a16:creationId xmlns:a16="http://schemas.microsoft.com/office/drawing/2014/main" id="{1366C00C-1EE9-6693-57B5-3AC172DA5006}"/>
              </a:ext>
            </a:extLst>
          </p:cNvPr>
          <p:cNvSpPr/>
          <p:nvPr/>
        </p:nvSpPr>
        <p:spPr>
          <a:xfrm>
            <a:off x="2253039" y="4066720"/>
            <a:ext cx="144281" cy="153298"/>
          </a:xfrm>
          <a:custGeom>
            <a:avLst/>
            <a:gdLst>
              <a:gd name="connsiteX0" fmla="*/ 0 w 457200"/>
              <a:gd name="connsiteY0" fmla="*/ 0 h 485775"/>
              <a:gd name="connsiteX1" fmla="*/ 457200 w 457200"/>
              <a:gd name="connsiteY1" fmla="*/ 0 h 485775"/>
              <a:gd name="connsiteX2" fmla="*/ 447675 w 457200"/>
              <a:gd name="connsiteY2" fmla="*/ 104775 h 485775"/>
              <a:gd name="connsiteX3" fmla="*/ 428625 w 457200"/>
              <a:gd name="connsiteY3" fmla="*/ 180975 h 485775"/>
              <a:gd name="connsiteX4" fmla="*/ 390525 w 457200"/>
              <a:gd name="connsiteY4" fmla="*/ 290512 h 485775"/>
              <a:gd name="connsiteX5" fmla="*/ 333375 w 457200"/>
              <a:gd name="connsiteY5" fmla="*/ 414337 h 485775"/>
              <a:gd name="connsiteX6" fmla="*/ 300037 w 457200"/>
              <a:gd name="connsiteY6" fmla="*/ 457200 h 485775"/>
              <a:gd name="connsiteX7" fmla="*/ 266700 w 457200"/>
              <a:gd name="connsiteY7" fmla="*/ 476250 h 485775"/>
              <a:gd name="connsiteX8" fmla="*/ 242887 w 457200"/>
              <a:gd name="connsiteY8" fmla="*/ 485775 h 485775"/>
              <a:gd name="connsiteX9" fmla="*/ 200025 w 457200"/>
              <a:gd name="connsiteY9" fmla="*/ 461962 h 485775"/>
              <a:gd name="connsiteX10" fmla="*/ 142875 w 457200"/>
              <a:gd name="connsiteY10" fmla="*/ 409575 h 485775"/>
              <a:gd name="connsiteX11" fmla="*/ 90487 w 457200"/>
              <a:gd name="connsiteY11" fmla="*/ 309562 h 485775"/>
              <a:gd name="connsiteX12" fmla="*/ 47625 w 457200"/>
              <a:gd name="connsiteY12" fmla="*/ 204787 h 485775"/>
              <a:gd name="connsiteX13" fmla="*/ 19050 w 457200"/>
              <a:gd name="connsiteY13" fmla="*/ 109537 h 485775"/>
              <a:gd name="connsiteX14" fmla="*/ 0 w 457200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0" h="485775">
                <a:moveTo>
                  <a:pt x="0" y="0"/>
                </a:moveTo>
                <a:lnTo>
                  <a:pt x="457200" y="0"/>
                </a:lnTo>
                <a:lnTo>
                  <a:pt x="447675" y="104775"/>
                </a:lnTo>
                <a:lnTo>
                  <a:pt x="428625" y="180975"/>
                </a:lnTo>
                <a:lnTo>
                  <a:pt x="390525" y="290512"/>
                </a:lnTo>
                <a:lnTo>
                  <a:pt x="333375" y="414337"/>
                </a:lnTo>
                <a:lnTo>
                  <a:pt x="300037" y="457200"/>
                </a:lnTo>
                <a:lnTo>
                  <a:pt x="266700" y="476250"/>
                </a:lnTo>
                <a:lnTo>
                  <a:pt x="242887" y="485775"/>
                </a:lnTo>
                <a:lnTo>
                  <a:pt x="200025" y="461962"/>
                </a:lnTo>
                <a:lnTo>
                  <a:pt x="142875" y="409575"/>
                </a:lnTo>
                <a:lnTo>
                  <a:pt x="90487" y="309562"/>
                </a:lnTo>
                <a:lnTo>
                  <a:pt x="47625" y="204787"/>
                </a:lnTo>
                <a:lnTo>
                  <a:pt x="19050" y="109537"/>
                </a:lnTo>
                <a:lnTo>
                  <a:pt x="0" y="0"/>
                </a:lnTo>
                <a:close/>
              </a:path>
            </a:pathLst>
          </a:custGeom>
          <a:solidFill>
            <a:srgbClr val="F8E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CC93267-6140-FC5B-4F81-D2CDE8D5A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70" y="3629589"/>
            <a:ext cx="562852" cy="64008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35B3C78-B914-1771-3ABB-3E2D79E181AA}"/>
              </a:ext>
            </a:extLst>
          </p:cNvPr>
          <p:cNvSpPr/>
          <p:nvPr/>
        </p:nvSpPr>
        <p:spPr>
          <a:xfrm>
            <a:off x="2571054" y="3055027"/>
            <a:ext cx="14973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ZIC-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pHILIC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色谱柱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FB7028-D84F-1F33-4BB3-8F61CCF1EA99}"/>
              </a:ext>
            </a:extLst>
          </p:cNvPr>
          <p:cNvSpPr/>
          <p:nvPr/>
        </p:nvSpPr>
        <p:spPr>
          <a:xfrm>
            <a:off x="2551708" y="3298028"/>
            <a:ext cx="1510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正离子</a:t>
            </a:r>
            <a:r>
              <a:rPr lang="en-US" altLang="zh-CN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+</a:t>
            </a:r>
            <a:r>
              <a:rPr lang="zh-CN" altLang="en-US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负离子模式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57" name="Picture 2" descr="http://prime.psc.riken.jp/compms/static/images/iconMsdial.png">
            <a:extLst>
              <a:ext uri="{FF2B5EF4-FFF2-40B4-BE49-F238E27FC236}">
                <a16:creationId xmlns:a16="http://schemas.microsoft.com/office/drawing/2014/main" id="{67BBCED3-EDAC-AC1E-2093-0653C7AD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17" y="3318333"/>
            <a:ext cx="47536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http://prime.psc.riken.jp/compms/static/images/iconMsfinder.png">
            <a:extLst>
              <a:ext uri="{FF2B5EF4-FFF2-40B4-BE49-F238E27FC236}">
                <a16:creationId xmlns:a16="http://schemas.microsoft.com/office/drawing/2014/main" id="{D852B160-16D9-70F3-F0B5-B6ED92AE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58" y="3318333"/>
            <a:ext cx="475107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DB6C367-9A58-E7C6-1E93-F9AB6D6BB94A}"/>
              </a:ext>
            </a:extLst>
          </p:cNvPr>
          <p:cNvSpPr/>
          <p:nvPr/>
        </p:nvSpPr>
        <p:spPr>
          <a:xfrm>
            <a:off x="5109422" y="3849939"/>
            <a:ext cx="7866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>
                <a:latin typeface="Arial" panose="020B0604020202020204" pitchFamily="34" charset="0"/>
                <a:cs typeface="Arial" panose="020B0604020202020204" pitchFamily="34" charset="0"/>
              </a:rPr>
              <a:t>MS-DIAL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61C78A5-77DA-2436-4B88-2D0A14E2B8C0}"/>
              </a:ext>
            </a:extLst>
          </p:cNvPr>
          <p:cNvSpPr/>
          <p:nvPr/>
        </p:nvSpPr>
        <p:spPr>
          <a:xfrm>
            <a:off x="5886889" y="3849939"/>
            <a:ext cx="992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>
                <a:latin typeface="Arial" panose="020B0604020202020204" pitchFamily="34" charset="0"/>
                <a:cs typeface="Arial" panose="020B0604020202020204" pitchFamily="34" charset="0"/>
              </a:rPr>
              <a:t>MS-FINDER</a:t>
            </a:r>
            <a:endParaRPr lang="en-CA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0E56CAB-7CFF-E9FB-1249-9978962C7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987" y="5117348"/>
            <a:ext cx="851053" cy="76033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CD832D5-76B9-21A7-A457-D75595DDB9B1}"/>
              </a:ext>
            </a:extLst>
          </p:cNvPr>
          <p:cNvSpPr txBox="1"/>
          <p:nvPr/>
        </p:nvSpPr>
        <p:spPr>
          <a:xfrm>
            <a:off x="975860" y="6020936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主成分分析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5EEB65-BAD2-A796-A67B-4A5317836C08}"/>
              </a:ext>
            </a:extLst>
          </p:cNvPr>
          <p:cNvSpPr txBox="1"/>
          <p:nvPr/>
        </p:nvSpPr>
        <p:spPr>
          <a:xfrm>
            <a:off x="2308505" y="60209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热图分析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3F4A67-190C-8E9A-6649-2A55D75BC306}"/>
              </a:ext>
            </a:extLst>
          </p:cNvPr>
          <p:cNvSpPr txBox="1"/>
          <p:nvPr/>
        </p:nvSpPr>
        <p:spPr>
          <a:xfrm>
            <a:off x="3708447" y="6020936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代谢通路分析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91EB59-0A81-CC8F-77CB-87B55EB1CCE3}"/>
              </a:ext>
            </a:extLst>
          </p:cNvPr>
          <p:cNvSpPr txBox="1"/>
          <p:nvPr/>
        </p:nvSpPr>
        <p:spPr>
          <a:xfrm>
            <a:off x="5698523" y="602093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b="1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网络分析</a:t>
            </a:r>
            <a:endParaRPr lang="en-CA" sz="1400" b="1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8" name="Rectangle: Rounded Corners 98">
            <a:extLst>
              <a:ext uri="{FF2B5EF4-FFF2-40B4-BE49-F238E27FC236}">
                <a16:creationId xmlns:a16="http://schemas.microsoft.com/office/drawing/2014/main" id="{5E16D013-78EE-CCF6-C32C-6DAAF008B894}"/>
              </a:ext>
            </a:extLst>
          </p:cNvPr>
          <p:cNvSpPr/>
          <p:nvPr/>
        </p:nvSpPr>
        <p:spPr>
          <a:xfrm>
            <a:off x="3790101" y="5198088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: Rounded Corners 493">
            <a:extLst>
              <a:ext uri="{FF2B5EF4-FFF2-40B4-BE49-F238E27FC236}">
                <a16:creationId xmlns:a16="http://schemas.microsoft.com/office/drawing/2014/main" id="{FCB63AD3-1991-A2D1-40F6-DFED1374C984}"/>
              </a:ext>
            </a:extLst>
          </p:cNvPr>
          <p:cNvSpPr/>
          <p:nvPr/>
        </p:nvSpPr>
        <p:spPr>
          <a:xfrm>
            <a:off x="4664112" y="5199120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: Rounded Corners 494">
            <a:extLst>
              <a:ext uri="{FF2B5EF4-FFF2-40B4-BE49-F238E27FC236}">
                <a16:creationId xmlns:a16="http://schemas.microsoft.com/office/drawing/2014/main" id="{0B054414-385C-2E15-58ED-4D6A6546A8F8}"/>
              </a:ext>
            </a:extLst>
          </p:cNvPr>
          <p:cNvSpPr/>
          <p:nvPr/>
        </p:nvSpPr>
        <p:spPr>
          <a:xfrm>
            <a:off x="4227107" y="5198087"/>
            <a:ext cx="260059" cy="125065"/>
          </a:xfrm>
          <a:prstGeom prst="roundRect">
            <a:avLst/>
          </a:prstGeom>
          <a:solidFill>
            <a:srgbClr val="F486A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: Rounded Corners 500">
            <a:extLst>
              <a:ext uri="{FF2B5EF4-FFF2-40B4-BE49-F238E27FC236}">
                <a16:creationId xmlns:a16="http://schemas.microsoft.com/office/drawing/2014/main" id="{1AB55ED3-5FCF-B19E-276C-74B373C001B3}"/>
              </a:ext>
            </a:extLst>
          </p:cNvPr>
          <p:cNvSpPr/>
          <p:nvPr/>
        </p:nvSpPr>
        <p:spPr>
          <a:xfrm>
            <a:off x="3790101" y="5418811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Rectangle: Rounded Corners 501">
            <a:extLst>
              <a:ext uri="{FF2B5EF4-FFF2-40B4-BE49-F238E27FC236}">
                <a16:creationId xmlns:a16="http://schemas.microsoft.com/office/drawing/2014/main" id="{B23E2EF2-A1C7-DFF4-3F2B-0B4C8A614BAC}"/>
              </a:ext>
            </a:extLst>
          </p:cNvPr>
          <p:cNvSpPr/>
          <p:nvPr/>
        </p:nvSpPr>
        <p:spPr>
          <a:xfrm>
            <a:off x="4226973" y="5418810"/>
            <a:ext cx="260059" cy="125065"/>
          </a:xfrm>
          <a:prstGeom prst="roundRect">
            <a:avLst/>
          </a:prstGeom>
          <a:solidFill>
            <a:srgbClr val="F486A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B8FC1F-2581-686F-C65F-7D27CAC092F3}"/>
              </a:ext>
            </a:extLst>
          </p:cNvPr>
          <p:cNvCxnSpPr>
            <a:cxnSpLocks/>
          </p:cNvCxnSpPr>
          <p:nvPr/>
        </p:nvCxnSpPr>
        <p:spPr>
          <a:xfrm flipH="1">
            <a:off x="3998106" y="5705896"/>
            <a:ext cx="765822" cy="0"/>
          </a:xfrm>
          <a:prstGeom prst="straightConnector1">
            <a:avLst/>
          </a:prstGeom>
          <a:ln w="6350"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Rectangle: Rounded Corners 503">
            <a:extLst>
              <a:ext uri="{FF2B5EF4-FFF2-40B4-BE49-F238E27FC236}">
                <a16:creationId xmlns:a16="http://schemas.microsoft.com/office/drawing/2014/main" id="{AF5214CA-8A04-4511-015A-2ECB2432E736}"/>
              </a:ext>
            </a:extLst>
          </p:cNvPr>
          <p:cNvSpPr/>
          <p:nvPr/>
        </p:nvSpPr>
        <p:spPr>
          <a:xfrm>
            <a:off x="3789967" y="5643365"/>
            <a:ext cx="260059" cy="1250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5" name="Rectangle: Rounded Corners 504">
            <a:extLst>
              <a:ext uri="{FF2B5EF4-FFF2-40B4-BE49-F238E27FC236}">
                <a16:creationId xmlns:a16="http://schemas.microsoft.com/office/drawing/2014/main" id="{495B172D-B0A6-927D-0691-9DE8B4DAB7AD}"/>
              </a:ext>
            </a:extLst>
          </p:cNvPr>
          <p:cNvSpPr/>
          <p:nvPr/>
        </p:nvSpPr>
        <p:spPr>
          <a:xfrm>
            <a:off x="4663978" y="5644397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6" name="Rectangle: Rounded Corners 505">
            <a:extLst>
              <a:ext uri="{FF2B5EF4-FFF2-40B4-BE49-F238E27FC236}">
                <a16:creationId xmlns:a16="http://schemas.microsoft.com/office/drawing/2014/main" id="{205F4A10-C4CA-8DEB-949F-AB6891E64CFB}"/>
              </a:ext>
            </a:extLst>
          </p:cNvPr>
          <p:cNvSpPr/>
          <p:nvPr/>
        </p:nvSpPr>
        <p:spPr>
          <a:xfrm>
            <a:off x="4226973" y="5643364"/>
            <a:ext cx="260059" cy="125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51137E-F3CD-A430-4D57-7CFF38777F71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4357003" y="5323152"/>
            <a:ext cx="134" cy="95658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Arrow: Up 508">
            <a:extLst>
              <a:ext uri="{FF2B5EF4-FFF2-40B4-BE49-F238E27FC236}">
                <a16:creationId xmlns:a16="http://schemas.microsoft.com/office/drawing/2014/main" id="{7E505E7E-CEC8-BC26-035C-852540263906}"/>
              </a:ext>
            </a:extLst>
          </p:cNvPr>
          <p:cNvSpPr/>
          <p:nvPr/>
        </p:nvSpPr>
        <p:spPr>
          <a:xfrm>
            <a:off x="4384790" y="5222532"/>
            <a:ext cx="83890" cy="8360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Arrow: Up 515">
            <a:extLst>
              <a:ext uri="{FF2B5EF4-FFF2-40B4-BE49-F238E27FC236}">
                <a16:creationId xmlns:a16="http://schemas.microsoft.com/office/drawing/2014/main" id="{955A6E99-E752-1CF2-408C-30A65C879610}"/>
              </a:ext>
            </a:extLst>
          </p:cNvPr>
          <p:cNvSpPr/>
          <p:nvPr/>
        </p:nvSpPr>
        <p:spPr>
          <a:xfrm>
            <a:off x="4381230" y="5441453"/>
            <a:ext cx="83890" cy="8360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Arrow: Up 516">
            <a:extLst>
              <a:ext uri="{FF2B5EF4-FFF2-40B4-BE49-F238E27FC236}">
                <a16:creationId xmlns:a16="http://schemas.microsoft.com/office/drawing/2014/main" id="{97135668-25D2-3327-CDF3-5A378F4FAD81}"/>
              </a:ext>
            </a:extLst>
          </p:cNvPr>
          <p:cNvSpPr/>
          <p:nvPr/>
        </p:nvSpPr>
        <p:spPr>
          <a:xfrm rot="10800000">
            <a:off x="3947717" y="5665112"/>
            <a:ext cx="83890" cy="8360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B01A6D3-0502-2139-D6E4-616519294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7587" y="4896630"/>
            <a:ext cx="1362278" cy="120176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B585902-C781-572D-86C4-D3547EC4D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923" y="5132770"/>
            <a:ext cx="696386" cy="703443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82186C93-2C79-1A94-BEC0-0D4233E92C7C}"/>
              </a:ext>
            </a:extLst>
          </p:cNvPr>
          <p:cNvSpPr/>
          <p:nvPr/>
        </p:nvSpPr>
        <p:spPr>
          <a:xfrm rot="18223659">
            <a:off x="1194415" y="5293107"/>
            <a:ext cx="343430" cy="245863"/>
          </a:xfrm>
          <a:prstGeom prst="ellipse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D37FA00-C549-81C3-8599-4C02658A27C6}"/>
              </a:ext>
            </a:extLst>
          </p:cNvPr>
          <p:cNvSpPr/>
          <p:nvPr/>
        </p:nvSpPr>
        <p:spPr>
          <a:xfrm rot="19814151">
            <a:off x="1460571" y="5581973"/>
            <a:ext cx="309244" cy="177038"/>
          </a:xfrm>
          <a:prstGeom prst="ellipse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D58008C-061C-A19E-19B5-F7A6AA2758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17" y="1221219"/>
            <a:ext cx="1311312" cy="738600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BB16F-7AF9-D653-3E4E-04048E64E4C2}"/>
              </a:ext>
            </a:extLst>
          </p:cNvPr>
          <p:cNvCxnSpPr>
            <a:cxnSpLocks/>
          </p:cNvCxnSpPr>
          <p:nvPr/>
        </p:nvCxnSpPr>
        <p:spPr>
          <a:xfrm flipV="1">
            <a:off x="2624788" y="1619703"/>
            <a:ext cx="168383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30572-0F9E-3BB6-0CC9-E876734B86C4}"/>
              </a:ext>
            </a:extLst>
          </p:cNvPr>
          <p:cNvGrpSpPr/>
          <p:nvPr/>
        </p:nvGrpSpPr>
        <p:grpSpPr>
          <a:xfrm>
            <a:off x="4259603" y="1202711"/>
            <a:ext cx="3079174" cy="1100437"/>
            <a:chOff x="4259603" y="1202711"/>
            <a:chExt cx="3079174" cy="1100437"/>
          </a:xfrm>
        </p:grpSpPr>
        <p:sp>
          <p:nvSpPr>
            <p:cNvPr id="89" name="Freeform: Shape 15">
              <a:extLst>
                <a:ext uri="{FF2B5EF4-FFF2-40B4-BE49-F238E27FC236}">
                  <a16:creationId xmlns:a16="http://schemas.microsoft.com/office/drawing/2014/main" id="{721D0598-E53C-C3D9-3F5D-9832C8B44692}"/>
                </a:ext>
              </a:extLst>
            </p:cNvPr>
            <p:cNvSpPr/>
            <p:nvPr/>
          </p:nvSpPr>
          <p:spPr>
            <a:xfrm>
              <a:off x="4703350" y="1440478"/>
              <a:ext cx="208106" cy="583737"/>
            </a:xfrm>
            <a:custGeom>
              <a:avLst/>
              <a:gdLst>
                <a:gd name="connsiteX0" fmla="*/ 0 w 447675"/>
                <a:gd name="connsiteY0" fmla="*/ 4763 h 1257300"/>
                <a:gd name="connsiteX1" fmla="*/ 0 w 447675"/>
                <a:gd name="connsiteY1" fmla="*/ 800100 h 1257300"/>
                <a:gd name="connsiteX2" fmla="*/ 9525 w 447675"/>
                <a:gd name="connsiteY2" fmla="*/ 876300 h 1257300"/>
                <a:gd name="connsiteX3" fmla="*/ 33338 w 447675"/>
                <a:gd name="connsiteY3" fmla="*/ 962025 h 1257300"/>
                <a:gd name="connsiteX4" fmla="*/ 57150 w 447675"/>
                <a:gd name="connsiteY4" fmla="*/ 1042988 h 1257300"/>
                <a:gd name="connsiteX5" fmla="*/ 95250 w 447675"/>
                <a:gd name="connsiteY5" fmla="*/ 1114425 h 1257300"/>
                <a:gd name="connsiteX6" fmla="*/ 128588 w 447675"/>
                <a:gd name="connsiteY6" fmla="*/ 1185863 h 1257300"/>
                <a:gd name="connsiteX7" fmla="*/ 147638 w 447675"/>
                <a:gd name="connsiteY7" fmla="*/ 1200150 h 1257300"/>
                <a:gd name="connsiteX8" fmla="*/ 176213 w 447675"/>
                <a:gd name="connsiteY8" fmla="*/ 1228725 h 1257300"/>
                <a:gd name="connsiteX9" fmla="*/ 195263 w 447675"/>
                <a:gd name="connsiteY9" fmla="*/ 1247775 h 1257300"/>
                <a:gd name="connsiteX10" fmla="*/ 214313 w 447675"/>
                <a:gd name="connsiteY10" fmla="*/ 1252538 h 1257300"/>
                <a:gd name="connsiteX11" fmla="*/ 228600 w 447675"/>
                <a:gd name="connsiteY11" fmla="*/ 1257300 h 1257300"/>
                <a:gd name="connsiteX12" fmla="*/ 276225 w 447675"/>
                <a:gd name="connsiteY12" fmla="*/ 1228725 h 1257300"/>
                <a:gd name="connsiteX13" fmla="*/ 314325 w 447675"/>
                <a:gd name="connsiteY13" fmla="*/ 1195388 h 1257300"/>
                <a:gd name="connsiteX14" fmla="*/ 347663 w 447675"/>
                <a:gd name="connsiteY14" fmla="*/ 1133475 h 1257300"/>
                <a:gd name="connsiteX15" fmla="*/ 385763 w 447675"/>
                <a:gd name="connsiteY15" fmla="*/ 1052513 h 1257300"/>
                <a:gd name="connsiteX16" fmla="*/ 414338 w 447675"/>
                <a:gd name="connsiteY16" fmla="*/ 981075 h 1257300"/>
                <a:gd name="connsiteX17" fmla="*/ 438150 w 447675"/>
                <a:gd name="connsiteY17" fmla="*/ 871538 h 1257300"/>
                <a:gd name="connsiteX18" fmla="*/ 447675 w 447675"/>
                <a:gd name="connsiteY18" fmla="*/ 809625 h 1257300"/>
                <a:gd name="connsiteX19" fmla="*/ 447675 w 447675"/>
                <a:gd name="connsiteY19" fmla="*/ 0 h 1257300"/>
                <a:gd name="connsiteX20" fmla="*/ 0 w 447675"/>
                <a:gd name="connsiteY20" fmla="*/ 4763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7675" h="1257300">
                  <a:moveTo>
                    <a:pt x="0" y="4763"/>
                  </a:moveTo>
                  <a:lnTo>
                    <a:pt x="0" y="800100"/>
                  </a:lnTo>
                  <a:lnTo>
                    <a:pt x="9525" y="876300"/>
                  </a:lnTo>
                  <a:lnTo>
                    <a:pt x="33338" y="962025"/>
                  </a:lnTo>
                  <a:lnTo>
                    <a:pt x="57150" y="1042988"/>
                  </a:lnTo>
                  <a:lnTo>
                    <a:pt x="95250" y="1114425"/>
                  </a:lnTo>
                  <a:lnTo>
                    <a:pt x="128588" y="1185863"/>
                  </a:lnTo>
                  <a:lnTo>
                    <a:pt x="147638" y="1200150"/>
                  </a:lnTo>
                  <a:lnTo>
                    <a:pt x="176213" y="1228725"/>
                  </a:lnTo>
                  <a:lnTo>
                    <a:pt x="195263" y="1247775"/>
                  </a:lnTo>
                  <a:lnTo>
                    <a:pt x="214313" y="1252538"/>
                  </a:lnTo>
                  <a:lnTo>
                    <a:pt x="228600" y="1257300"/>
                  </a:lnTo>
                  <a:lnTo>
                    <a:pt x="276225" y="1228725"/>
                  </a:lnTo>
                  <a:lnTo>
                    <a:pt x="314325" y="1195388"/>
                  </a:lnTo>
                  <a:lnTo>
                    <a:pt x="347663" y="1133475"/>
                  </a:lnTo>
                  <a:lnTo>
                    <a:pt x="385763" y="1052513"/>
                  </a:lnTo>
                  <a:lnTo>
                    <a:pt x="414338" y="981075"/>
                  </a:lnTo>
                  <a:lnTo>
                    <a:pt x="438150" y="871538"/>
                  </a:lnTo>
                  <a:lnTo>
                    <a:pt x="447675" y="809625"/>
                  </a:lnTo>
                  <a:lnTo>
                    <a:pt x="447675" y="0"/>
                  </a:lnTo>
                  <a:lnTo>
                    <a:pt x="0" y="476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0000"/>
                  </a:schemeClr>
                </a:gs>
                <a:gs pos="62000">
                  <a:schemeClr val="accent1">
                    <a:lumMod val="20000"/>
                    <a:lumOff val="80000"/>
                    <a:alpha val="50000"/>
                  </a:schemeClr>
                </a:gs>
                <a:gs pos="33000">
                  <a:schemeClr val="bg1"/>
                </a:gs>
                <a:gs pos="83000">
                  <a:schemeClr val="accent1">
                    <a:lumMod val="20000"/>
                    <a:lumOff val="80000"/>
                    <a:alpha val="50000"/>
                  </a:schemeClr>
                </a:gs>
                <a:gs pos="100000">
                  <a:schemeClr val="accent1">
                    <a:lumMod val="40000"/>
                    <a:lumOff val="60000"/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02A56D-7979-8D4D-C623-8A87F985CDBE}"/>
                </a:ext>
              </a:extLst>
            </p:cNvPr>
            <p:cNvSpPr/>
            <p:nvPr/>
          </p:nvSpPr>
          <p:spPr>
            <a:xfrm>
              <a:off x="4703350" y="1501751"/>
              <a:ext cx="199781" cy="30595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1" name="Freeform: Shape 2">
              <a:extLst>
                <a:ext uri="{FF2B5EF4-FFF2-40B4-BE49-F238E27FC236}">
                  <a16:creationId xmlns:a16="http://schemas.microsoft.com/office/drawing/2014/main" id="{DE911B36-B674-13E1-D7A3-4B11C0761B66}"/>
                </a:ext>
              </a:extLst>
            </p:cNvPr>
            <p:cNvSpPr/>
            <p:nvPr/>
          </p:nvSpPr>
          <p:spPr>
            <a:xfrm>
              <a:off x="4702100" y="1807994"/>
              <a:ext cx="199781" cy="212267"/>
            </a:xfrm>
            <a:custGeom>
              <a:avLst/>
              <a:gdLst>
                <a:gd name="connsiteX0" fmla="*/ 0 w 457200"/>
                <a:gd name="connsiteY0" fmla="*/ 0 h 485775"/>
                <a:gd name="connsiteX1" fmla="*/ 457200 w 457200"/>
                <a:gd name="connsiteY1" fmla="*/ 0 h 485775"/>
                <a:gd name="connsiteX2" fmla="*/ 447675 w 457200"/>
                <a:gd name="connsiteY2" fmla="*/ 104775 h 485775"/>
                <a:gd name="connsiteX3" fmla="*/ 428625 w 457200"/>
                <a:gd name="connsiteY3" fmla="*/ 180975 h 485775"/>
                <a:gd name="connsiteX4" fmla="*/ 390525 w 457200"/>
                <a:gd name="connsiteY4" fmla="*/ 290512 h 485775"/>
                <a:gd name="connsiteX5" fmla="*/ 333375 w 457200"/>
                <a:gd name="connsiteY5" fmla="*/ 414337 h 485775"/>
                <a:gd name="connsiteX6" fmla="*/ 300037 w 457200"/>
                <a:gd name="connsiteY6" fmla="*/ 457200 h 485775"/>
                <a:gd name="connsiteX7" fmla="*/ 266700 w 457200"/>
                <a:gd name="connsiteY7" fmla="*/ 476250 h 485775"/>
                <a:gd name="connsiteX8" fmla="*/ 242887 w 457200"/>
                <a:gd name="connsiteY8" fmla="*/ 485775 h 485775"/>
                <a:gd name="connsiteX9" fmla="*/ 200025 w 457200"/>
                <a:gd name="connsiteY9" fmla="*/ 461962 h 485775"/>
                <a:gd name="connsiteX10" fmla="*/ 142875 w 457200"/>
                <a:gd name="connsiteY10" fmla="*/ 409575 h 485775"/>
                <a:gd name="connsiteX11" fmla="*/ 90487 w 457200"/>
                <a:gd name="connsiteY11" fmla="*/ 309562 h 485775"/>
                <a:gd name="connsiteX12" fmla="*/ 47625 w 457200"/>
                <a:gd name="connsiteY12" fmla="*/ 204787 h 485775"/>
                <a:gd name="connsiteX13" fmla="*/ 19050 w 457200"/>
                <a:gd name="connsiteY13" fmla="*/ 109537 h 485775"/>
                <a:gd name="connsiteX14" fmla="*/ 0 w 457200"/>
                <a:gd name="connsiteY14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7200" h="485775">
                  <a:moveTo>
                    <a:pt x="0" y="0"/>
                  </a:moveTo>
                  <a:lnTo>
                    <a:pt x="457200" y="0"/>
                  </a:lnTo>
                  <a:lnTo>
                    <a:pt x="447675" y="104775"/>
                  </a:lnTo>
                  <a:lnTo>
                    <a:pt x="428625" y="180975"/>
                  </a:lnTo>
                  <a:lnTo>
                    <a:pt x="390525" y="290512"/>
                  </a:lnTo>
                  <a:lnTo>
                    <a:pt x="333375" y="414337"/>
                  </a:lnTo>
                  <a:lnTo>
                    <a:pt x="300037" y="457200"/>
                  </a:lnTo>
                  <a:lnTo>
                    <a:pt x="266700" y="476250"/>
                  </a:lnTo>
                  <a:lnTo>
                    <a:pt x="242887" y="485775"/>
                  </a:lnTo>
                  <a:lnTo>
                    <a:pt x="200025" y="461962"/>
                  </a:lnTo>
                  <a:lnTo>
                    <a:pt x="142875" y="409575"/>
                  </a:lnTo>
                  <a:lnTo>
                    <a:pt x="90487" y="309562"/>
                  </a:lnTo>
                  <a:lnTo>
                    <a:pt x="47625" y="204787"/>
                  </a:lnTo>
                  <a:lnTo>
                    <a:pt x="19050" y="109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Freeform: Shape 3">
              <a:extLst>
                <a:ext uri="{FF2B5EF4-FFF2-40B4-BE49-F238E27FC236}">
                  <a16:creationId xmlns:a16="http://schemas.microsoft.com/office/drawing/2014/main" id="{2C28D692-8FC3-3DE7-85FE-03268E2C1305}"/>
                </a:ext>
              </a:extLst>
            </p:cNvPr>
            <p:cNvSpPr/>
            <p:nvPr/>
          </p:nvSpPr>
          <p:spPr>
            <a:xfrm>
              <a:off x="4759954" y="1940765"/>
              <a:ext cx="116539" cy="76583"/>
            </a:xfrm>
            <a:custGeom>
              <a:avLst/>
              <a:gdLst>
                <a:gd name="connsiteX0" fmla="*/ 106680 w 266700"/>
                <a:gd name="connsiteY0" fmla="*/ 175260 h 175260"/>
                <a:gd name="connsiteX1" fmla="*/ 182880 w 266700"/>
                <a:gd name="connsiteY1" fmla="*/ 144780 h 175260"/>
                <a:gd name="connsiteX2" fmla="*/ 213360 w 266700"/>
                <a:gd name="connsiteY2" fmla="*/ 91440 h 175260"/>
                <a:gd name="connsiteX3" fmla="*/ 243840 w 266700"/>
                <a:gd name="connsiteY3" fmla="*/ 45720 h 175260"/>
                <a:gd name="connsiteX4" fmla="*/ 266700 w 266700"/>
                <a:gd name="connsiteY4" fmla="*/ 0 h 175260"/>
                <a:gd name="connsiteX5" fmla="*/ 236220 w 266700"/>
                <a:gd name="connsiteY5" fmla="*/ 0 h 175260"/>
                <a:gd name="connsiteX6" fmla="*/ 198120 w 266700"/>
                <a:gd name="connsiteY6" fmla="*/ 15240 h 175260"/>
                <a:gd name="connsiteX7" fmla="*/ 129540 w 266700"/>
                <a:gd name="connsiteY7" fmla="*/ 53340 h 175260"/>
                <a:gd name="connsiteX8" fmla="*/ 83820 w 266700"/>
                <a:gd name="connsiteY8" fmla="*/ 68580 h 175260"/>
                <a:gd name="connsiteX9" fmla="*/ 60960 w 266700"/>
                <a:gd name="connsiteY9" fmla="*/ 83820 h 175260"/>
                <a:gd name="connsiteX10" fmla="*/ 22860 w 266700"/>
                <a:gd name="connsiteY10" fmla="*/ 83820 h 175260"/>
                <a:gd name="connsiteX11" fmla="*/ 0 w 266700"/>
                <a:gd name="connsiteY11" fmla="*/ 91440 h 175260"/>
                <a:gd name="connsiteX12" fmla="*/ 45720 w 266700"/>
                <a:gd name="connsiteY12" fmla="*/ 129540 h 175260"/>
                <a:gd name="connsiteX13" fmla="*/ 106680 w 266700"/>
                <a:gd name="connsiteY13" fmla="*/ 17526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" h="175260">
                  <a:moveTo>
                    <a:pt x="106680" y="175260"/>
                  </a:moveTo>
                  <a:lnTo>
                    <a:pt x="182880" y="144780"/>
                  </a:lnTo>
                  <a:lnTo>
                    <a:pt x="213360" y="91440"/>
                  </a:lnTo>
                  <a:lnTo>
                    <a:pt x="243840" y="45720"/>
                  </a:lnTo>
                  <a:lnTo>
                    <a:pt x="266700" y="0"/>
                  </a:lnTo>
                  <a:lnTo>
                    <a:pt x="236220" y="0"/>
                  </a:lnTo>
                  <a:lnTo>
                    <a:pt x="198120" y="15240"/>
                  </a:lnTo>
                  <a:lnTo>
                    <a:pt x="129540" y="53340"/>
                  </a:lnTo>
                  <a:lnTo>
                    <a:pt x="83820" y="68580"/>
                  </a:lnTo>
                  <a:lnTo>
                    <a:pt x="60960" y="83820"/>
                  </a:lnTo>
                  <a:lnTo>
                    <a:pt x="22860" y="83820"/>
                  </a:lnTo>
                  <a:lnTo>
                    <a:pt x="0" y="91440"/>
                  </a:lnTo>
                  <a:lnTo>
                    <a:pt x="45720" y="129540"/>
                  </a:lnTo>
                  <a:lnTo>
                    <a:pt x="106680" y="175260"/>
                  </a:lnTo>
                  <a:close/>
                </a:path>
              </a:pathLst>
            </a:custGeom>
            <a:solidFill>
              <a:srgbClr val="7A5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19E7066-1335-111D-89C4-BECBD07A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603" y="1202711"/>
              <a:ext cx="779364" cy="88630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EE56664-A662-FDF7-82A2-682C18281FB4}"/>
                </a:ext>
              </a:extLst>
            </p:cNvPr>
            <p:cNvSpPr txBox="1"/>
            <p:nvPr/>
          </p:nvSpPr>
          <p:spPr>
            <a:xfrm>
              <a:off x="5179211" y="1375605"/>
              <a:ext cx="2017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非极性脂质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（</a:t>
              </a:r>
              <a:r>
                <a:rPr lang="zh-CN" altLang="en-US" sz="1400" b="1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脂质组学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）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055575A-43F4-457B-285C-43A3F16BAE03}"/>
                </a:ext>
              </a:extLst>
            </p:cNvPr>
            <p:cNvSpPr txBox="1"/>
            <p:nvPr/>
          </p:nvSpPr>
          <p:spPr>
            <a:xfrm>
              <a:off x="5179211" y="1685488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极性代谢物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（</a:t>
              </a:r>
              <a:r>
                <a:rPr lang="zh-CN" altLang="en-US" sz="1400" b="1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代谢组学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）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22FDDC-B5B1-62B6-2A6E-AB1ABA4FE9AF}"/>
                </a:ext>
              </a:extLst>
            </p:cNvPr>
            <p:cNvSpPr txBox="1"/>
            <p:nvPr/>
          </p:nvSpPr>
          <p:spPr>
            <a:xfrm>
              <a:off x="5179211" y="1995371"/>
              <a:ext cx="1796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蛋白质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（</a:t>
              </a:r>
              <a:r>
                <a:rPr lang="zh-CN" altLang="en-US" sz="1400" b="1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样品归一化</a:t>
              </a:r>
              <a:r>
                <a:rPr lang="zh-CN" altLang="en-US" sz="1400" dirty="0">
                  <a:latin typeface="Kaiti TC" panose="02010600040101010101" pitchFamily="2" charset="-120"/>
                  <a:ea typeface="Kaiti TC" panose="02010600040101010101" pitchFamily="2" charset="-120"/>
                  <a:cs typeface="Arial" panose="020B0604020202020204" pitchFamily="34" charset="0"/>
                </a:rPr>
                <a:t>）</a:t>
              </a:r>
              <a:endParaRPr lang="en-CA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8ACB637-C69A-7C8E-A64B-7C9B21995856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>
              <a:off x="4925352" y="1529494"/>
              <a:ext cx="253859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6FCA123-953C-53E1-355A-4CE77E17ED1F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>
              <a:off x="4933097" y="1995371"/>
              <a:ext cx="246114" cy="1538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E2CA625-CFF9-0142-22EA-638F9D04F895}"/>
                </a:ext>
              </a:extLst>
            </p:cNvPr>
            <p:cNvCxnSpPr>
              <a:cxnSpLocks/>
              <a:endCxn id="95" idx="1"/>
            </p:cNvCxnSpPr>
            <p:nvPr/>
          </p:nvCxnSpPr>
          <p:spPr>
            <a:xfrm>
              <a:off x="4925352" y="1839377"/>
              <a:ext cx="253859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E100F96-A596-E418-71D5-F85A78D93144}"/>
              </a:ext>
            </a:extLst>
          </p:cNvPr>
          <p:cNvSpPr txBox="1"/>
          <p:nvPr/>
        </p:nvSpPr>
        <p:spPr>
          <a:xfrm>
            <a:off x="2744250" y="1272570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</a:t>
            </a:r>
            <a:r>
              <a:rPr lang="en-US" altLang="zh-CN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-</a:t>
            </a:r>
            <a:r>
              <a:rPr lang="zh-CN" altLang="en-US" sz="14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液相提取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8CED3A9-F9AE-40CC-E8D4-98C62559B7EE}"/>
              </a:ext>
            </a:extLst>
          </p:cNvPr>
          <p:cNvSpPr txBox="1"/>
          <p:nvPr/>
        </p:nvSpPr>
        <p:spPr>
          <a:xfrm>
            <a:off x="2654991" y="1642780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CA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O / MeOH / MTBE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65994F7-3F26-440C-24C5-4A38EEF1978E}"/>
              </a:ext>
            </a:extLst>
          </p:cNvPr>
          <p:cNvSpPr/>
          <p:nvPr/>
        </p:nvSpPr>
        <p:spPr>
          <a:xfrm>
            <a:off x="578070" y="519054"/>
            <a:ext cx="146304" cy="5852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9E75AA4-74AC-A2C0-944C-489B88157465}"/>
              </a:ext>
            </a:extLst>
          </p:cNvPr>
          <p:cNvSpPr/>
          <p:nvPr/>
        </p:nvSpPr>
        <p:spPr>
          <a:xfrm>
            <a:off x="473354" y="702082"/>
            <a:ext cx="356188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9768E23-8A6D-FBAC-4EC4-E43122383947}"/>
              </a:ext>
            </a:extLst>
          </p:cNvPr>
          <p:cNvSpPr/>
          <p:nvPr/>
        </p:nvSpPr>
        <p:spPr>
          <a:xfrm>
            <a:off x="473354" y="2477012"/>
            <a:ext cx="356188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091079F-F01D-27FE-CD55-8167A7B2DFF6}"/>
              </a:ext>
            </a:extLst>
          </p:cNvPr>
          <p:cNvSpPr/>
          <p:nvPr/>
        </p:nvSpPr>
        <p:spPr>
          <a:xfrm>
            <a:off x="473354" y="4591204"/>
            <a:ext cx="356188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5343A1-9AC8-DBC3-B2F9-107B7E665717}"/>
              </a:ext>
            </a:extLst>
          </p:cNvPr>
          <p:cNvSpPr/>
          <p:nvPr/>
        </p:nvSpPr>
        <p:spPr>
          <a:xfrm>
            <a:off x="899048" y="682682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高效代谢物提取：针对富含脂质的大脑组织</a:t>
            </a:r>
            <a:endParaRPr lang="en-CA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093E087-EB21-8A29-E1D6-078A7D6A9C4D}"/>
              </a:ext>
            </a:extLst>
          </p:cNvPr>
          <p:cNvSpPr txBox="1"/>
          <p:nvPr/>
        </p:nvSpPr>
        <p:spPr>
          <a:xfrm>
            <a:off x="2328443" y="1882804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v/v/v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CA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88636C4-EE5D-1036-D6BD-BC4396BE80AA}"/>
              </a:ext>
            </a:extLst>
          </p:cNvPr>
          <p:cNvSpPr/>
          <p:nvPr/>
        </p:nvSpPr>
        <p:spPr>
          <a:xfrm>
            <a:off x="899048" y="2492255"/>
            <a:ext cx="279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多模式液相色谱</a:t>
            </a:r>
            <a:r>
              <a:rPr lang="en-US" altLang="zh-CN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质谱分析</a:t>
            </a:r>
            <a:endParaRPr lang="en-CA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B8FF6AE-FAFC-E608-6FB5-448D9836A176}"/>
              </a:ext>
            </a:extLst>
          </p:cNvPr>
          <p:cNvSpPr txBox="1"/>
          <p:nvPr/>
        </p:nvSpPr>
        <p:spPr>
          <a:xfrm>
            <a:off x="953259" y="314294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代谢组学：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8E1F2F6-9CE6-BDF3-7D26-C5CFD10FF4D0}"/>
              </a:ext>
            </a:extLst>
          </p:cNvPr>
          <p:cNvSpPr txBox="1"/>
          <p:nvPr/>
        </p:nvSpPr>
        <p:spPr>
          <a:xfrm>
            <a:off x="953259" y="380317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脂质组学：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60152F8-F860-9908-6E99-F6EBFA506F40}"/>
              </a:ext>
            </a:extLst>
          </p:cNvPr>
          <p:cNvSpPr/>
          <p:nvPr/>
        </p:nvSpPr>
        <p:spPr>
          <a:xfrm>
            <a:off x="2585687" y="3725132"/>
            <a:ext cx="14973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UPLC C18 </a:t>
            </a:r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色谱柱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12DB157-86AB-2B91-E5B8-EBFBF3BBF0CC}"/>
              </a:ext>
            </a:extLst>
          </p:cNvPr>
          <p:cNvSpPr/>
          <p:nvPr/>
        </p:nvSpPr>
        <p:spPr>
          <a:xfrm>
            <a:off x="2566341" y="3968133"/>
            <a:ext cx="1510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正离子</a:t>
            </a:r>
            <a:r>
              <a:rPr lang="en-US" altLang="zh-CN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+</a:t>
            </a:r>
            <a:r>
              <a:rPr lang="zh-CN" altLang="en-US" sz="1200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负离子模式</a:t>
            </a:r>
            <a:endParaRPr lang="en-CA" sz="12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AC3D422-73E6-165D-D252-4048CD5772D7}"/>
              </a:ext>
            </a:extLst>
          </p:cNvPr>
          <p:cNvSpPr txBox="1"/>
          <p:nvPr/>
        </p:nvSpPr>
        <p:spPr>
          <a:xfrm>
            <a:off x="5315243" y="2906437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原始数据处理：</a:t>
            </a:r>
            <a:endParaRPr lang="en-CA" sz="1400" dirty="0"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7E98D30-335C-26B4-AE93-B53960BF8576}"/>
              </a:ext>
            </a:extLst>
          </p:cNvPr>
          <p:cNvCxnSpPr>
            <a:cxnSpLocks/>
          </p:cNvCxnSpPr>
          <p:nvPr/>
        </p:nvCxnSpPr>
        <p:spPr>
          <a:xfrm>
            <a:off x="4231339" y="3629589"/>
            <a:ext cx="6573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E5B5FF1-4249-1F10-40D3-12E32AC15CB9}"/>
              </a:ext>
            </a:extLst>
          </p:cNvPr>
          <p:cNvSpPr/>
          <p:nvPr/>
        </p:nvSpPr>
        <p:spPr>
          <a:xfrm>
            <a:off x="899048" y="458684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0D0D0D"/>
                </a:solidFill>
                <a:effectLst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统计及代谢通路分析</a:t>
            </a:r>
            <a:endParaRPr lang="en-CA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C386CB7-DCEE-937A-A902-5E906CB848DB}"/>
              </a:ext>
            </a:extLst>
          </p:cNvPr>
          <p:cNvSpPr txBox="1"/>
          <p:nvPr/>
        </p:nvSpPr>
        <p:spPr>
          <a:xfrm>
            <a:off x="1386617" y="1961974"/>
            <a:ext cx="86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Kaiti TC" panose="02010600040101010101" pitchFamily="2" charset="-120"/>
                <a:cs typeface="Arial" panose="020B0604020202020204" pitchFamily="34" charset="0"/>
              </a:rPr>
              <a:t>&lt; 1 mg</a:t>
            </a:r>
            <a:endParaRPr lang="en-CA" sz="1600" dirty="0">
              <a:solidFill>
                <a:srgbClr val="FF0000"/>
              </a:solidFill>
              <a:latin typeface="Arial" panose="020B0604020202020204" pitchFamily="34" charset="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B3D90AF-9C84-0B99-49F4-0C2E3025D7E9}"/>
              </a:ext>
            </a:extLst>
          </p:cNvPr>
          <p:cNvSpPr txBox="1"/>
          <p:nvPr/>
        </p:nvSpPr>
        <p:spPr>
          <a:xfrm>
            <a:off x="2713947" y="1885660"/>
            <a:ext cx="1796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29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760319-393F-B408-474C-FF6309C23524}"/>
              </a:ext>
            </a:extLst>
          </p:cNvPr>
          <p:cNvSpPr/>
          <p:nvPr/>
        </p:nvSpPr>
        <p:spPr>
          <a:xfrm>
            <a:off x="1637280" y="169556"/>
            <a:ext cx="5170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MR</a:t>
            </a:r>
            <a:r>
              <a:rPr lang="en-US" dirty="0">
                <a:solidFill>
                  <a:srgbClr val="0D0D0D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：解决</a:t>
            </a:r>
            <a:r>
              <a:rPr lang="zh-CN" altLang="en-US" sz="1800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质谱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非线性响应导致的定量偏差问题</a:t>
            </a:r>
            <a:endParaRPr lang="en-CA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58F00-F92C-E6F6-679A-3341592ED646}"/>
              </a:ext>
            </a:extLst>
          </p:cNvPr>
          <p:cNvSpPr txBox="1"/>
          <p:nvPr/>
        </p:nvSpPr>
        <p:spPr>
          <a:xfrm>
            <a:off x="1247430" y="123390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</a:t>
            </a:r>
            <a:endParaRPr lang="en-CA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D2623-DC52-F0DE-7D7C-83C17A238EF9}"/>
              </a:ext>
            </a:extLst>
          </p:cNvPr>
          <p:cNvSpPr/>
          <p:nvPr/>
        </p:nvSpPr>
        <p:spPr>
          <a:xfrm>
            <a:off x="1637280" y="5664499"/>
            <a:ext cx="4275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MAFFIN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：解决</a:t>
            </a:r>
            <a:r>
              <a:rPr lang="zh-CN" altLang="en-US" sz="1800" dirty="0">
                <a:solidFill>
                  <a:srgbClr val="0D0D0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样品归一化不准确的问题</a:t>
            </a:r>
            <a:endParaRPr lang="en-CA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D80C9-C485-9933-E637-E794BDBDE799}"/>
              </a:ext>
            </a:extLst>
          </p:cNvPr>
          <p:cNvSpPr txBox="1"/>
          <p:nvPr/>
        </p:nvSpPr>
        <p:spPr>
          <a:xfrm>
            <a:off x="1247430" y="561833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</a:t>
            </a:r>
            <a:endParaRPr lang="en-CA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F5B527-6965-97E7-A0FF-B3AC2ED0B4E3}"/>
              </a:ext>
            </a:extLst>
          </p:cNvPr>
          <p:cNvCxnSpPr>
            <a:cxnSpLocks/>
          </p:cNvCxnSpPr>
          <p:nvPr/>
        </p:nvCxnSpPr>
        <p:spPr>
          <a:xfrm flipV="1">
            <a:off x="3333652" y="1954778"/>
            <a:ext cx="1267150" cy="30323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EA13CF-B4D1-D04A-B73D-92EF09CADC5B}"/>
              </a:ext>
            </a:extLst>
          </p:cNvPr>
          <p:cNvSpPr txBox="1"/>
          <p:nvPr/>
        </p:nvSpPr>
        <p:spPr>
          <a:xfrm>
            <a:off x="3731209" y="2205605"/>
            <a:ext cx="581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样品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lang="en-CA" sz="1100" baseline="-25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9F55F-9EA4-A848-1FC3-93B3AB044CF5}"/>
              </a:ext>
            </a:extLst>
          </p:cNvPr>
          <p:cNvCxnSpPr>
            <a:cxnSpLocks/>
          </p:cNvCxnSpPr>
          <p:nvPr/>
        </p:nvCxnSpPr>
        <p:spPr>
          <a:xfrm flipV="1">
            <a:off x="3950313" y="4000983"/>
            <a:ext cx="661578" cy="777151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9085C1C-FF4D-4F3F-67B2-6FAEEB410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7" t="4304" r="10367" b="15498"/>
          <a:stretch/>
        </p:blipFill>
        <p:spPr>
          <a:xfrm>
            <a:off x="3319847" y="1723895"/>
            <a:ext cx="1415851" cy="11236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C1EFFE-5C2C-11E4-A7D1-ED97C1D0A190}"/>
              </a:ext>
            </a:extLst>
          </p:cNvPr>
          <p:cNvSpPr txBox="1"/>
          <p:nvPr/>
        </p:nvSpPr>
        <p:spPr>
          <a:xfrm>
            <a:off x="4264740" y="2034953"/>
            <a:ext cx="581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样品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CA" sz="1100" baseline="-25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79CE5-49A5-071E-8FFD-228B9C152246}"/>
              </a:ext>
            </a:extLst>
          </p:cNvPr>
          <p:cNvSpPr txBox="1"/>
          <p:nvPr/>
        </p:nvSpPr>
        <p:spPr>
          <a:xfrm>
            <a:off x="3606712" y="4353053"/>
            <a:ext cx="581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样品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lang="en-CA" sz="1100" baseline="-25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9103D1-51F2-5ACA-03CD-6D5EB222EC34}"/>
              </a:ext>
            </a:extLst>
          </p:cNvPr>
          <p:cNvSpPr txBox="1"/>
          <p:nvPr/>
        </p:nvSpPr>
        <p:spPr>
          <a:xfrm>
            <a:off x="3972922" y="3858826"/>
            <a:ext cx="581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样品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CA" sz="1100" baseline="-25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0017AB-99B8-F2CB-3AF7-0704BB7F7F5F}"/>
              </a:ext>
            </a:extLst>
          </p:cNvPr>
          <p:cNvSpPr txBox="1"/>
          <p:nvPr/>
        </p:nvSpPr>
        <p:spPr>
          <a:xfrm>
            <a:off x="1600791" y="3385173"/>
            <a:ext cx="324209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质谱信号强度比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&gt;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真实浓度比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CC2D31-0365-509F-4290-8E00F1BB2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22" t="8027" r="11656" b="15789"/>
          <a:stretch/>
        </p:blipFill>
        <p:spPr>
          <a:xfrm>
            <a:off x="3295780" y="3876421"/>
            <a:ext cx="1403924" cy="10746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3578DE-5783-2131-312C-32BEFE0C3724}"/>
              </a:ext>
            </a:extLst>
          </p:cNvPr>
          <p:cNvSpPr txBox="1"/>
          <p:nvPr/>
        </p:nvSpPr>
        <p:spPr>
          <a:xfrm rot="16200000">
            <a:off x="2542111" y="2107550"/>
            <a:ext cx="1100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信号强度</a:t>
            </a:r>
            <a:endParaRPr lang="en-CA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75A5E8-E4E4-1453-96AD-36E57FF9DC58}"/>
              </a:ext>
            </a:extLst>
          </p:cNvPr>
          <p:cNvSpPr txBox="1"/>
          <p:nvPr/>
        </p:nvSpPr>
        <p:spPr>
          <a:xfrm>
            <a:off x="1603842" y="1306470"/>
            <a:ext cx="324209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质谱信号强度比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&lt;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真实浓度比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DB57F8-1B3E-FB9D-AD0F-2FF8434E9E2F}"/>
              </a:ext>
            </a:extLst>
          </p:cNvPr>
          <p:cNvSpPr txBox="1"/>
          <p:nvPr/>
        </p:nvSpPr>
        <p:spPr>
          <a:xfrm>
            <a:off x="3536701" y="2830862"/>
            <a:ext cx="101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相对浓度</a:t>
            </a:r>
            <a:endParaRPr lang="en-CA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4353EB-80F1-6405-5788-D27EFF4CA8C6}"/>
              </a:ext>
            </a:extLst>
          </p:cNvPr>
          <p:cNvSpPr txBox="1"/>
          <p:nvPr/>
        </p:nvSpPr>
        <p:spPr>
          <a:xfrm>
            <a:off x="1807018" y="4097170"/>
            <a:ext cx="106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下凸</a:t>
            </a:r>
            <a:r>
              <a:rPr lang="en-CA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类型响应曲线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42F07D-20FE-33F2-DC20-8381E2DBFAF1}"/>
              </a:ext>
            </a:extLst>
          </p:cNvPr>
          <p:cNvSpPr txBox="1"/>
          <p:nvPr/>
        </p:nvSpPr>
        <p:spPr>
          <a:xfrm>
            <a:off x="1806185" y="2088557"/>
            <a:ext cx="106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上凸</a:t>
            </a:r>
            <a:r>
              <a:rPr lang="en-CA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类型响应曲线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CA057F-AA26-A30E-5B50-0150EAC9FD48}"/>
              </a:ext>
            </a:extLst>
          </p:cNvPr>
          <p:cNvSpPr/>
          <p:nvPr/>
        </p:nvSpPr>
        <p:spPr>
          <a:xfrm>
            <a:off x="1542123" y="75297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创新点</a:t>
            </a:r>
            <a:r>
              <a:rPr lang="zh-CN" altLang="en-US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揭示质谱信号比偏差</a:t>
            </a:r>
            <a:endParaRPr lang="en-CA" dirty="0">
              <a:solidFill>
                <a:srgbClr val="0D0D0D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Cylinder 18">
            <a:extLst>
              <a:ext uri="{FF2B5EF4-FFF2-40B4-BE49-F238E27FC236}">
                <a16:creationId xmlns:a16="http://schemas.microsoft.com/office/drawing/2014/main" id="{A1443E5F-F431-296C-ACFF-8BA5B5872EAB}"/>
              </a:ext>
            </a:extLst>
          </p:cNvPr>
          <p:cNvSpPr/>
          <p:nvPr/>
        </p:nvSpPr>
        <p:spPr>
          <a:xfrm>
            <a:off x="7778238" y="3122297"/>
            <a:ext cx="201168" cy="237744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7833F7-56CF-D660-90D3-2837E9506623}"/>
              </a:ext>
            </a:extLst>
          </p:cNvPr>
          <p:cNvSpPr txBox="1"/>
          <p:nvPr/>
        </p:nvSpPr>
        <p:spPr>
          <a:xfrm>
            <a:off x="7885693" y="339645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梯度稀释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2B3D848-306D-D8E7-0EE0-1860AF89A724}"/>
              </a:ext>
            </a:extLst>
          </p:cNvPr>
          <p:cNvSpPr/>
          <p:nvPr/>
        </p:nvSpPr>
        <p:spPr>
          <a:xfrm>
            <a:off x="5610293" y="3106580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5F995F3-A450-2B36-8128-A3B73A9FEE65}"/>
              </a:ext>
            </a:extLst>
          </p:cNvPr>
          <p:cNvSpPr/>
          <p:nvPr/>
        </p:nvSpPr>
        <p:spPr>
          <a:xfrm>
            <a:off x="5610293" y="3816087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99B6B5-AD24-8DBD-82E3-E541E0B87D76}"/>
              </a:ext>
            </a:extLst>
          </p:cNvPr>
          <p:cNvSpPr txBox="1"/>
          <p:nvPr/>
        </p:nvSpPr>
        <p:spPr>
          <a:xfrm>
            <a:off x="5923214" y="3075625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质量控制样品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AD6DC4-FD53-4F6B-1E6E-78E108F63A00}"/>
              </a:ext>
            </a:extLst>
          </p:cNvPr>
          <p:cNvCxnSpPr>
            <a:cxnSpLocks/>
          </p:cNvCxnSpPr>
          <p:nvPr/>
        </p:nvCxnSpPr>
        <p:spPr>
          <a:xfrm>
            <a:off x="7878005" y="3459381"/>
            <a:ext cx="0" cy="228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Cylinder 12">
            <a:extLst>
              <a:ext uri="{FF2B5EF4-FFF2-40B4-BE49-F238E27FC236}">
                <a16:creationId xmlns:a16="http://schemas.microsoft.com/office/drawing/2014/main" id="{7B67C31E-2453-57B7-F8E5-61AFBC4F7B56}"/>
              </a:ext>
            </a:extLst>
          </p:cNvPr>
          <p:cNvSpPr/>
          <p:nvPr/>
        </p:nvSpPr>
        <p:spPr>
          <a:xfrm>
            <a:off x="7184220" y="3828820"/>
            <a:ext cx="199608" cy="23881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Cylinder 14">
            <a:extLst>
              <a:ext uri="{FF2B5EF4-FFF2-40B4-BE49-F238E27FC236}">
                <a16:creationId xmlns:a16="http://schemas.microsoft.com/office/drawing/2014/main" id="{930A30B5-CF39-0341-E3A1-8CB82CC4E778}"/>
              </a:ext>
            </a:extLst>
          </p:cNvPr>
          <p:cNvSpPr/>
          <p:nvPr/>
        </p:nvSpPr>
        <p:spPr>
          <a:xfrm>
            <a:off x="7488369" y="3828819"/>
            <a:ext cx="199608" cy="238813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Cylinder 15">
            <a:extLst>
              <a:ext uri="{FF2B5EF4-FFF2-40B4-BE49-F238E27FC236}">
                <a16:creationId xmlns:a16="http://schemas.microsoft.com/office/drawing/2014/main" id="{9F135A2D-8F06-1B76-AFD0-3E31AD41A84D}"/>
              </a:ext>
            </a:extLst>
          </p:cNvPr>
          <p:cNvSpPr/>
          <p:nvPr/>
        </p:nvSpPr>
        <p:spPr>
          <a:xfrm>
            <a:off x="7792519" y="3828819"/>
            <a:ext cx="199608" cy="238813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Cylinder 16">
            <a:extLst>
              <a:ext uri="{FF2B5EF4-FFF2-40B4-BE49-F238E27FC236}">
                <a16:creationId xmlns:a16="http://schemas.microsoft.com/office/drawing/2014/main" id="{F72626A4-005F-8CFB-55D5-AADE727B8388}"/>
              </a:ext>
            </a:extLst>
          </p:cNvPr>
          <p:cNvSpPr/>
          <p:nvPr/>
        </p:nvSpPr>
        <p:spPr>
          <a:xfrm>
            <a:off x="8435638" y="3828819"/>
            <a:ext cx="199608" cy="238813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A9DC2B-ECE6-890F-DB44-6ABDCF68875C}"/>
              </a:ext>
            </a:extLst>
          </p:cNvPr>
          <p:cNvSpPr txBox="1"/>
          <p:nvPr/>
        </p:nvSpPr>
        <p:spPr>
          <a:xfrm>
            <a:off x="8046447" y="375233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en-CA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989869-8827-179E-D469-97137A12D180}"/>
              </a:ext>
            </a:extLst>
          </p:cNvPr>
          <p:cNvSpPr txBox="1"/>
          <p:nvPr/>
        </p:nvSpPr>
        <p:spPr>
          <a:xfrm>
            <a:off x="5923214" y="37677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系列样品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188C9B5-0B55-22D1-2038-7381AC674AB9}"/>
              </a:ext>
            </a:extLst>
          </p:cNvPr>
          <p:cNvSpPr/>
          <p:nvPr/>
        </p:nvSpPr>
        <p:spPr>
          <a:xfrm>
            <a:off x="5600217" y="4317273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0FDA775-3248-AB0C-688A-07673F7FC79C}"/>
              </a:ext>
            </a:extLst>
          </p:cNvPr>
          <p:cNvSpPr txBox="1"/>
          <p:nvPr/>
        </p:nvSpPr>
        <p:spPr>
          <a:xfrm>
            <a:off x="5923214" y="4286016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基于交叉验证建立外标曲线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D016D56-AF96-2B92-3F04-AE690620B129}"/>
              </a:ext>
            </a:extLst>
          </p:cNvPr>
          <p:cNvSpPr/>
          <p:nvPr/>
        </p:nvSpPr>
        <p:spPr>
          <a:xfrm>
            <a:off x="5600217" y="4773228"/>
            <a:ext cx="274320" cy="2743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E2910D-A294-6771-045C-689B1B643C3A}"/>
              </a:ext>
            </a:extLst>
          </p:cNvPr>
          <p:cNvSpPr txBox="1"/>
          <p:nvPr/>
        </p:nvSpPr>
        <p:spPr>
          <a:xfrm>
            <a:off x="5923214" y="4749413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质谱信号校正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得到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准确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浓度比</a:t>
            </a:r>
            <a:endParaRPr lang="en-CA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Rectangle 35">
            <a:extLst>
              <a:ext uri="{FF2B5EF4-FFF2-40B4-BE49-F238E27FC236}">
                <a16:creationId xmlns:a16="http://schemas.microsoft.com/office/drawing/2014/main" id="{A26AE22A-647E-EB5C-9396-F5BB5854BADF}"/>
              </a:ext>
            </a:extLst>
          </p:cNvPr>
          <p:cNvSpPr/>
          <p:nvPr/>
        </p:nvSpPr>
        <p:spPr>
          <a:xfrm>
            <a:off x="5493213" y="757723"/>
            <a:ext cx="362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创新点</a:t>
            </a:r>
            <a:r>
              <a:rPr lang="zh-CN" altLang="en-US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开发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MRC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信号校正策略</a:t>
            </a:r>
            <a:endParaRPr lang="en-CA" dirty="0">
              <a:solidFill>
                <a:srgbClr val="0D0D0D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A63B75C8-3F72-DE4D-F50F-E51D2AFD8662}"/>
              </a:ext>
            </a:extLst>
          </p:cNvPr>
          <p:cNvSpPr txBox="1"/>
          <p:nvPr/>
        </p:nvSpPr>
        <p:spPr>
          <a:xfrm rot="16200000">
            <a:off x="2548739" y="4234525"/>
            <a:ext cx="1100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信号强度</a:t>
            </a:r>
            <a:endParaRPr lang="en-CA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FE8DD943-D99C-6801-A963-855FED141473}"/>
              </a:ext>
            </a:extLst>
          </p:cNvPr>
          <p:cNvSpPr txBox="1"/>
          <p:nvPr/>
        </p:nvSpPr>
        <p:spPr>
          <a:xfrm>
            <a:off x="3543329" y="4957837"/>
            <a:ext cx="101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相对浓度</a:t>
            </a:r>
            <a:endParaRPr lang="en-CA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35">
            <a:extLst>
              <a:ext uri="{FF2B5EF4-FFF2-40B4-BE49-F238E27FC236}">
                <a16:creationId xmlns:a16="http://schemas.microsoft.com/office/drawing/2014/main" id="{26AAA28C-E325-38CE-E524-EA4FDCB35115}"/>
              </a:ext>
            </a:extLst>
          </p:cNvPr>
          <p:cNvSpPr/>
          <p:nvPr/>
        </p:nvSpPr>
        <p:spPr>
          <a:xfrm>
            <a:off x="6156308" y="1269654"/>
            <a:ext cx="5730889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代谢组复杂且部分结构未知，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无法获得全部代谢物的化学标准品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，以进行准确定量分析</a:t>
            </a:r>
            <a:endParaRPr lang="en-CA" dirty="0">
              <a:solidFill>
                <a:srgbClr val="0D0D0D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81EDE8-2E84-7620-F1B0-3EEB02AC1895}"/>
              </a:ext>
            </a:extLst>
          </p:cNvPr>
          <p:cNvSpPr txBox="1"/>
          <p:nvPr/>
        </p:nvSpPr>
        <p:spPr>
          <a:xfrm>
            <a:off x="5497942" y="1311518"/>
            <a:ext cx="809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难点：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F92305C5-0D46-3CEE-30E2-A58E2D253B53}"/>
              </a:ext>
            </a:extLst>
          </p:cNvPr>
          <p:cNvSpPr/>
          <p:nvPr/>
        </p:nvSpPr>
        <p:spPr>
          <a:xfrm>
            <a:off x="6156308" y="2084193"/>
            <a:ext cx="5730889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利用梯度稀释的质量控制样品，为</a:t>
            </a:r>
            <a:r>
              <a:rPr lang="zh-CN" altLang="en-US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每个代谢物特征建立外标曲线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，进行信号校正，确保定量准确</a:t>
            </a:r>
            <a:endParaRPr lang="en-CA" dirty="0">
              <a:solidFill>
                <a:srgbClr val="0D0D0D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06878BF-7BC9-79F2-BF4D-F204219890A1}"/>
              </a:ext>
            </a:extLst>
          </p:cNvPr>
          <p:cNvSpPr txBox="1"/>
          <p:nvPr/>
        </p:nvSpPr>
        <p:spPr>
          <a:xfrm>
            <a:off x="5497942" y="2126057"/>
            <a:ext cx="809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方法：</a:t>
            </a:r>
            <a:endParaRPr lang="zh-CN" altLang="en-US" dirty="0">
              <a:solidFill>
                <a:srgbClr val="0432FF"/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FD9EFD22-7B67-F82C-B8B9-0C46C82C3F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18" t="-6676" r="442" b="21702"/>
          <a:stretch/>
        </p:blipFill>
        <p:spPr>
          <a:xfrm>
            <a:off x="9585871" y="3066461"/>
            <a:ext cx="2365279" cy="1743547"/>
          </a:xfrm>
          <a:prstGeom prst="rect">
            <a:avLst/>
          </a:prstGeom>
        </p:spPr>
      </p:pic>
      <p:sp>
        <p:nvSpPr>
          <p:cNvPr id="49" name="TextBox 26">
            <a:extLst>
              <a:ext uri="{FF2B5EF4-FFF2-40B4-BE49-F238E27FC236}">
                <a16:creationId xmlns:a16="http://schemas.microsoft.com/office/drawing/2014/main" id="{00E2AF73-5676-D02F-5253-39B00B4F5078}"/>
              </a:ext>
            </a:extLst>
          </p:cNvPr>
          <p:cNvSpPr txBox="1"/>
          <p:nvPr/>
        </p:nvSpPr>
        <p:spPr>
          <a:xfrm rot="16200000">
            <a:off x="8816817" y="3952674"/>
            <a:ext cx="1100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信号强度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D80F4B25-F246-A0C2-4739-E66A679D4A89}"/>
              </a:ext>
            </a:extLst>
          </p:cNvPr>
          <p:cNvSpPr txBox="1"/>
          <p:nvPr/>
        </p:nvSpPr>
        <p:spPr>
          <a:xfrm>
            <a:off x="9535662" y="4809189"/>
            <a:ext cx="2297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质量控制样品相对浓度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0D659FE-586F-C791-D1DD-4C1A04E535DB}"/>
              </a:ext>
            </a:extLst>
          </p:cNvPr>
          <p:cNvSpPr txBox="1"/>
          <p:nvPr/>
        </p:nvSpPr>
        <p:spPr>
          <a:xfrm>
            <a:off x="9670297" y="3216525"/>
            <a:ext cx="143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校正前：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6F67988-D601-7C20-FDA7-552D49E99C22}"/>
              </a:ext>
            </a:extLst>
          </p:cNvPr>
          <p:cNvSpPr txBox="1"/>
          <p:nvPr/>
        </p:nvSpPr>
        <p:spPr>
          <a:xfrm>
            <a:off x="10223824" y="4207802"/>
            <a:ext cx="143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校正后：</a:t>
            </a:r>
            <a:r>
              <a:rPr lang="en-US" altLang="zh-CN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2.0</a:t>
            </a:r>
            <a:endParaRPr lang="zh-CN" altLang="en-US" dirty="0">
              <a:solidFill>
                <a:srgbClr val="0432FF"/>
              </a:solidFill>
            </a:endParaRPr>
          </a:p>
        </p:txBody>
      </p: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2487154E-4A9C-DCE1-EA4E-85024A8FD75B}"/>
              </a:ext>
            </a:extLst>
          </p:cNvPr>
          <p:cNvCxnSpPr/>
          <p:nvPr/>
        </p:nvCxnSpPr>
        <p:spPr>
          <a:xfrm flipV="1">
            <a:off x="9663821" y="3631993"/>
            <a:ext cx="181256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C0FD4F49-ADD4-1614-9FD7-9F3FFA62FEEF}"/>
              </a:ext>
            </a:extLst>
          </p:cNvPr>
          <p:cNvCxnSpPr/>
          <p:nvPr/>
        </p:nvCxnSpPr>
        <p:spPr>
          <a:xfrm flipV="1">
            <a:off x="9658717" y="3825149"/>
            <a:ext cx="9000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ECD202C8-9449-383A-7CD6-8911B417A2B0}"/>
              </a:ext>
            </a:extLst>
          </p:cNvPr>
          <p:cNvCxnSpPr>
            <a:cxnSpLocks/>
          </p:cNvCxnSpPr>
          <p:nvPr/>
        </p:nvCxnSpPr>
        <p:spPr>
          <a:xfrm>
            <a:off x="11462423" y="3592712"/>
            <a:ext cx="0" cy="1117420"/>
          </a:xfrm>
          <a:prstGeom prst="line">
            <a:avLst/>
          </a:prstGeom>
          <a:ln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CEA86301-5CD8-E6D1-AFE5-CFB5A2F6D5A8}"/>
              </a:ext>
            </a:extLst>
          </p:cNvPr>
          <p:cNvCxnSpPr>
            <a:cxnSpLocks/>
          </p:cNvCxnSpPr>
          <p:nvPr/>
        </p:nvCxnSpPr>
        <p:spPr>
          <a:xfrm>
            <a:off x="10558717" y="3845381"/>
            <a:ext cx="0" cy="843544"/>
          </a:xfrm>
          <a:prstGeom prst="line">
            <a:avLst/>
          </a:prstGeom>
          <a:ln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5">
            <a:extLst>
              <a:ext uri="{FF2B5EF4-FFF2-40B4-BE49-F238E27FC236}">
                <a16:creationId xmlns:a16="http://schemas.microsoft.com/office/drawing/2014/main" id="{F7BDE983-E3C2-349F-15EB-1EB730E3C0ED}"/>
              </a:ext>
            </a:extLst>
          </p:cNvPr>
          <p:cNvSpPr/>
          <p:nvPr/>
        </p:nvSpPr>
        <p:spPr>
          <a:xfrm>
            <a:off x="1645328" y="6153854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创新点</a:t>
            </a:r>
            <a:r>
              <a:rPr lang="zh-CN" altLang="en-US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筛选代谢物特征</a:t>
            </a:r>
            <a:endParaRPr lang="en-CA" dirty="0">
              <a:solidFill>
                <a:srgbClr val="0D0D0D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0" name="Straight Connector 141">
            <a:extLst>
              <a:ext uri="{FF2B5EF4-FFF2-40B4-BE49-F238E27FC236}">
                <a16:creationId xmlns:a16="http://schemas.microsoft.com/office/drawing/2014/main" id="{71D7439F-F21B-BC58-C055-B48425F4A8FA}"/>
              </a:ext>
            </a:extLst>
          </p:cNvPr>
          <p:cNvCxnSpPr>
            <a:cxnSpLocks/>
          </p:cNvCxnSpPr>
          <p:nvPr/>
        </p:nvCxnSpPr>
        <p:spPr>
          <a:xfrm>
            <a:off x="5198301" y="776537"/>
            <a:ext cx="0" cy="4497829"/>
          </a:xfrm>
          <a:prstGeom prst="line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Rectangle 35">
            <a:extLst>
              <a:ext uri="{FF2B5EF4-FFF2-40B4-BE49-F238E27FC236}">
                <a16:creationId xmlns:a16="http://schemas.microsoft.com/office/drawing/2014/main" id="{928A09A2-CC51-97A1-BABE-2AEBC0EE1DDF}"/>
              </a:ext>
            </a:extLst>
          </p:cNvPr>
          <p:cNvSpPr/>
          <p:nvPr/>
        </p:nvSpPr>
        <p:spPr>
          <a:xfrm>
            <a:off x="1637280" y="665078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要求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：非背景噪音，重复性好等</a:t>
            </a:r>
            <a:endParaRPr lang="en-CA" dirty="0">
              <a:solidFill>
                <a:srgbClr val="0D0D0D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141">
            <a:extLst>
              <a:ext uri="{FF2B5EF4-FFF2-40B4-BE49-F238E27FC236}">
                <a16:creationId xmlns:a16="http://schemas.microsoft.com/office/drawing/2014/main" id="{D7F69A8A-48D8-50FF-1806-76C8B182B841}"/>
              </a:ext>
            </a:extLst>
          </p:cNvPr>
          <p:cNvCxnSpPr>
            <a:cxnSpLocks/>
          </p:cNvCxnSpPr>
          <p:nvPr/>
        </p:nvCxnSpPr>
        <p:spPr>
          <a:xfrm>
            <a:off x="5198301" y="6220115"/>
            <a:ext cx="0" cy="2791363"/>
          </a:xfrm>
          <a:prstGeom prst="line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7" name="Picture 16">
            <a:extLst>
              <a:ext uri="{FF2B5EF4-FFF2-40B4-BE49-F238E27FC236}">
                <a16:creationId xmlns:a16="http://schemas.microsoft.com/office/drawing/2014/main" id="{C8E1B623-F3D4-2292-400B-0DE8D0E69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075" y="7581310"/>
            <a:ext cx="1308198" cy="1308198"/>
          </a:xfrm>
          <a:prstGeom prst="rect">
            <a:avLst/>
          </a:prstGeom>
        </p:spPr>
      </p:pic>
      <p:pic>
        <p:nvPicPr>
          <p:cNvPr id="88" name="Picture 19">
            <a:extLst>
              <a:ext uri="{FF2B5EF4-FFF2-40B4-BE49-F238E27FC236}">
                <a16:creationId xmlns:a16="http://schemas.microsoft.com/office/drawing/2014/main" id="{8B10F0CD-0552-BCF1-F15E-AC6AE0E8A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403" y="7581310"/>
            <a:ext cx="1308199" cy="1308199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2817B73F-971E-1201-CD07-1917D576C5C1}"/>
              </a:ext>
            </a:extLst>
          </p:cNvPr>
          <p:cNvSpPr txBox="1"/>
          <p:nvPr/>
        </p:nvSpPr>
        <p:spPr>
          <a:xfrm>
            <a:off x="2052358" y="7201913"/>
            <a:ext cx="96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未筛选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4D263B3-FC11-470D-A3B0-29D5A187BF67}"/>
              </a:ext>
            </a:extLst>
          </p:cNvPr>
          <p:cNvSpPr txBox="1"/>
          <p:nvPr/>
        </p:nvSpPr>
        <p:spPr>
          <a:xfrm>
            <a:off x="3831646" y="7208810"/>
            <a:ext cx="96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筛选后</a:t>
            </a:r>
            <a:endParaRPr lang="zh-CN" altLang="en-US" dirty="0">
              <a:solidFill>
                <a:srgbClr val="0432FF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2ED79C4-C357-55F8-77A3-1055760DEC4A}"/>
              </a:ext>
            </a:extLst>
          </p:cNvPr>
          <p:cNvSpPr txBox="1"/>
          <p:nvPr/>
        </p:nvSpPr>
        <p:spPr>
          <a:xfrm>
            <a:off x="3994187" y="8905509"/>
            <a:ext cx="96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1060406-B52A-0CC5-3F66-DE43DEFB414B}"/>
              </a:ext>
            </a:extLst>
          </p:cNvPr>
          <p:cNvSpPr txBox="1"/>
          <p:nvPr/>
        </p:nvSpPr>
        <p:spPr>
          <a:xfrm>
            <a:off x="2202451" y="8889991"/>
            <a:ext cx="96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3BD5568-5F7C-7FBA-A77C-3808EEF6CC75}"/>
              </a:ext>
            </a:extLst>
          </p:cNvPr>
          <p:cNvSpPr txBox="1"/>
          <p:nvPr/>
        </p:nvSpPr>
        <p:spPr>
          <a:xfrm rot="16200000">
            <a:off x="2968275" y="7886993"/>
            <a:ext cx="96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F31438F1-56E8-AC6E-4DF2-7E490D51B798}"/>
              </a:ext>
            </a:extLst>
          </p:cNvPr>
          <p:cNvSpPr txBox="1"/>
          <p:nvPr/>
        </p:nvSpPr>
        <p:spPr>
          <a:xfrm rot="16200000">
            <a:off x="1095601" y="7883569"/>
            <a:ext cx="96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95" name="Rectangle 35">
            <a:extLst>
              <a:ext uri="{FF2B5EF4-FFF2-40B4-BE49-F238E27FC236}">
                <a16:creationId xmlns:a16="http://schemas.microsoft.com/office/drawing/2014/main" id="{C5EB0C6E-1694-3E0B-7517-0104B94569B0}"/>
              </a:ext>
            </a:extLst>
          </p:cNvPr>
          <p:cNvSpPr/>
          <p:nvPr/>
        </p:nvSpPr>
        <p:spPr>
          <a:xfrm>
            <a:off x="1666070" y="926124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归一化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效果差</a:t>
            </a:r>
            <a:endParaRPr lang="en-CA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Rectangle 35">
            <a:extLst>
              <a:ext uri="{FF2B5EF4-FFF2-40B4-BE49-F238E27FC236}">
                <a16:creationId xmlns:a16="http://schemas.microsoft.com/office/drawing/2014/main" id="{E6034E94-BB1A-CB42-3D1A-5B046230AD9E}"/>
              </a:ext>
            </a:extLst>
          </p:cNvPr>
          <p:cNvSpPr/>
          <p:nvPr/>
        </p:nvSpPr>
        <p:spPr>
          <a:xfrm>
            <a:off x="3510775" y="926124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归一化</a:t>
            </a:r>
            <a:r>
              <a:rPr lang="zh-CN" altLang="en-US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效果好</a:t>
            </a:r>
            <a:endParaRPr lang="en-CA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7" name="Rectangle 35">
            <a:extLst>
              <a:ext uri="{FF2B5EF4-FFF2-40B4-BE49-F238E27FC236}">
                <a16:creationId xmlns:a16="http://schemas.microsoft.com/office/drawing/2014/main" id="{C19DF72B-1300-9087-833B-E87538A23CE7}"/>
              </a:ext>
            </a:extLst>
          </p:cNvPr>
          <p:cNvSpPr/>
          <p:nvPr/>
        </p:nvSpPr>
        <p:spPr>
          <a:xfrm>
            <a:off x="5501261" y="6149175"/>
            <a:ext cx="5577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创新点</a:t>
            </a:r>
            <a:r>
              <a:rPr lang="zh-CN" altLang="en-US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rgbClr val="0D0D0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基于最大密度代谢物浓度比估计样品总量比</a:t>
            </a:r>
            <a:endParaRPr lang="en-CA" dirty="0">
              <a:solidFill>
                <a:srgbClr val="0D0D0D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TextBox 147">
            <a:extLst>
              <a:ext uri="{FF2B5EF4-FFF2-40B4-BE49-F238E27FC236}">
                <a16:creationId xmlns:a16="http://schemas.microsoft.com/office/drawing/2014/main" id="{1F458C9B-BA07-397A-D41B-A1A18789E471}"/>
              </a:ext>
            </a:extLst>
          </p:cNvPr>
          <p:cNvSpPr txBox="1"/>
          <p:nvPr/>
        </p:nvSpPr>
        <p:spPr>
          <a:xfrm>
            <a:off x="5752156" y="6853539"/>
            <a:ext cx="466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vs.</a:t>
            </a:r>
          </a:p>
        </p:txBody>
      </p:sp>
      <p:pic>
        <p:nvPicPr>
          <p:cNvPr id="100" name="Picture 148">
            <a:extLst>
              <a:ext uri="{FF2B5EF4-FFF2-40B4-BE49-F238E27FC236}">
                <a16:creationId xmlns:a16="http://schemas.microsoft.com/office/drawing/2014/main" id="{59104177-D8CA-8812-1A65-57D7DAF2C1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26174"/>
          <a:stretch/>
        </p:blipFill>
        <p:spPr>
          <a:xfrm>
            <a:off x="5577100" y="6882337"/>
            <a:ext cx="2653341" cy="989552"/>
          </a:xfrm>
          <a:prstGeom prst="rect">
            <a:avLst/>
          </a:prstGeom>
        </p:spPr>
      </p:pic>
      <p:sp>
        <p:nvSpPr>
          <p:cNvPr id="101" name="TextBox 149">
            <a:extLst>
              <a:ext uri="{FF2B5EF4-FFF2-40B4-BE49-F238E27FC236}">
                <a16:creationId xmlns:a16="http://schemas.microsoft.com/office/drawing/2014/main" id="{9143D0B4-3EBB-E17A-FCEF-EAF9646F94E8}"/>
              </a:ext>
            </a:extLst>
          </p:cNvPr>
          <p:cNvSpPr txBox="1"/>
          <p:nvPr/>
        </p:nvSpPr>
        <p:spPr>
          <a:xfrm>
            <a:off x="6943928" y="6775927"/>
            <a:ext cx="160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最大密度浓度比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=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相对总量比</a:t>
            </a:r>
            <a:endParaRPr lang="en-CA" sz="16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" name="TextBox 152">
            <a:extLst>
              <a:ext uri="{FF2B5EF4-FFF2-40B4-BE49-F238E27FC236}">
                <a16:creationId xmlns:a16="http://schemas.microsoft.com/office/drawing/2014/main" id="{2F2E73ED-C5D9-A9BF-4FDE-E7A0F831815E}"/>
              </a:ext>
            </a:extLst>
          </p:cNvPr>
          <p:cNvSpPr txBox="1"/>
          <p:nvPr/>
        </p:nvSpPr>
        <p:spPr>
          <a:xfrm>
            <a:off x="6024991" y="7939802"/>
            <a:ext cx="1937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代谢物浓度比分布</a:t>
            </a:r>
            <a:endParaRPr lang="en-CA" sz="1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3" name="Picture 154">
            <a:extLst>
              <a:ext uri="{FF2B5EF4-FFF2-40B4-BE49-F238E27FC236}">
                <a16:creationId xmlns:a16="http://schemas.microsoft.com/office/drawing/2014/main" id="{232C7DC0-828F-8243-E1F1-755967565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910" y="6855431"/>
            <a:ext cx="698053" cy="3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8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8686</TotalTime>
  <Words>2051</Words>
  <Application>Microsoft Macintosh PowerPoint</Application>
  <PresentationFormat>宽屏</PresentationFormat>
  <Paragraphs>638</Paragraphs>
  <Slides>28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Microsoft YaHei</vt:lpstr>
      <vt:lpstr>Kaiti TC</vt:lpstr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Huaxu Yu</dc:creator>
  <cp:lastModifiedBy>Huaxu Yu</cp:lastModifiedBy>
  <cp:revision>36</cp:revision>
  <dcterms:created xsi:type="dcterms:W3CDTF">2024-01-22T19:44:05Z</dcterms:created>
  <dcterms:modified xsi:type="dcterms:W3CDTF">2024-03-29T07:20:16Z</dcterms:modified>
</cp:coreProperties>
</file>